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1"/>
  </p:notesMasterIdLst>
  <p:sldIdLst>
    <p:sldId id="257" r:id="rId2"/>
    <p:sldId id="258" r:id="rId3"/>
    <p:sldId id="300" r:id="rId4"/>
    <p:sldId id="301" r:id="rId5"/>
    <p:sldId id="302" r:id="rId6"/>
    <p:sldId id="303" r:id="rId7"/>
    <p:sldId id="304" r:id="rId8"/>
    <p:sldId id="11598" r:id="rId9"/>
    <p:sldId id="347" r:id="rId10"/>
    <p:sldId id="278" r:id="rId11"/>
    <p:sldId id="350" r:id="rId12"/>
    <p:sldId id="11590" r:id="rId13"/>
    <p:sldId id="11594" r:id="rId14"/>
    <p:sldId id="3267" r:id="rId15"/>
    <p:sldId id="3268" r:id="rId16"/>
    <p:sldId id="3269" r:id="rId17"/>
    <p:sldId id="3270" r:id="rId18"/>
    <p:sldId id="327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2.png"/><Relationship Id="rId7" Type="http://schemas.openxmlformats.org/officeDocument/2006/relationships/slide" Target="slide15.xml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microsoft.com/office/2007/relationships/media" Target="../media/media1.mp3"/><Relationship Id="rId16" Type="http://schemas.openxmlformats.org/officeDocument/2006/relationships/image" Target="../media/image39.png"/><Relationship Id="rId20" Type="http://schemas.openxmlformats.org/officeDocument/2006/relationships/slide" Target="slide18.xml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microsoft.com/office/2007/relationships/hdphoto" Target="../media/hdphoto5.wdp"/><Relationship Id="rId5" Type="http://schemas.openxmlformats.org/officeDocument/2006/relationships/image" Target="../media/image34.png"/><Relationship Id="rId15" Type="http://schemas.microsoft.com/office/2007/relationships/hdphoto" Target="../media/hdphoto7.wdp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7.xml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png"/><Relationship Id="rId3" Type="http://schemas.openxmlformats.org/officeDocument/2006/relationships/tags" Target="../tags/tag2.xml"/><Relationship Id="rId7" Type="http://schemas.openxmlformats.org/officeDocument/2006/relationships/image" Target="../media/image36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4.png"/><Relationship Id="rId3" Type="http://schemas.openxmlformats.org/officeDocument/2006/relationships/tags" Target="../tags/tag3.xml"/><Relationship Id="rId7" Type="http://schemas.openxmlformats.org/officeDocument/2006/relationships/image" Target="../media/image39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5.png"/><Relationship Id="rId3" Type="http://schemas.openxmlformats.org/officeDocument/2006/relationships/tags" Target="../tags/tag4.xml"/><Relationship Id="rId7" Type="http://schemas.openxmlformats.org/officeDocument/2006/relationships/image" Target="../media/image40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5.xml"/><Relationship Id="rId7" Type="http://schemas.openxmlformats.org/officeDocument/2006/relationships/image" Target="../media/image4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GIF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28" y="-940521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1050200" y="2960200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52" y="4948774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752621" y="3144012"/>
            <a:ext cx="10272000" cy="141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2486" y="1196983"/>
            <a:ext cx="8907028" cy="1379136"/>
          </a:xfrm>
          <a:prstGeom prst="rect">
            <a:avLst/>
          </a:prstGeom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20958" y="3363972"/>
            <a:ext cx="7231563" cy="109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Hằng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32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485</Words>
  <Application>Microsoft Office PowerPoint</Application>
  <PresentationFormat>Widescreen</PresentationFormat>
  <Paragraphs>81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Arial</vt:lpstr>
      <vt:lpstr>Arial-Rounded</vt:lpstr>
      <vt:lpstr>Bubblegum Sans</vt:lpstr>
      <vt:lpstr>Calibri</vt:lpstr>
      <vt:lpstr>Calibri Light</vt:lpstr>
      <vt:lpstr>Coiny</vt:lpstr>
      <vt:lpstr>等线</vt:lpstr>
      <vt:lpstr>Roboto</vt:lpstr>
      <vt:lpstr>Times New Roman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30</cp:revision>
  <dcterms:created xsi:type="dcterms:W3CDTF">2022-07-03T12:31:21Z</dcterms:created>
  <dcterms:modified xsi:type="dcterms:W3CDTF">2024-10-24T13:16:23Z</dcterms:modified>
</cp:coreProperties>
</file>