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6" r:id="rId2"/>
    <p:sldMasterId id="2147483703" r:id="rId3"/>
  </p:sldMasterIdLst>
  <p:notesMasterIdLst>
    <p:notesMasterId r:id="rId10"/>
  </p:notesMasterIdLst>
  <p:sldIdLst>
    <p:sldId id="285" r:id="rId4"/>
    <p:sldId id="262" r:id="rId5"/>
    <p:sldId id="287" r:id="rId6"/>
    <p:sldId id="265" r:id="rId7"/>
    <p:sldId id="266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75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5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23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09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3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29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4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BC2A">
                <a:alpha val="100000"/>
              </a:srgbClr>
            </a:gs>
            <a:gs pos="33333">
              <a:srgbClr val="FFAF00">
                <a:alpha val="100000"/>
              </a:srgbClr>
            </a:gs>
            <a:gs pos="66667">
              <a:srgbClr val="FF0000">
                <a:alpha val="10000"/>
              </a:srgbClr>
            </a:gs>
            <a:gs pos="100000">
              <a:srgbClr val="B8AE69">
                <a:alpha val="1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454" y="6172860"/>
            <a:ext cx="10171259" cy="678535"/>
            <a:chOff x="0" y="0"/>
            <a:chExt cx="2198633" cy="146673"/>
          </a:xfrm>
        </p:grpSpPr>
        <p:sp>
          <p:nvSpPr>
            <p:cNvPr id="3" name="Freeform 3"/>
            <p:cNvSpPr/>
            <p:nvPr/>
          </p:nvSpPr>
          <p:spPr>
            <a:xfrm>
              <a:off x="3624" y="0"/>
              <a:ext cx="2191384" cy="146673"/>
            </a:xfrm>
            <a:custGeom>
              <a:avLst/>
              <a:gdLst/>
              <a:ahLst/>
              <a:cxnLst/>
              <a:rect l="l" t="t" r="r" b="b"/>
              <a:pathLst>
                <a:path w="2191384" h="146673">
                  <a:moveTo>
                    <a:pt x="1986227" y="0"/>
                  </a:moveTo>
                  <a:lnTo>
                    <a:pt x="1958" y="0"/>
                  </a:lnTo>
                  <a:cubicBezTo>
                    <a:pt x="1175" y="0"/>
                    <a:pt x="482" y="505"/>
                    <a:pt x="241" y="1249"/>
                  </a:cubicBezTo>
                  <a:cubicBezTo>
                    <a:pt x="0" y="1994"/>
                    <a:pt x="267" y="2809"/>
                    <a:pt x="902" y="3267"/>
                  </a:cubicBezTo>
                  <a:lnTo>
                    <a:pt x="195050" y="143406"/>
                  </a:lnTo>
                  <a:cubicBezTo>
                    <a:pt x="197992" y="145530"/>
                    <a:pt x="201529" y="146673"/>
                    <a:pt x="205158" y="146673"/>
                  </a:cubicBezTo>
                  <a:lnTo>
                    <a:pt x="2189427" y="146673"/>
                  </a:lnTo>
                  <a:cubicBezTo>
                    <a:pt x="2190210" y="146673"/>
                    <a:pt x="2190903" y="146168"/>
                    <a:pt x="2191144" y="145424"/>
                  </a:cubicBezTo>
                  <a:cubicBezTo>
                    <a:pt x="2191385" y="144679"/>
                    <a:pt x="2191118" y="143864"/>
                    <a:pt x="2190483" y="143406"/>
                  </a:cubicBezTo>
                  <a:lnTo>
                    <a:pt x="1996335" y="3267"/>
                  </a:lnTo>
                  <a:cubicBezTo>
                    <a:pt x="1993393" y="1143"/>
                    <a:pt x="1989856" y="0"/>
                    <a:pt x="19862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4747">
                    <a:alpha val="100000"/>
                  </a:srgbClr>
                </a:gs>
                <a:gs pos="100000">
                  <a:srgbClr val="33969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28575"/>
              <a:ext cx="1995433" cy="1752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2350429">
            <a:off x="5344624" y="1771442"/>
            <a:ext cx="6277351" cy="1293997"/>
            <a:chOff x="0" y="0"/>
            <a:chExt cx="4092635" cy="8436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91453" cy="843645"/>
            </a:xfrm>
            <a:custGeom>
              <a:avLst/>
              <a:gdLst/>
              <a:ahLst/>
              <a:cxnLst/>
              <a:rect l="l" t="t" r="r" b="b"/>
              <a:pathLst>
                <a:path w="4091453" h="843645">
                  <a:moveTo>
                    <a:pt x="3882035" y="0"/>
                  </a:moveTo>
                  <a:lnTo>
                    <a:pt x="7400" y="0"/>
                  </a:lnTo>
                  <a:cubicBezTo>
                    <a:pt x="3313" y="0"/>
                    <a:pt x="0" y="3313"/>
                    <a:pt x="0" y="7400"/>
                  </a:cubicBezTo>
                  <a:lnTo>
                    <a:pt x="0" y="836245"/>
                  </a:lnTo>
                  <a:cubicBezTo>
                    <a:pt x="0" y="840332"/>
                    <a:pt x="3313" y="843645"/>
                    <a:pt x="7400" y="843645"/>
                  </a:cubicBezTo>
                  <a:lnTo>
                    <a:pt x="3882035" y="843645"/>
                  </a:lnTo>
                  <a:cubicBezTo>
                    <a:pt x="3886559" y="843645"/>
                    <a:pt x="3890683" y="841054"/>
                    <a:pt x="3892646" y="836978"/>
                  </a:cubicBezTo>
                  <a:lnTo>
                    <a:pt x="4089423" y="428489"/>
                  </a:lnTo>
                  <a:cubicBezTo>
                    <a:pt x="4091453" y="424276"/>
                    <a:pt x="4091453" y="419369"/>
                    <a:pt x="4089423" y="415156"/>
                  </a:cubicBezTo>
                  <a:lnTo>
                    <a:pt x="3892646" y="6667"/>
                  </a:lnTo>
                  <a:cubicBezTo>
                    <a:pt x="3890683" y="2591"/>
                    <a:pt x="3886559" y="0"/>
                    <a:pt x="38820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696">
                    <a:alpha val="100000"/>
                  </a:srgbClr>
                </a:gs>
                <a:gs pos="100000">
                  <a:srgbClr val="0E5757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78335" cy="8817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257285">
            <a:off x="5919080" y="362997"/>
            <a:ext cx="4931005" cy="1849325"/>
            <a:chOff x="0" y="0"/>
            <a:chExt cx="3706827" cy="1390210"/>
          </a:xfrm>
        </p:grpSpPr>
        <p:sp>
          <p:nvSpPr>
            <p:cNvPr id="9" name="Freeform 9"/>
            <p:cNvSpPr/>
            <p:nvPr/>
          </p:nvSpPr>
          <p:spPr>
            <a:xfrm>
              <a:off x="794" y="0"/>
              <a:ext cx="3705240" cy="1390210"/>
            </a:xfrm>
            <a:custGeom>
              <a:avLst/>
              <a:gdLst/>
              <a:ahLst/>
              <a:cxnLst/>
              <a:rect l="l" t="t" r="r" b="b"/>
              <a:pathLst>
                <a:path w="3705240" h="1390210">
                  <a:moveTo>
                    <a:pt x="209733" y="0"/>
                  </a:moveTo>
                  <a:lnTo>
                    <a:pt x="3698707" y="0"/>
                  </a:lnTo>
                  <a:cubicBezTo>
                    <a:pt x="3700546" y="0"/>
                    <a:pt x="3702295" y="800"/>
                    <a:pt x="3703498" y="2192"/>
                  </a:cubicBezTo>
                  <a:cubicBezTo>
                    <a:pt x="3704702" y="3583"/>
                    <a:pt x="3705240" y="5430"/>
                    <a:pt x="3704974" y="7250"/>
                  </a:cubicBezTo>
                  <a:lnTo>
                    <a:pt x="3503893" y="1382960"/>
                  </a:lnTo>
                  <a:cubicBezTo>
                    <a:pt x="3503285" y="1387123"/>
                    <a:pt x="3499714" y="1390210"/>
                    <a:pt x="3495507" y="1390210"/>
                  </a:cubicBezTo>
                  <a:lnTo>
                    <a:pt x="6533" y="1390210"/>
                  </a:lnTo>
                  <a:cubicBezTo>
                    <a:pt x="4693" y="1390210"/>
                    <a:pt x="2944" y="1389410"/>
                    <a:pt x="1741" y="1388018"/>
                  </a:cubicBezTo>
                  <a:cubicBezTo>
                    <a:pt x="538" y="1386626"/>
                    <a:pt x="0" y="1384780"/>
                    <a:pt x="266" y="1382960"/>
                  </a:cubicBezTo>
                  <a:lnTo>
                    <a:pt x="201346" y="7250"/>
                  </a:lnTo>
                  <a:cubicBezTo>
                    <a:pt x="201955" y="3087"/>
                    <a:pt x="205525" y="0"/>
                    <a:pt x="20973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266">
                    <a:alpha val="100000"/>
                  </a:srgbClr>
                </a:gs>
                <a:gs pos="100000">
                  <a:srgbClr val="F6B11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28575"/>
              <a:ext cx="3503627" cy="14187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42786" y="-727568"/>
            <a:ext cx="5563414" cy="5827535"/>
            <a:chOff x="0" y="0"/>
            <a:chExt cx="14419948" cy="15104529"/>
          </a:xfrm>
        </p:grpSpPr>
        <p:sp>
          <p:nvSpPr>
            <p:cNvPr id="12" name="Freeform 12"/>
            <p:cNvSpPr/>
            <p:nvPr/>
          </p:nvSpPr>
          <p:spPr>
            <a:xfrm>
              <a:off x="-48260" y="0"/>
              <a:ext cx="14468222" cy="15104492"/>
            </a:xfrm>
            <a:custGeom>
              <a:avLst/>
              <a:gdLst/>
              <a:ahLst/>
              <a:cxnLst/>
              <a:rect l="l" t="t" r="r" b="b"/>
              <a:pathLst>
                <a:path w="14468222" h="15104492">
                  <a:moveTo>
                    <a:pt x="5495925" y="0"/>
                  </a:moveTo>
                  <a:lnTo>
                    <a:pt x="231394" y="5815457"/>
                  </a:lnTo>
                  <a:cubicBezTo>
                    <a:pt x="140589" y="5915406"/>
                    <a:pt x="84201" y="6033643"/>
                    <a:pt x="60579" y="6156579"/>
                  </a:cubicBezTo>
                  <a:cubicBezTo>
                    <a:pt x="0" y="6472301"/>
                    <a:pt x="167386" y="6794246"/>
                    <a:pt x="458978" y="6946011"/>
                  </a:cubicBezTo>
                  <a:lnTo>
                    <a:pt x="10505822" y="15104492"/>
                  </a:lnTo>
                  <a:lnTo>
                    <a:pt x="14468222" y="15104492"/>
                  </a:lnTo>
                  <a:lnTo>
                    <a:pt x="1446822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BC2A">
                    <a:alpha val="100000"/>
                  </a:srgbClr>
                </a:gs>
                <a:gs pos="100000">
                  <a:srgbClr val="FFAF00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</p:sp>
      </p:grpSp>
      <p:sp>
        <p:nvSpPr>
          <p:cNvPr id="13" name="Freeform 13"/>
          <p:cNvSpPr/>
          <p:nvPr/>
        </p:nvSpPr>
        <p:spPr>
          <a:xfrm rot="2399085">
            <a:off x="8003645" y="-1202181"/>
            <a:ext cx="6506342" cy="6506342"/>
          </a:xfrm>
          <a:custGeom>
            <a:avLst/>
            <a:gdLst/>
            <a:ahLst/>
            <a:cxnLst/>
            <a:rect l="l" t="t" r="r" b="b"/>
            <a:pathLst>
              <a:path w="9759513" h="9759513">
                <a:moveTo>
                  <a:pt x="0" y="0"/>
                </a:moveTo>
                <a:lnTo>
                  <a:pt x="9759513" y="0"/>
                </a:lnTo>
                <a:lnTo>
                  <a:pt x="9759513" y="9759513"/>
                </a:lnTo>
                <a:lnTo>
                  <a:pt x="0" y="9759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2324529">
            <a:off x="6211971" y="4481686"/>
            <a:ext cx="5998725" cy="1236561"/>
            <a:chOff x="0" y="0"/>
            <a:chExt cx="4092635" cy="8436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91398" cy="843645"/>
            </a:xfrm>
            <a:custGeom>
              <a:avLst/>
              <a:gdLst/>
              <a:ahLst/>
              <a:cxnLst/>
              <a:rect l="l" t="t" r="r" b="b"/>
              <a:pathLst>
                <a:path w="4091398" h="843645">
                  <a:moveTo>
                    <a:pt x="3881691" y="0"/>
                  </a:moveTo>
                  <a:lnTo>
                    <a:pt x="7744" y="0"/>
                  </a:lnTo>
                  <a:cubicBezTo>
                    <a:pt x="3467" y="0"/>
                    <a:pt x="0" y="3467"/>
                    <a:pt x="0" y="7744"/>
                  </a:cubicBezTo>
                  <a:lnTo>
                    <a:pt x="0" y="835902"/>
                  </a:lnTo>
                  <a:cubicBezTo>
                    <a:pt x="0" y="840178"/>
                    <a:pt x="3467" y="843645"/>
                    <a:pt x="7744" y="843645"/>
                  </a:cubicBezTo>
                  <a:lnTo>
                    <a:pt x="3881691" y="843645"/>
                  </a:lnTo>
                  <a:cubicBezTo>
                    <a:pt x="3886425" y="843645"/>
                    <a:pt x="3890741" y="840934"/>
                    <a:pt x="3892795" y="836669"/>
                  </a:cubicBezTo>
                  <a:lnTo>
                    <a:pt x="4089274" y="428799"/>
                  </a:lnTo>
                  <a:cubicBezTo>
                    <a:pt x="4091398" y="424390"/>
                    <a:pt x="4091398" y="419255"/>
                    <a:pt x="4089274" y="414846"/>
                  </a:cubicBezTo>
                  <a:lnTo>
                    <a:pt x="3892795" y="6976"/>
                  </a:lnTo>
                  <a:cubicBezTo>
                    <a:pt x="3890741" y="2711"/>
                    <a:pt x="3886425" y="0"/>
                    <a:pt x="3881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696">
                    <a:alpha val="100000"/>
                  </a:srgbClr>
                </a:gs>
                <a:gs pos="100000">
                  <a:srgbClr val="0E5757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978335" cy="8817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21515" y="-960522"/>
            <a:ext cx="6050008" cy="6051258"/>
            <a:chOff x="0" y="0"/>
            <a:chExt cx="15101408" cy="15104529"/>
          </a:xfrm>
        </p:grpSpPr>
        <p:sp>
          <p:nvSpPr>
            <p:cNvPr id="18" name="Freeform 18"/>
            <p:cNvSpPr/>
            <p:nvPr/>
          </p:nvSpPr>
          <p:spPr>
            <a:xfrm>
              <a:off x="-48260" y="0"/>
              <a:ext cx="15149682" cy="15104492"/>
            </a:xfrm>
            <a:custGeom>
              <a:avLst/>
              <a:gdLst/>
              <a:ahLst/>
              <a:cxnLst/>
              <a:rect l="l" t="t" r="r" b="b"/>
              <a:pathLst>
                <a:path w="15149682" h="15104492">
                  <a:moveTo>
                    <a:pt x="5753372" y="0"/>
                  </a:moveTo>
                  <a:lnTo>
                    <a:pt x="240049" y="5815457"/>
                  </a:lnTo>
                  <a:cubicBezTo>
                    <a:pt x="144952" y="5915406"/>
                    <a:pt x="85900" y="6033643"/>
                    <a:pt x="61161" y="6156579"/>
                  </a:cubicBezTo>
                  <a:cubicBezTo>
                    <a:pt x="0" y="6472301"/>
                    <a:pt x="173016" y="6794246"/>
                    <a:pt x="478388" y="6946011"/>
                  </a:cubicBezTo>
                  <a:lnTo>
                    <a:pt x="11000026" y="15104492"/>
                  </a:lnTo>
                  <a:lnTo>
                    <a:pt x="15149682" y="15104492"/>
                  </a:lnTo>
                  <a:lnTo>
                    <a:pt x="15149682" y="0"/>
                  </a:lnTo>
                  <a:close/>
                </a:path>
              </a:pathLst>
            </a:custGeom>
            <a:blipFill>
              <a:blip r:embed="rId3"/>
              <a:stretch>
                <a:fillRect l="-6263" r="-6263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 rot="-8476905">
            <a:off x="6496089" y="6243724"/>
            <a:ext cx="6563215" cy="832921"/>
            <a:chOff x="0" y="0"/>
            <a:chExt cx="2882165" cy="36576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82165" cy="365768"/>
            </a:xfrm>
            <a:custGeom>
              <a:avLst/>
              <a:gdLst/>
              <a:ahLst/>
              <a:cxnLst/>
              <a:rect l="l" t="t" r="r" b="b"/>
              <a:pathLst>
                <a:path w="2882165" h="365768">
                  <a:moveTo>
                    <a:pt x="2678965" y="0"/>
                  </a:moveTo>
                  <a:lnTo>
                    <a:pt x="0" y="0"/>
                  </a:lnTo>
                  <a:lnTo>
                    <a:pt x="203200" y="365768"/>
                  </a:lnTo>
                  <a:lnTo>
                    <a:pt x="2882165" y="365768"/>
                  </a:lnTo>
                  <a:lnTo>
                    <a:pt x="2678965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696">
                    <a:alpha val="100000"/>
                  </a:srgbClr>
                </a:gs>
                <a:gs pos="100000">
                  <a:srgbClr val="16666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28575"/>
              <a:ext cx="2678965" cy="3943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-8476905">
            <a:off x="7604955" y="5932722"/>
            <a:ext cx="4900331" cy="466258"/>
            <a:chOff x="0" y="0"/>
            <a:chExt cx="3117500" cy="2966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17500" cy="296625"/>
            </a:xfrm>
            <a:custGeom>
              <a:avLst/>
              <a:gdLst/>
              <a:ahLst/>
              <a:cxnLst/>
              <a:rect l="l" t="t" r="r" b="b"/>
              <a:pathLst>
                <a:path w="3117500" h="296625">
                  <a:moveTo>
                    <a:pt x="2914300" y="0"/>
                  </a:moveTo>
                  <a:lnTo>
                    <a:pt x="0" y="0"/>
                  </a:lnTo>
                  <a:lnTo>
                    <a:pt x="203200" y="296625"/>
                  </a:lnTo>
                  <a:lnTo>
                    <a:pt x="3117500" y="296625"/>
                  </a:lnTo>
                  <a:lnTo>
                    <a:pt x="291430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TextBox 24"/>
            <p:cNvSpPr txBox="1"/>
            <p:nvPr/>
          </p:nvSpPr>
          <p:spPr>
            <a:xfrm>
              <a:off x="101600" y="-28575"/>
              <a:ext cx="2914300" cy="325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79687" y="6369700"/>
            <a:ext cx="407171" cy="375004"/>
            <a:chOff x="0" y="0"/>
            <a:chExt cx="112841" cy="1039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841" cy="103927"/>
            </a:xfrm>
            <a:custGeom>
              <a:avLst/>
              <a:gdLst/>
              <a:ahLst/>
              <a:cxnLst/>
              <a:rect l="l" t="t" r="r" b="b"/>
              <a:pathLst>
                <a:path w="112841" h="103927">
                  <a:moveTo>
                    <a:pt x="51963" y="0"/>
                  </a:moveTo>
                  <a:lnTo>
                    <a:pt x="60878" y="0"/>
                  </a:lnTo>
                  <a:cubicBezTo>
                    <a:pt x="74659" y="0"/>
                    <a:pt x="87876" y="5475"/>
                    <a:pt x="97621" y="15220"/>
                  </a:cubicBezTo>
                  <a:cubicBezTo>
                    <a:pt x="107366" y="24965"/>
                    <a:pt x="112841" y="38182"/>
                    <a:pt x="112841" y="51963"/>
                  </a:cubicBezTo>
                  <a:lnTo>
                    <a:pt x="112841" y="51963"/>
                  </a:lnTo>
                  <a:cubicBezTo>
                    <a:pt x="112841" y="65745"/>
                    <a:pt x="107366" y="78962"/>
                    <a:pt x="97621" y="88707"/>
                  </a:cubicBezTo>
                  <a:cubicBezTo>
                    <a:pt x="87876" y="98452"/>
                    <a:pt x="74659" y="103927"/>
                    <a:pt x="60878" y="103927"/>
                  </a:cubicBezTo>
                  <a:lnTo>
                    <a:pt x="51963" y="103927"/>
                  </a:lnTo>
                  <a:cubicBezTo>
                    <a:pt x="38182" y="103927"/>
                    <a:pt x="24965" y="98452"/>
                    <a:pt x="15220" y="88707"/>
                  </a:cubicBezTo>
                  <a:cubicBezTo>
                    <a:pt x="5475" y="78962"/>
                    <a:pt x="0" y="65745"/>
                    <a:pt x="0" y="51963"/>
                  </a:cubicBezTo>
                  <a:lnTo>
                    <a:pt x="0" y="51963"/>
                  </a:lnTo>
                  <a:cubicBezTo>
                    <a:pt x="0" y="38182"/>
                    <a:pt x="5475" y="24965"/>
                    <a:pt x="15220" y="15220"/>
                  </a:cubicBezTo>
                  <a:cubicBezTo>
                    <a:pt x="24965" y="5475"/>
                    <a:pt x="38182" y="0"/>
                    <a:pt x="519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C2A">
                    <a:alpha val="100000"/>
                  </a:srgbClr>
                </a:gs>
                <a:gs pos="100000">
                  <a:srgbClr val="FFAF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12841" cy="132502"/>
            </a:xfrm>
            <a:prstGeom prst="rect">
              <a:avLst/>
            </a:prstGeom>
          </p:spPr>
          <p:txBody>
            <a:bodyPr lIns="45504" tIns="45504" rIns="45504" bIns="4550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20154" y="6369700"/>
            <a:ext cx="407171" cy="375004"/>
            <a:chOff x="0" y="0"/>
            <a:chExt cx="112841" cy="10392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2841" cy="103927"/>
            </a:xfrm>
            <a:custGeom>
              <a:avLst/>
              <a:gdLst/>
              <a:ahLst/>
              <a:cxnLst/>
              <a:rect l="l" t="t" r="r" b="b"/>
              <a:pathLst>
                <a:path w="112841" h="103927">
                  <a:moveTo>
                    <a:pt x="51963" y="0"/>
                  </a:moveTo>
                  <a:lnTo>
                    <a:pt x="60878" y="0"/>
                  </a:lnTo>
                  <a:cubicBezTo>
                    <a:pt x="74659" y="0"/>
                    <a:pt x="87876" y="5475"/>
                    <a:pt x="97621" y="15220"/>
                  </a:cubicBezTo>
                  <a:cubicBezTo>
                    <a:pt x="107366" y="24965"/>
                    <a:pt x="112841" y="38182"/>
                    <a:pt x="112841" y="51963"/>
                  </a:cubicBezTo>
                  <a:lnTo>
                    <a:pt x="112841" y="51963"/>
                  </a:lnTo>
                  <a:cubicBezTo>
                    <a:pt x="112841" y="65745"/>
                    <a:pt x="107366" y="78962"/>
                    <a:pt x="97621" y="88707"/>
                  </a:cubicBezTo>
                  <a:cubicBezTo>
                    <a:pt x="87876" y="98452"/>
                    <a:pt x="74659" y="103927"/>
                    <a:pt x="60878" y="103927"/>
                  </a:cubicBezTo>
                  <a:lnTo>
                    <a:pt x="51963" y="103927"/>
                  </a:lnTo>
                  <a:cubicBezTo>
                    <a:pt x="38182" y="103927"/>
                    <a:pt x="24965" y="98452"/>
                    <a:pt x="15220" y="88707"/>
                  </a:cubicBezTo>
                  <a:cubicBezTo>
                    <a:pt x="5475" y="78962"/>
                    <a:pt x="0" y="65745"/>
                    <a:pt x="0" y="51963"/>
                  </a:cubicBezTo>
                  <a:lnTo>
                    <a:pt x="0" y="51963"/>
                  </a:lnTo>
                  <a:cubicBezTo>
                    <a:pt x="0" y="38182"/>
                    <a:pt x="5475" y="24965"/>
                    <a:pt x="15220" y="15220"/>
                  </a:cubicBezTo>
                  <a:cubicBezTo>
                    <a:pt x="24965" y="5475"/>
                    <a:pt x="38182" y="0"/>
                    <a:pt x="519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C2A">
                    <a:alpha val="100000"/>
                  </a:srgbClr>
                </a:gs>
                <a:gs pos="100000">
                  <a:srgbClr val="FFAF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12841" cy="132502"/>
            </a:xfrm>
            <a:prstGeom prst="rect">
              <a:avLst/>
            </a:prstGeom>
          </p:spPr>
          <p:txBody>
            <a:bodyPr lIns="45504" tIns="45504" rIns="45504" bIns="4550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>
            <a:off x="4198039" y="6476297"/>
            <a:ext cx="251401" cy="161811"/>
          </a:xfrm>
          <a:custGeom>
            <a:avLst/>
            <a:gdLst/>
            <a:ahLst/>
            <a:cxnLst/>
            <a:rect l="l" t="t" r="r" b="b"/>
            <a:pathLst>
              <a:path w="377102" h="242717">
                <a:moveTo>
                  <a:pt x="0" y="0"/>
                </a:moveTo>
                <a:lnTo>
                  <a:pt x="377103" y="0"/>
                </a:lnTo>
                <a:lnTo>
                  <a:pt x="377103" y="242717"/>
                </a:lnTo>
                <a:lnTo>
                  <a:pt x="0" y="24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0" y="0"/>
            <a:ext cx="1447569" cy="1444177"/>
          </a:xfrm>
          <a:custGeom>
            <a:avLst/>
            <a:gdLst/>
            <a:ahLst/>
            <a:cxnLst/>
            <a:rect l="l" t="t" r="r" b="b"/>
            <a:pathLst>
              <a:path w="2171354" h="2166265">
                <a:moveTo>
                  <a:pt x="0" y="0"/>
                </a:moveTo>
                <a:lnTo>
                  <a:pt x="2171354" y="0"/>
                </a:lnTo>
                <a:lnTo>
                  <a:pt x="2171354" y="2166265"/>
                </a:lnTo>
                <a:lnTo>
                  <a:pt x="0" y="21662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85589" y="1777374"/>
            <a:ext cx="6399400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48" b="1" spc="-12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Giáo</a:t>
            </a:r>
            <a:r>
              <a:rPr lang="en-US" sz="4848" b="1" spc="-121" dirty="0" smtClean="0">
                <a:solidFill>
                  <a:srgbClr val="00B050"/>
                </a:solidFill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 </a:t>
            </a:r>
            <a:r>
              <a:rPr lang="en-US" sz="4848" b="1" spc="-12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án</a:t>
            </a:r>
            <a:r>
              <a:rPr kumimoji="0" lang="en-US" sz="4848" b="1" i="0" u="none" strike="noStrike" kern="1200" cap="none" spc="-121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 </a:t>
            </a:r>
            <a:r>
              <a:rPr kumimoji="0" lang="en-US" sz="4848" b="1" i="0" u="none" strike="noStrike" kern="1200" cap="none" spc="-121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điện</a:t>
            </a:r>
            <a:r>
              <a:rPr kumimoji="0" lang="en-US" sz="4848" b="1" i="0" u="none" strike="noStrike" kern="1200" cap="none" spc="-12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 </a:t>
            </a:r>
            <a:r>
              <a:rPr kumimoji="0" lang="en-US" sz="4848" b="1" i="0" u="none" strike="noStrike" kern="1200" cap="none" spc="-121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tử</a:t>
            </a:r>
            <a:r>
              <a:rPr kumimoji="0" lang="en-US" sz="4848" b="1" i="0" u="none" strike="noStrike" kern="1200" cap="none" spc="-12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 </a:t>
            </a:r>
            <a:r>
              <a:rPr kumimoji="0" lang="en-US" sz="4848" b="1" i="0" u="none" strike="noStrike" kern="1200" cap="none" spc="-121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lớp</a:t>
            </a:r>
            <a:r>
              <a:rPr kumimoji="0" lang="en-US" sz="4848" b="1" i="0" u="none" strike="noStrike" kern="1200" cap="none" spc="-12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SVN-Adam Gorry"/>
                <a:cs typeface="Times New Roman" panose="02020603050405020304" pitchFamily="18" charset="0"/>
                <a:sym typeface="SVN-Adam Gorry"/>
              </a:rPr>
              <a:t> 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98576" y="6367528"/>
            <a:ext cx="305172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Giáo</a:t>
            </a:r>
            <a:r>
              <a:rPr kumimoji="0" lang="en-US" sz="192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 </a:t>
            </a:r>
            <a:r>
              <a:rPr kumimoji="0" lang="en-US" sz="192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viên</a:t>
            </a:r>
            <a:r>
              <a:rPr kumimoji="0" lang="en-US" sz="192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: </a:t>
            </a:r>
            <a:r>
              <a:rPr kumimoji="0" lang="en-US" sz="192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Tạ</a:t>
            </a:r>
            <a:r>
              <a:rPr kumimoji="0" lang="en-US" sz="192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 </a:t>
            </a:r>
            <a:r>
              <a:rPr kumimoji="0" lang="en-US" sz="192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Thị</a:t>
            </a:r>
            <a:r>
              <a:rPr kumimoji="0" lang="en-US" sz="192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 </a:t>
            </a:r>
            <a:r>
              <a:rPr kumimoji="0" lang="en-US" sz="192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Thắm</a:t>
            </a:r>
            <a:endParaRPr kumimoji="0" lang="en-US" sz="192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142146" y="5484416"/>
            <a:ext cx="3940036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9" b="1" i="0" u="none" strike="noStrike" kern="1200" cap="none" spc="5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r Bold"/>
                <a:ea typeface="Inter Bold"/>
                <a:cs typeface="Inter Bold"/>
                <a:sym typeface="Inter Bold"/>
              </a:rPr>
              <a:t>Năm</a:t>
            </a:r>
            <a:r>
              <a:rPr kumimoji="0" lang="en-US" sz="2579" b="1" i="0" u="none" strike="noStrike" kern="1200" cap="none" spc="5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kumimoji="0" lang="en-US" sz="2579" b="1" i="0" u="none" strike="noStrike" kern="1200" cap="none" spc="5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r Bold"/>
                <a:ea typeface="Inter Bold"/>
                <a:cs typeface="Inter Bold"/>
                <a:sym typeface="Inter Bold"/>
              </a:rPr>
              <a:t>học</a:t>
            </a:r>
            <a:r>
              <a:rPr kumimoji="0" lang="en-US" sz="2579" b="1" i="0" u="none" strike="noStrike" kern="1200" cap="none" spc="5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r Bold"/>
                <a:ea typeface="Inter Bold"/>
                <a:cs typeface="Inter Bold"/>
                <a:sym typeface="Inter Bold"/>
              </a:rPr>
              <a:t>: 2024 - 2025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597176" y="6325250"/>
            <a:ext cx="377562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Gmail: tatham1979@gmail.com</a:t>
            </a:r>
          </a:p>
        </p:txBody>
      </p:sp>
      <p:sp>
        <p:nvSpPr>
          <p:cNvPr id="38" name="TextBox 35"/>
          <p:cNvSpPr txBox="1"/>
          <p:nvPr/>
        </p:nvSpPr>
        <p:spPr>
          <a:xfrm>
            <a:off x="-30186" y="4268526"/>
            <a:ext cx="735399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9: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toán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</a:t>
            </a:r>
            <a:r>
              <a:rPr lang="en-US" sz="3600" b="1" dirty="0" err="1" smtClean="0">
                <a:solidFill>
                  <a:srgbClr val="4510DD"/>
                </a:solidFill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thêm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một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đơn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vị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3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D106C"/>
              </a:solidFill>
              <a:effectLst/>
              <a:uLnTx/>
              <a:uFillTx/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798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3755" y="1698625"/>
            <a:ext cx="820293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9: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toán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đơn vị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 rotWithShape="1">
          <a:blip r:embed="rId2"/>
          <a:srcRect l="71616" t="-3139"/>
          <a:stretch/>
        </p:blipFill>
        <p:spPr>
          <a:xfrm>
            <a:off x="7961774" y="226533"/>
            <a:ext cx="4230226" cy="2769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10" y="226533"/>
            <a:ext cx="7922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Mai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3266" b="49508"/>
          <a:stretch/>
        </p:blipFill>
        <p:spPr>
          <a:xfrm>
            <a:off x="18363" y="2351903"/>
            <a:ext cx="1952936" cy="2497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102" y="1846528"/>
            <a:ext cx="2686180" cy="174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4607" t="43533" b="10512"/>
          <a:stretch/>
        </p:blipFill>
        <p:spPr>
          <a:xfrm>
            <a:off x="7697878" y="2884072"/>
            <a:ext cx="1561633" cy="1985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723" y="1461173"/>
            <a:ext cx="3350585" cy="2054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2046" y="4237807"/>
            <a:ext cx="4389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i="0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kumimoji="0" lang="en-US" sz="3200" i="0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9279" y="4734342"/>
            <a:ext cx="5146765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+ 2 =10 (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" y="-4545"/>
            <a:ext cx="2621280" cy="117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1645920"/>
            <a:ext cx="9244330" cy="386397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36290" y="348932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36290" y="4067810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49315" y="411797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3055" y="411797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52665" y="4117975"/>
            <a:ext cx="51625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36740" y="4899025"/>
            <a:ext cx="51625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834" y="705395"/>
            <a:ext cx="11207932" cy="451176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055529" y="2677115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72674" y="3413103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72480" y="3580130"/>
            <a:ext cx="476250" cy="6674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71285" y="3580131"/>
            <a:ext cx="395605" cy="6674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+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23191" y="3580130"/>
            <a:ext cx="476250" cy="6674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115391" y="3580130"/>
            <a:ext cx="556895" cy="6261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63089" y="4427538"/>
            <a:ext cx="556895" cy="614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bldLvl="0" animBg="1"/>
      <p:bldP spid="18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135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宋体</vt:lpstr>
      <vt:lpstr>宋体</vt:lpstr>
      <vt:lpstr>Arial</vt:lpstr>
      <vt:lpstr>Calibri</vt:lpstr>
      <vt:lpstr>Calibri Light</vt:lpstr>
      <vt:lpstr>等线</vt:lpstr>
      <vt:lpstr>Inter</vt:lpstr>
      <vt:lpstr>Inter Bold</vt:lpstr>
      <vt:lpstr>ITC Avant Garde Std Bk</vt:lpstr>
      <vt:lpstr>SVN-Adam Gorry</vt:lpstr>
      <vt:lpstr>Times New Roman</vt:lpstr>
      <vt:lpstr>2_Office Theme</vt:lpstr>
      <vt:lpstr>4_Office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15</cp:revision>
  <dcterms:created xsi:type="dcterms:W3CDTF">2021-05-10T04:55:00Z</dcterms:created>
  <dcterms:modified xsi:type="dcterms:W3CDTF">2024-10-14T09:55:55Z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