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307" r:id="rId4"/>
    <p:sldId id="306" r:id="rId5"/>
    <p:sldId id="324" r:id="rId6"/>
    <p:sldId id="313" r:id="rId7"/>
    <p:sldId id="312" r:id="rId8"/>
    <p:sldId id="314" r:id="rId9"/>
    <p:sldId id="315" r:id="rId10"/>
    <p:sldId id="318" r:id="rId11"/>
    <p:sldId id="317" r:id="rId12"/>
    <p:sldId id="319" r:id="rId13"/>
    <p:sldId id="320" r:id="rId14"/>
    <p:sldId id="325" r:id="rId15"/>
    <p:sldId id="305" r:id="rId16"/>
    <p:sldId id="316" r:id="rId17"/>
    <p:sldId id="3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020" autoAdjust="0"/>
  </p:normalViewPr>
  <p:slideViewPr>
    <p:cSldViewPr snapToGrid="0">
      <p:cViewPr varScale="1">
        <p:scale>
          <a:sx n="59" d="100"/>
          <a:sy n="59" d="100"/>
        </p:scale>
        <p:origin x="109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410B0-D487-4BE0-9D40-64E03BA5B107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BB897A-CEAC-4DB8-8BE4-F0B765B2A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9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B897A-CEAC-4DB8-8BE4-F0B765B2A7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5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B897A-CEAC-4DB8-8BE4-F0B765B2A7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41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B897A-CEAC-4DB8-8BE4-F0B765B2A7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06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B897A-CEAC-4DB8-8BE4-F0B765B2A7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60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B897A-CEAC-4DB8-8BE4-F0B765B2A7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0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9636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706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3666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81143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3418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09887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00207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5885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4627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718983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6451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073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326676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42736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934574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1280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4929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32327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83759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444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5856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2318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9255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5878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516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8869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8768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0265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98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7087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890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9660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922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6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t>11/10/2024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63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12.svg"/><Relationship Id="rId20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image" Target="../media/image6.svg"/><Relationship Id="rId19" Type="http://schemas.openxmlformats.org/officeDocument/2006/relationships/image" Target="../media/image15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9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4.png"/><Relationship Id="rId7" Type="http://schemas.openxmlformats.org/officeDocument/2006/relationships/image" Target="../media/image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10" Type="http://schemas.openxmlformats.org/officeDocument/2006/relationships/image" Target="../media/image15.svg"/><Relationship Id="rId4" Type="http://schemas.openxmlformats.org/officeDocument/2006/relationships/image" Target="../media/image63.sv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15.sv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10" Type="http://schemas.openxmlformats.org/officeDocument/2006/relationships/image" Target="../media/image4.png"/><Relationship Id="rId19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28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5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5" Type="http://schemas.openxmlformats.org/officeDocument/2006/relationships/audio" Target="../media/audio1.wav"/><Relationship Id="rId1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5.png"/><Relationship Id="rId1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28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7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71990">
            <a:off x="1099474" y="-5693110"/>
            <a:ext cx="9404568" cy="12363627"/>
            <a:chOff x="0" y="0"/>
            <a:chExt cx="3374390" cy="4436110"/>
          </a:xfrm>
        </p:grpSpPr>
        <p:sp>
          <p:nvSpPr>
            <p:cNvPr id="3" name="Freeform 3"/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041981">
            <a:off x="-531322" y="-518872"/>
            <a:ext cx="2607765" cy="2180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46231"/>
          <a:stretch>
            <a:fillRect/>
          </a:stretch>
        </p:blipFill>
        <p:spPr>
          <a:xfrm rot="-10800000">
            <a:off x="0" y="4150151"/>
            <a:ext cx="1257381" cy="23384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10899803" y="2730448"/>
            <a:ext cx="1745984" cy="10934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3532" r="3001" b="64850"/>
          <a:stretch>
            <a:fillRect/>
          </a:stretch>
        </p:blipFill>
        <p:spPr>
          <a:xfrm>
            <a:off x="1705992" y="5429928"/>
            <a:ext cx="8780016" cy="14280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29516" y="6172200"/>
            <a:ext cx="1589990" cy="3093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70830" y="1099226"/>
            <a:ext cx="803461" cy="78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230879" y="3124201"/>
            <a:ext cx="5745481" cy="34781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42899" y="-100381"/>
            <a:ext cx="2476607" cy="23992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89137" y="2283602"/>
            <a:ext cx="562524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06"/>
              </a:lnSpc>
              <a:spcBef>
                <a:spcPct val="0"/>
              </a:spcBef>
            </a:pPr>
            <a:r>
              <a:rPr lang="en-US" sz="3466" b="1" spc="173" dirty="0" err="1" smtClean="0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3466" b="1" spc="173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466" b="1" spc="173" err="1">
                <a:solidFill>
                  <a:srgbClr val="FF0000"/>
                </a:solidFill>
                <a:latin typeface="UTM Avo" panose="02040603050506020204"/>
              </a:rPr>
              <a:t>l</a:t>
            </a:r>
            <a:r>
              <a:rPr lang="en-US" sz="3466" b="1" spc="173" err="1" smtClean="0">
                <a:solidFill>
                  <a:srgbClr val="FF0000"/>
                </a:solidFill>
                <a:latin typeface="UTM Avo" panose="02040603050506020204"/>
              </a:rPr>
              <a:t>ớp</a:t>
            </a:r>
            <a:r>
              <a:rPr lang="en-US" sz="3466" b="1" spc="173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466" b="1" spc="173" smtClean="0">
                <a:solidFill>
                  <a:srgbClr val="FF0000"/>
                </a:solidFill>
                <a:latin typeface="UTM Avo" panose="02040603050506020204"/>
              </a:rPr>
              <a:t>1A</a:t>
            </a:r>
          </a:p>
          <a:p>
            <a:pPr algn="ctr" defTabSz="609630">
              <a:lnSpc>
                <a:spcPts val="4506"/>
              </a:lnSpc>
              <a:spcBef>
                <a:spcPct val="0"/>
              </a:spcBef>
            </a:pPr>
            <a:r>
              <a:rPr lang="en-US" sz="3466" b="1" spc="173" smtClean="0">
                <a:solidFill>
                  <a:srgbClr val="FF0000"/>
                </a:solidFill>
                <a:latin typeface="UTM Avo" panose="02040603050506020204"/>
              </a:rPr>
              <a:t>GVCN: MAI THU HƯƠNG</a:t>
            </a:r>
            <a:r>
              <a:rPr lang="en-US" sz="3466" b="1" spc="173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endParaRPr lang="en-US" sz="3466" b="1" spc="173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B7A7-47BA-444F-B230-548FD5434E39}"/>
              </a:ext>
            </a:extLst>
          </p:cNvPr>
          <p:cNvSpPr/>
          <p:nvPr/>
        </p:nvSpPr>
        <p:spPr>
          <a:xfrm>
            <a:off x="772559" y="1723381"/>
            <a:ext cx="10058400" cy="4765269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>
                <a:gd name="adj" fmla="val 1089038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630"/>
            <a:r>
              <a:rPr lang="en-US" sz="80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CHÀO </a:t>
            </a:r>
            <a:r>
              <a:rPr lang="en-US" sz="80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MỪNG QUÝ THẦY CÔ VÀ CÁC EM ĐẾN VỚI </a:t>
            </a:r>
            <a:r>
              <a:rPr lang="en-US" sz="8000" b="1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TIẾT HỌC</a:t>
            </a:r>
            <a:endParaRPr lang="en-US" sz="8000" b="1" dirty="0">
              <a:ln w="10160">
                <a:solidFill>
                  <a:srgbClr val="4BACC6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pic>
        <p:nvPicPr>
          <p:cNvPr id="16" name="6-轻音乐-钢琴弦乐铃-欢快可爱配乐-mp3">
            <a:hlinkClick r:id="" action="ppaction://media"/>
            <a:extLst>
              <a:ext uri="{FF2B5EF4-FFF2-40B4-BE49-F238E27FC236}">
                <a16:creationId xmlns:a16="http://schemas.microsoft.com/office/drawing/2014/main" id="{7452D7EF-7E2D-4841-9B01-79E9F53F7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1383" y="-82761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2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D3C834D-7B90-99D0-8C34-C1F354D06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43384" y="1032614"/>
            <a:ext cx="511536" cy="51153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0B52B17-4188-D747-9160-F8FC417BCAC7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71B20-FB43-39DD-D987-83D3FF9F1484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A92A1-80AD-8D73-AA03-DF0FB14BE016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D11BBD60-1240-EB4A-275B-64434BA5F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6" y="495218"/>
            <a:ext cx="8160927" cy="461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8DB6932-7C1D-C0C7-904C-60CF2F0C17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1128" y="4037393"/>
            <a:ext cx="480945" cy="6156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299D4F-5DCC-F53F-E957-609086A527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5692" y="4097400"/>
            <a:ext cx="365518" cy="5194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3E0370-2E56-19AD-96F6-09C086A679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588" y="4037393"/>
            <a:ext cx="2543957" cy="2543957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5E32A154-6682-2D48-F498-019CE244B3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8882" y="5232892"/>
            <a:ext cx="1426381" cy="916626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6C376BB8-8BF1-A236-857C-6080843DC4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468" y="5232892"/>
            <a:ext cx="1497908" cy="104758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387E51B-EB59-7CEE-27FF-73FD8B5B96DD}"/>
              </a:ext>
            </a:extLst>
          </p:cNvPr>
          <p:cNvGrpSpPr/>
          <p:nvPr/>
        </p:nvGrpSpPr>
        <p:grpSpPr>
          <a:xfrm>
            <a:off x="8089246" y="271771"/>
            <a:ext cx="3452748" cy="2911908"/>
            <a:chOff x="1828800" y="209550"/>
            <a:chExt cx="5048250" cy="43530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666584-8714-F192-6391-80B54DE6E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0A286CD-F95A-D083-F075-76BDD2EC8604}"/>
                </a:ext>
              </a:extLst>
            </p:cNvPr>
            <p:cNvSpPr/>
            <p:nvPr/>
          </p:nvSpPr>
          <p:spPr>
            <a:xfrm>
              <a:off x="3091926" y="1123950"/>
              <a:ext cx="2662174" cy="26621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52B1D7DE-DE42-295A-B386-10DA86DF7DEE}"/>
              </a:ext>
            </a:extLst>
          </p:cNvPr>
          <p:cNvSpPr/>
          <p:nvPr/>
        </p:nvSpPr>
        <p:spPr>
          <a:xfrm>
            <a:off x="8975311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234DDCA-2DE8-E167-F720-AF46F4DED9B5}"/>
              </a:ext>
            </a:extLst>
          </p:cNvPr>
          <p:cNvSpPr/>
          <p:nvPr/>
        </p:nvSpPr>
        <p:spPr>
          <a:xfrm>
            <a:off x="8996316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8AA5C3C-E99D-5987-B5FA-E6944BAF0168}"/>
              </a:ext>
            </a:extLst>
          </p:cNvPr>
          <p:cNvSpPr/>
          <p:nvPr/>
        </p:nvSpPr>
        <p:spPr>
          <a:xfrm>
            <a:off x="8990424" y="85337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700C56D-3A13-DD81-E78C-7EC257D82B0B}"/>
              </a:ext>
            </a:extLst>
          </p:cNvPr>
          <p:cNvSpPr/>
          <p:nvPr/>
        </p:nvSpPr>
        <p:spPr>
          <a:xfrm>
            <a:off x="8978257" y="88709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577DF14-5CF2-1033-42FD-BACD919B0681}"/>
              </a:ext>
            </a:extLst>
          </p:cNvPr>
          <p:cNvSpPr/>
          <p:nvPr/>
        </p:nvSpPr>
        <p:spPr>
          <a:xfrm>
            <a:off x="8947570" y="89293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064D5FA-9823-04A7-5CC5-922C4CE932EF}"/>
              </a:ext>
            </a:extLst>
          </p:cNvPr>
          <p:cNvSpPr/>
          <p:nvPr/>
        </p:nvSpPr>
        <p:spPr>
          <a:xfrm>
            <a:off x="8969721" y="896582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A5AA3B8-4F85-AAD9-B949-66993D8AF6C4}"/>
              </a:ext>
            </a:extLst>
          </p:cNvPr>
          <p:cNvSpPr/>
          <p:nvPr/>
        </p:nvSpPr>
        <p:spPr>
          <a:xfrm>
            <a:off x="8960026" y="86476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5F4670-D8CA-1F00-7B43-EC7042F4BDD0}"/>
              </a:ext>
            </a:extLst>
          </p:cNvPr>
          <p:cNvSpPr/>
          <p:nvPr/>
        </p:nvSpPr>
        <p:spPr>
          <a:xfrm>
            <a:off x="8985321" y="87205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533CA31-40FB-FB47-B927-9AE6E95F9EBA}"/>
              </a:ext>
            </a:extLst>
          </p:cNvPr>
          <p:cNvSpPr/>
          <p:nvPr/>
        </p:nvSpPr>
        <p:spPr>
          <a:xfrm>
            <a:off x="8988267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E19740F-A9FE-1FAB-501D-6E3BC48E3A93}"/>
              </a:ext>
            </a:extLst>
          </p:cNvPr>
          <p:cNvSpPr/>
          <p:nvPr/>
        </p:nvSpPr>
        <p:spPr>
          <a:xfrm>
            <a:off x="9007392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20E029-A6CD-269F-4106-C7B34CE05F49}"/>
              </a:ext>
            </a:extLst>
          </p:cNvPr>
          <p:cNvSpPr/>
          <p:nvPr/>
        </p:nvSpPr>
        <p:spPr>
          <a:xfrm>
            <a:off x="8998347" y="86271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5BB80FC-70F3-96EB-91BD-BFE4B7ADAC05}"/>
              </a:ext>
            </a:extLst>
          </p:cNvPr>
          <p:cNvSpPr/>
          <p:nvPr/>
        </p:nvSpPr>
        <p:spPr>
          <a:xfrm>
            <a:off x="8977461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4832012-9A5F-2868-72CF-2799926D2346}"/>
              </a:ext>
            </a:extLst>
          </p:cNvPr>
          <p:cNvSpPr/>
          <p:nvPr/>
        </p:nvSpPr>
        <p:spPr>
          <a:xfrm>
            <a:off x="8960809" y="85508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7753A13-2F38-8F80-AA31-90D42A5DD929}"/>
              </a:ext>
            </a:extLst>
          </p:cNvPr>
          <p:cNvSpPr/>
          <p:nvPr/>
        </p:nvSpPr>
        <p:spPr>
          <a:xfrm>
            <a:off x="8966196" y="87615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4EBD73C-BCBC-68DF-4777-B35D31A89C5F}"/>
              </a:ext>
            </a:extLst>
          </p:cNvPr>
          <p:cNvSpPr/>
          <p:nvPr/>
        </p:nvSpPr>
        <p:spPr>
          <a:xfrm>
            <a:off x="8947570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BE63E64-213C-26E6-A8C2-48923A07FA0F}"/>
              </a:ext>
            </a:extLst>
          </p:cNvPr>
          <p:cNvSpPr/>
          <p:nvPr/>
        </p:nvSpPr>
        <p:spPr>
          <a:xfrm>
            <a:off x="8973591" y="87980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459" y="0"/>
            <a:ext cx="2111771" cy="67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04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7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D3C834D-7B90-99D0-8C34-C1F354D06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43384" y="1032614"/>
            <a:ext cx="511536" cy="51153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0B52B17-4188-D747-9160-F8FC417BCAC7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71B20-FB43-39DD-D987-83D3FF9F1484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A92A1-80AD-8D73-AA03-DF0FB14BE016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8" name="Picture 10">
            <a:extLst>
              <a:ext uri="{FF2B5EF4-FFF2-40B4-BE49-F238E27FC236}">
                <a16:creationId xmlns:a16="http://schemas.microsoft.com/office/drawing/2014/main" id="{935155DE-A4F1-1EBF-D75B-D51EC8C43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1" y="256352"/>
            <a:ext cx="8625562" cy="488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658F11-97C9-40FF-D627-90D9C136F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281" y="4105226"/>
            <a:ext cx="545702" cy="5115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1F5609-7D3F-7A7C-24A7-CFE963DA7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0118" y="4087534"/>
            <a:ext cx="405787" cy="5292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0DD64A-3874-E685-4B01-C8CD6B49EB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588" y="3958389"/>
            <a:ext cx="2622961" cy="2622961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0666CFB7-3A12-3EAF-A3A7-EC0F2BBD69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8882" y="5232892"/>
            <a:ext cx="1426381" cy="916626"/>
          </a:xfrm>
          <a:prstGeom prst="rect">
            <a:avLst/>
          </a:prstGeom>
        </p:spPr>
      </p:pic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59EEB5D4-D04A-4E6E-E0EA-3F53896584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468" y="5232892"/>
            <a:ext cx="1497908" cy="104758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918456-4970-6E49-FE5C-E85644E2AA9B}"/>
              </a:ext>
            </a:extLst>
          </p:cNvPr>
          <p:cNvGrpSpPr/>
          <p:nvPr/>
        </p:nvGrpSpPr>
        <p:grpSpPr>
          <a:xfrm>
            <a:off x="8089246" y="271771"/>
            <a:ext cx="3452748" cy="2911908"/>
            <a:chOff x="1828800" y="209550"/>
            <a:chExt cx="5048250" cy="435305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7D337DF-8906-CCE3-111E-0BB9502ACA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522DC10-962C-9DF7-BAE2-A270B086FDFE}"/>
                </a:ext>
              </a:extLst>
            </p:cNvPr>
            <p:cNvSpPr/>
            <p:nvPr/>
          </p:nvSpPr>
          <p:spPr>
            <a:xfrm>
              <a:off x="3091926" y="1123950"/>
              <a:ext cx="2662174" cy="26621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8F0C5E82-D63A-B076-1B12-49723645F879}"/>
              </a:ext>
            </a:extLst>
          </p:cNvPr>
          <p:cNvSpPr/>
          <p:nvPr/>
        </p:nvSpPr>
        <p:spPr>
          <a:xfrm>
            <a:off x="8975311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83387C-E2A3-11C2-3B37-0AF271DA0C39}"/>
              </a:ext>
            </a:extLst>
          </p:cNvPr>
          <p:cNvSpPr/>
          <p:nvPr/>
        </p:nvSpPr>
        <p:spPr>
          <a:xfrm>
            <a:off x="8996316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14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AC597F5-4A66-A65A-FDAE-4FB0871B3085}"/>
              </a:ext>
            </a:extLst>
          </p:cNvPr>
          <p:cNvSpPr/>
          <p:nvPr/>
        </p:nvSpPr>
        <p:spPr>
          <a:xfrm>
            <a:off x="8990424" y="85337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36F22CE-1109-7E71-CD00-041CE4F77058}"/>
              </a:ext>
            </a:extLst>
          </p:cNvPr>
          <p:cNvSpPr/>
          <p:nvPr/>
        </p:nvSpPr>
        <p:spPr>
          <a:xfrm>
            <a:off x="8978257" y="88709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E95A89-9254-42E8-6832-36D2D45993AD}"/>
              </a:ext>
            </a:extLst>
          </p:cNvPr>
          <p:cNvSpPr/>
          <p:nvPr/>
        </p:nvSpPr>
        <p:spPr>
          <a:xfrm>
            <a:off x="8947570" y="89293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CDCCFCE-1B4C-EB54-5AC9-CEE2140D3A13}"/>
              </a:ext>
            </a:extLst>
          </p:cNvPr>
          <p:cNvSpPr/>
          <p:nvPr/>
        </p:nvSpPr>
        <p:spPr>
          <a:xfrm>
            <a:off x="8969721" y="896582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09B4AC8-6E70-0E99-CDE5-05C38DBC36D8}"/>
              </a:ext>
            </a:extLst>
          </p:cNvPr>
          <p:cNvSpPr/>
          <p:nvPr/>
        </p:nvSpPr>
        <p:spPr>
          <a:xfrm>
            <a:off x="8960026" y="86476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6E07C59-5EC0-6DF1-ACAE-3160A3244794}"/>
              </a:ext>
            </a:extLst>
          </p:cNvPr>
          <p:cNvSpPr/>
          <p:nvPr/>
        </p:nvSpPr>
        <p:spPr>
          <a:xfrm>
            <a:off x="8985321" y="87205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47B0F-FACD-DF03-0260-1B85B4FC1F4E}"/>
              </a:ext>
            </a:extLst>
          </p:cNvPr>
          <p:cNvSpPr/>
          <p:nvPr/>
        </p:nvSpPr>
        <p:spPr>
          <a:xfrm>
            <a:off x="8988267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44FDB25-6AB3-74A2-5192-BF1030EF26AC}"/>
              </a:ext>
            </a:extLst>
          </p:cNvPr>
          <p:cNvSpPr/>
          <p:nvPr/>
        </p:nvSpPr>
        <p:spPr>
          <a:xfrm>
            <a:off x="9007392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AA744DE-02A6-55A8-A6F8-FED78DA3C9A7}"/>
              </a:ext>
            </a:extLst>
          </p:cNvPr>
          <p:cNvSpPr/>
          <p:nvPr/>
        </p:nvSpPr>
        <p:spPr>
          <a:xfrm>
            <a:off x="8998347" y="86271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62731FF-8998-9EDE-6DE2-DCB5A6CA3D48}"/>
              </a:ext>
            </a:extLst>
          </p:cNvPr>
          <p:cNvSpPr/>
          <p:nvPr/>
        </p:nvSpPr>
        <p:spPr>
          <a:xfrm>
            <a:off x="8977461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ABD53B2-379B-FFF4-C17A-46D5A873E016}"/>
              </a:ext>
            </a:extLst>
          </p:cNvPr>
          <p:cNvSpPr/>
          <p:nvPr/>
        </p:nvSpPr>
        <p:spPr>
          <a:xfrm>
            <a:off x="8960809" y="85508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5A35F29-D546-FBFC-C4CC-A0A85CC68B07}"/>
              </a:ext>
            </a:extLst>
          </p:cNvPr>
          <p:cNvSpPr/>
          <p:nvPr/>
        </p:nvSpPr>
        <p:spPr>
          <a:xfrm>
            <a:off x="8966196" y="87615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DAEA207D-CC83-A680-A71E-619990623F82}"/>
              </a:ext>
            </a:extLst>
          </p:cNvPr>
          <p:cNvSpPr/>
          <p:nvPr/>
        </p:nvSpPr>
        <p:spPr>
          <a:xfrm>
            <a:off x="8947570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C066DEB-D7B4-166B-6570-3343EEC00629}"/>
              </a:ext>
            </a:extLst>
          </p:cNvPr>
          <p:cNvSpPr/>
          <p:nvPr/>
        </p:nvSpPr>
        <p:spPr>
          <a:xfrm>
            <a:off x="8973591" y="87980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0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8" y="13482"/>
            <a:ext cx="1855963" cy="7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648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7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9F14D76C-93E9-3B21-6D4F-086017B364FA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984024E-710D-8F09-5453-BEA0B5B22F6A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054401-684D-1369-0F1E-EF79A368C77A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8" name="Picture 37" descr="A picture containing clipart&#10;&#10;Description automatically generated">
            <a:extLst>
              <a:ext uri="{FF2B5EF4-FFF2-40B4-BE49-F238E27FC236}">
                <a16:creationId xmlns:a16="http://schemas.microsoft.com/office/drawing/2014/main" id="{F22BE360-0703-28B5-9A36-E3C307908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6528" y="43487"/>
            <a:ext cx="5543870" cy="2995698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7DA0B2D0-A159-8CAD-E1DE-F109B16B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759" y="4360949"/>
            <a:ext cx="4114800" cy="22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649E2C35-B0D5-0FFC-A624-BC2B03CE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5" y="4360949"/>
            <a:ext cx="4031263" cy="22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1D405F71-45C8-7F2D-5B98-EF642192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32" y="4360949"/>
            <a:ext cx="4285665" cy="23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DC132B8-8AFC-127F-4AC0-C97DD1A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18" y="4363914"/>
            <a:ext cx="4412078" cy="23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>
            <a:extLst>
              <a:ext uri="{FF2B5EF4-FFF2-40B4-BE49-F238E27FC236}">
                <a16:creationId xmlns:a16="http://schemas.microsoft.com/office/drawing/2014/main" id="{416F15FA-A1C4-FEDD-D928-C568E146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06" y="4349533"/>
            <a:ext cx="4326926" cy="22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6DBBE4F9-F1A7-4F80-4A09-1DEBDE9D1A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6506" y="2722443"/>
            <a:ext cx="1426381" cy="916626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1327BB06-33AC-75A8-88E0-EFF1FDBBB0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60024" y="2722443"/>
            <a:ext cx="1497908" cy="104758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B71EAFE-6D54-CA1B-3FDE-311C44B1EB91}"/>
              </a:ext>
            </a:extLst>
          </p:cNvPr>
          <p:cNvGrpSpPr/>
          <p:nvPr/>
        </p:nvGrpSpPr>
        <p:grpSpPr>
          <a:xfrm>
            <a:off x="9908089" y="564820"/>
            <a:ext cx="2152060" cy="1893052"/>
            <a:chOff x="1828800" y="209550"/>
            <a:chExt cx="5048250" cy="435305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7C1C511-A7FD-36CE-169F-2F9035DC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45816C-559A-3007-9656-1D424D3503C8}"/>
                </a:ext>
              </a:extLst>
            </p:cNvPr>
            <p:cNvSpPr/>
            <p:nvPr/>
          </p:nvSpPr>
          <p:spPr>
            <a:xfrm>
              <a:off x="3091926" y="1123950"/>
              <a:ext cx="2662175" cy="26621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7B6FA93F-E530-4F3E-D1CE-D6FE3DE2A655}"/>
              </a:ext>
            </a:extLst>
          </p:cNvPr>
          <p:cNvSpPr/>
          <p:nvPr/>
        </p:nvSpPr>
        <p:spPr>
          <a:xfrm>
            <a:off x="10454495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8ADC674-33A9-E358-059F-BE119CD1105B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7975C36-20DB-72CA-A268-9A0180FCCB16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873DECC-4166-90A6-21FD-2E34116BA742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3A2334F-1BDD-C9D3-2C4F-02A533857DA6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138E988-3272-3489-FE31-41C01F6B617F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EA9FBFA-F0ED-6C43-CA50-1375ED885F29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2BC63EE-B1FD-C6FD-0A9C-3510CB9DC0E1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A0CA21-F005-6BEA-8DAE-C6157235D405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9252F28-920C-CAC3-818C-C8B42199FFA3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246C2B8-2935-1F33-044C-1E319907F3BD}"/>
              </a:ext>
            </a:extLst>
          </p:cNvPr>
          <p:cNvSpPr/>
          <p:nvPr/>
        </p:nvSpPr>
        <p:spPr>
          <a:xfrm>
            <a:off x="10446557" y="97617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pic>
        <p:nvPicPr>
          <p:cNvPr id="75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B677D36-284B-0900-D350-B15E265ADF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007955" y="968612"/>
            <a:ext cx="332552" cy="332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89" y="0"/>
            <a:ext cx="1877064" cy="6701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8649" y="6091421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" name="12-Point Star 5"/>
          <p:cNvSpPr/>
          <p:nvPr/>
        </p:nvSpPr>
        <p:spPr>
          <a:xfrm>
            <a:off x="-109210" y="1555036"/>
            <a:ext cx="5067155" cy="2298316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FF00"/>
                </a:solidFill>
              </a:rPr>
              <a:t>Trò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</a:rPr>
              <a:t>chơi</a:t>
            </a:r>
            <a:r>
              <a:rPr lang="en-US" sz="3000" dirty="0" smtClean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sz="3000" b="1" i="1" dirty="0" smtClean="0">
                <a:solidFill>
                  <a:srgbClr val="FFFF00"/>
                </a:solidFill>
              </a:rPr>
              <a:t>“Ai </a:t>
            </a:r>
            <a:r>
              <a:rPr lang="en-US" sz="3000" b="1" i="1" dirty="0" err="1" smtClean="0">
                <a:solidFill>
                  <a:srgbClr val="FFFF00"/>
                </a:solidFill>
              </a:rPr>
              <a:t>nhanh</a:t>
            </a:r>
            <a:r>
              <a:rPr 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</a:rPr>
              <a:t>hơn</a:t>
            </a:r>
            <a:r>
              <a:rPr lang="en-US" sz="3000" b="1" i="1" dirty="0" smtClean="0">
                <a:solidFill>
                  <a:srgbClr val="FFFF00"/>
                </a:solidFill>
              </a:rPr>
              <a:t>”</a:t>
            </a:r>
            <a:endParaRPr lang="en-US" sz="3000" b="1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124" y="6122277"/>
            <a:ext cx="241193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300183" y="6170248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836869" y="6125243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7845288" y="6170248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409732" y="6153808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0270237" y="6085490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807568" y="6085490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014181" y="6099643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534032" y="6085490"/>
            <a:ext cx="246309" cy="315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5385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7">
            <a:extLst>
              <a:ext uri="{FF2B5EF4-FFF2-40B4-BE49-F238E27FC236}">
                <a16:creationId xmlns:a16="http://schemas.microsoft.com/office/drawing/2014/main" id="{3BC7002F-0828-423A-B3C3-767D266DA0E7}"/>
              </a:ext>
            </a:extLst>
          </p:cNvPr>
          <p:cNvSpPr/>
          <p:nvPr/>
        </p:nvSpPr>
        <p:spPr>
          <a:xfrm>
            <a:off x="127505" y="5671583"/>
            <a:ext cx="12192000" cy="1784708"/>
          </a:xfrm>
          <a:prstGeom prst="rect">
            <a:avLst/>
          </a:prstGeom>
          <a:solidFill>
            <a:srgbClr val="92D050">
              <a:alpha val="66667"/>
            </a:srgbClr>
          </a:solidFill>
        </p:spPr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1A7EFE85-FAA7-48D1-B013-8B162EF013AE}"/>
              </a:ext>
            </a:extLst>
          </p:cNvPr>
          <p:cNvGrpSpPr/>
          <p:nvPr/>
        </p:nvGrpSpPr>
        <p:grpSpPr>
          <a:xfrm rot="-5471990">
            <a:off x="1210795" y="-8286150"/>
            <a:ext cx="9404568" cy="12363627"/>
            <a:chOff x="0" y="0"/>
            <a:chExt cx="3374390" cy="44361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D5393DB-1034-498B-8A78-8431256D3704}"/>
                </a:ext>
              </a:extLst>
            </p:cNvPr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D0F5F277-6970-4BE5-A787-E0A582F01B42}"/>
                </a:ext>
              </a:extLst>
            </p:cNvPr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63B251EB-0084-4A16-9F13-4E217E82B405}"/>
                </a:ext>
              </a:extLst>
            </p:cNvPr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0000" y="2260600"/>
            <a:ext cx="9131750" cy="43033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6DD9BB-8B99-4C5D-9C69-62E2DC44E90F}"/>
              </a:ext>
            </a:extLst>
          </p:cNvPr>
          <p:cNvSpPr/>
          <p:nvPr/>
        </p:nvSpPr>
        <p:spPr>
          <a:xfrm>
            <a:off x="4311218" y="685800"/>
            <a:ext cx="3569567" cy="1046440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09630"/>
            <a:r>
              <a:rPr lang="en-US" sz="6400" b="1" dirty="0" err="1" smtClean="0">
                <a:ln/>
                <a:solidFill>
                  <a:srgbClr val="8064A2"/>
                </a:solidFill>
                <a:latin typeface="UTM Avo" panose="02040603050506020204" pitchFamily="18" charset="0"/>
              </a:rPr>
              <a:t>Vận</a:t>
            </a:r>
            <a:r>
              <a:rPr lang="en-US" sz="6400" b="1" dirty="0" smtClean="0">
                <a:ln/>
                <a:solidFill>
                  <a:srgbClr val="8064A2"/>
                </a:solidFill>
                <a:latin typeface="UTM Avo" panose="02040603050506020204" pitchFamily="18" charset="0"/>
              </a:rPr>
              <a:t> </a:t>
            </a:r>
            <a:r>
              <a:rPr lang="en-US" sz="6400" b="1" dirty="0" err="1" smtClean="0">
                <a:ln/>
                <a:solidFill>
                  <a:srgbClr val="8064A2"/>
                </a:solidFill>
                <a:latin typeface="UTM Avo" panose="02040603050506020204" pitchFamily="18" charset="0"/>
              </a:rPr>
              <a:t>dụng</a:t>
            </a:r>
            <a:endParaRPr lang="en-US" sz="6400" b="1" dirty="0">
              <a:ln/>
              <a:solidFill>
                <a:srgbClr val="8064A2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B2876-7C6C-4218-ABFE-1451F4AD2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535" y="360917"/>
            <a:ext cx="1727200" cy="171208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9AC619F-54A8-427C-8657-D0BF9E41C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46231"/>
          <a:stretch>
            <a:fillRect/>
          </a:stretch>
        </p:blipFill>
        <p:spPr>
          <a:xfrm rot="-10800000">
            <a:off x="0" y="4150151"/>
            <a:ext cx="1257381" cy="233849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100E1E9E-13B1-43CC-9574-30E50C5785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29516" y="6172200"/>
            <a:ext cx="1589990" cy="30932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753E100F-FC35-4085-A65B-100AC457E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56801" y="-259959"/>
            <a:ext cx="2476607" cy="239921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97C73-6A69-A5D2-D6F4-FBE622C9C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78" y="25613"/>
            <a:ext cx="9990221" cy="6832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A85410-0264-B7D5-CA7E-7BA89F21C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11053"/>
            <a:ext cx="2286970" cy="2528325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2EFBD188-FC42-A748-3879-C181ACE1B12E}"/>
              </a:ext>
            </a:extLst>
          </p:cNvPr>
          <p:cNvSpPr/>
          <p:nvPr/>
        </p:nvSpPr>
        <p:spPr>
          <a:xfrm>
            <a:off x="0" y="2646947"/>
            <a:ext cx="2933750" cy="11964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Hôm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nay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em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đã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học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được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những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1">
                    <a:lumMod val="75000"/>
                  </a:schemeClr>
                </a:solidFill>
              </a:rPr>
              <a:t>gì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 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48" y="0"/>
            <a:ext cx="2170722" cy="6879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9460" y="3426939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5455920" y="2771674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0" name="Rectangle 9"/>
          <p:cNvSpPr/>
          <p:nvPr/>
        </p:nvSpPr>
        <p:spPr>
          <a:xfrm>
            <a:off x="6035040" y="2547887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9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5455920" y="2331720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6004560" y="1447800"/>
            <a:ext cx="228600" cy="2667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463540" y="1630680"/>
            <a:ext cx="220980" cy="2590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455920" y="1249680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15" name="Rectangle 14"/>
          <p:cNvSpPr/>
          <p:nvPr/>
        </p:nvSpPr>
        <p:spPr>
          <a:xfrm>
            <a:off x="3299460" y="3853774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794760" y="3627866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463540" y="3843347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6012180" y="3645227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5455920" y="3441806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322320" y="2331720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3794760" y="2529840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8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3299460" y="2746007"/>
            <a:ext cx="228600" cy="1981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11247120" y="3655654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5097780" y="5090160"/>
            <a:ext cx="228600" cy="296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27" name="Rectangle 26"/>
          <p:cNvSpPr/>
          <p:nvPr/>
        </p:nvSpPr>
        <p:spPr>
          <a:xfrm>
            <a:off x="5097780" y="6107043"/>
            <a:ext cx="228600" cy="296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9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75960" y="6107044"/>
            <a:ext cx="228600" cy="296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6355080" y="6126480"/>
            <a:ext cx="228600" cy="296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631180" y="5090160"/>
            <a:ext cx="228600" cy="296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6355080" y="5090159"/>
            <a:ext cx="228600" cy="296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8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896600" y="3670894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33" name="Rectangle 32"/>
          <p:cNvSpPr/>
          <p:nvPr/>
        </p:nvSpPr>
        <p:spPr>
          <a:xfrm>
            <a:off x="9189720" y="3663274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8823960" y="3670894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10142220" y="5097780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4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9852660" y="5090160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11247120" y="6359923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9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10896600" y="6359923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7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9113520" y="6346689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3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8778240" y="6346689"/>
            <a:ext cx="228600" cy="1981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24084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71990">
            <a:off x="1338300" y="-6359362"/>
            <a:ext cx="9404568" cy="12363627"/>
            <a:chOff x="0" y="0"/>
            <a:chExt cx="3374390" cy="4436110"/>
          </a:xfrm>
        </p:grpSpPr>
        <p:sp>
          <p:nvSpPr>
            <p:cNvPr id="3" name="Freeform 3"/>
            <p:cNvSpPr/>
            <p:nvPr/>
          </p:nvSpPr>
          <p:spPr>
            <a:xfrm>
              <a:off x="-59690" y="0"/>
              <a:ext cx="1205230" cy="4436110"/>
            </a:xfrm>
            <a:custGeom>
              <a:avLst/>
              <a:gdLst/>
              <a:ahLst/>
              <a:cxnLst/>
              <a:rect l="l" t="t" r="r" b="b"/>
              <a:pathLst>
                <a:path w="1205230" h="4436110">
                  <a:moveTo>
                    <a:pt x="720090" y="2504440"/>
                  </a:moveTo>
                  <a:cubicBezTo>
                    <a:pt x="1205230" y="1358900"/>
                    <a:pt x="641350" y="843280"/>
                    <a:pt x="461010" y="548640"/>
                  </a:cubicBezTo>
                  <a:cubicBezTo>
                    <a:pt x="195580" y="115570"/>
                    <a:pt x="262890" y="0"/>
                    <a:pt x="262890" y="0"/>
                  </a:cubicBezTo>
                  <a:lnTo>
                    <a:pt x="59690" y="0"/>
                  </a:lnTo>
                  <a:cubicBezTo>
                    <a:pt x="119380" y="441960"/>
                    <a:pt x="1139190" y="1212850"/>
                    <a:pt x="678180" y="2147570"/>
                  </a:cubicBezTo>
                  <a:cubicBezTo>
                    <a:pt x="0" y="3520440"/>
                    <a:pt x="516890" y="4436110"/>
                    <a:pt x="516890" y="4436110"/>
                  </a:cubicBezTo>
                  <a:lnTo>
                    <a:pt x="745490" y="4436110"/>
                  </a:lnTo>
                  <a:cubicBezTo>
                    <a:pt x="745490" y="4436110"/>
                    <a:pt x="185420" y="3768090"/>
                    <a:pt x="720090" y="2504440"/>
                  </a:cubicBezTo>
                  <a:lnTo>
                    <a:pt x="720090" y="2504440"/>
                  </a:lnTo>
                  <a:close/>
                </a:path>
              </a:pathLst>
            </a:custGeom>
            <a:solidFill>
              <a:srgbClr val="1793E4">
                <a:alpha val="19608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5730" y="0"/>
              <a:ext cx="1019810" cy="4436110"/>
            </a:xfrm>
            <a:custGeom>
              <a:avLst/>
              <a:gdLst/>
              <a:ahLst/>
              <a:cxnLst/>
              <a:rect l="l" t="t" r="r" b="b"/>
              <a:pathLst>
                <a:path w="1019810" h="4436110">
                  <a:moveTo>
                    <a:pt x="511810" y="3030220"/>
                  </a:moveTo>
                  <a:cubicBezTo>
                    <a:pt x="892810" y="1957070"/>
                    <a:pt x="1009650" y="1464310"/>
                    <a:pt x="585470" y="820420"/>
                  </a:cubicBezTo>
                  <a:cubicBezTo>
                    <a:pt x="212090" y="254000"/>
                    <a:pt x="264160" y="0"/>
                    <a:pt x="264160" y="0"/>
                  </a:cubicBezTo>
                  <a:lnTo>
                    <a:pt x="77470" y="0"/>
                  </a:lnTo>
                  <a:cubicBezTo>
                    <a:pt x="77470" y="0"/>
                    <a:pt x="10160" y="115570"/>
                    <a:pt x="275590" y="548640"/>
                  </a:cubicBezTo>
                  <a:cubicBezTo>
                    <a:pt x="455930" y="843280"/>
                    <a:pt x="1019810" y="1358900"/>
                    <a:pt x="534670" y="2504440"/>
                  </a:cubicBezTo>
                  <a:cubicBezTo>
                    <a:pt x="0" y="3766820"/>
                    <a:pt x="558800" y="4434840"/>
                    <a:pt x="558800" y="4434840"/>
                  </a:cubicBezTo>
                  <a:lnTo>
                    <a:pt x="830580" y="4434840"/>
                  </a:lnTo>
                  <a:cubicBezTo>
                    <a:pt x="830580" y="4436110"/>
                    <a:pt x="264160" y="3724910"/>
                    <a:pt x="511810" y="3030220"/>
                  </a:cubicBezTo>
                  <a:close/>
                </a:path>
              </a:pathLst>
            </a:custGeom>
            <a:solidFill>
              <a:srgbClr val="5BB2F0">
                <a:alpha val="19608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337820" y="0"/>
              <a:ext cx="3035300" cy="4436110"/>
            </a:xfrm>
            <a:custGeom>
              <a:avLst/>
              <a:gdLst/>
              <a:ahLst/>
              <a:cxnLst/>
              <a:rect l="l" t="t" r="r" b="b"/>
              <a:pathLst>
                <a:path w="3035300" h="4436110">
                  <a:moveTo>
                    <a:pt x="1898650" y="0"/>
                  </a:moveTo>
                  <a:lnTo>
                    <a:pt x="50800" y="0"/>
                  </a:lnTo>
                  <a:cubicBezTo>
                    <a:pt x="50800" y="0"/>
                    <a:pt x="0" y="254000"/>
                    <a:pt x="372110" y="820420"/>
                  </a:cubicBezTo>
                  <a:cubicBezTo>
                    <a:pt x="795020" y="1463040"/>
                    <a:pt x="679450" y="1957070"/>
                    <a:pt x="298450" y="3030220"/>
                  </a:cubicBezTo>
                  <a:cubicBezTo>
                    <a:pt x="52070" y="3724910"/>
                    <a:pt x="618490" y="4436110"/>
                    <a:pt x="618490" y="4436110"/>
                  </a:cubicBezTo>
                  <a:lnTo>
                    <a:pt x="3035300" y="4436110"/>
                  </a:lnTo>
                  <a:lnTo>
                    <a:pt x="3035300" y="0"/>
                  </a:lnTo>
                  <a:lnTo>
                    <a:pt x="1898650" y="0"/>
                  </a:lnTo>
                  <a:close/>
                </a:path>
              </a:pathLst>
            </a:custGeom>
            <a:solidFill>
              <a:srgbClr val="67D0F6">
                <a:alpha val="19608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041981">
            <a:off x="-531322" y="-518872"/>
            <a:ext cx="2607765" cy="2180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46231"/>
          <a:stretch>
            <a:fillRect/>
          </a:stretch>
        </p:blipFill>
        <p:spPr>
          <a:xfrm rot="-10800000">
            <a:off x="0" y="4150151"/>
            <a:ext cx="1257381" cy="233849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0899803" y="2730448"/>
            <a:ext cx="1745984" cy="10934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3532" r="3001" b="64850"/>
          <a:stretch>
            <a:fillRect/>
          </a:stretch>
        </p:blipFill>
        <p:spPr>
          <a:xfrm>
            <a:off x="1705992" y="5429928"/>
            <a:ext cx="8780016" cy="142807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29516" y="6172200"/>
            <a:ext cx="1589990" cy="3093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70830" y="1099226"/>
            <a:ext cx="803461" cy="7888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042086" y="2599225"/>
            <a:ext cx="6107829" cy="40031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842899" y="-100381"/>
            <a:ext cx="2476607" cy="239921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129363" y="320050"/>
            <a:ext cx="5625243" cy="53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0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0" i="0" u="none" strike="noStrike" kern="1200" cap="none" spc="173" normalizeH="0" baseline="0" noProof="0" dirty="0" smtClean="0">
                <a:ln>
                  <a:noFill/>
                </a:ln>
                <a:solidFill>
                  <a:srgbClr val="2E2562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  <a:endParaRPr kumimoji="0" lang="en-US" sz="3466" b="0" i="0" u="none" strike="noStrike" kern="1200" cap="none" spc="173" normalizeH="0" baseline="0" noProof="0" dirty="0">
              <a:ln>
                <a:noFill/>
              </a:ln>
              <a:solidFill>
                <a:srgbClr val="2E2562"/>
              </a:solidFill>
              <a:effectLst/>
              <a:uLnTx/>
              <a:uFillTx/>
              <a:latin typeface="UTM Avo" panose="02040603050506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F3B7A7-47BA-444F-B230-548FD5434E39}"/>
              </a:ext>
            </a:extLst>
          </p:cNvPr>
          <p:cNvSpPr/>
          <p:nvPr/>
        </p:nvSpPr>
        <p:spPr>
          <a:xfrm>
            <a:off x="772559" y="1723381"/>
            <a:ext cx="10058400" cy="4765269"/>
          </a:xfrm>
          <a:prstGeom prst="rect">
            <a:avLst/>
          </a:prstGeom>
          <a:noFill/>
        </p:spPr>
        <p:txBody>
          <a:bodyPr spcFirstLastPara="1" wrap="none" lIns="60960" tIns="30480" rIns="60960" bIns="30480" numCol="1">
            <a:prstTxWarp prst="textArchUp">
              <a:avLst>
                <a:gd name="adj" fmla="val 10890385"/>
              </a:avLst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Hẹn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gặp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thầy</a:t>
            </a:r>
            <a:r>
              <a:rPr lang="en-US" sz="8000" b="1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cô</a:t>
            </a:r>
            <a:r>
              <a:rPr lang="en-US" sz="8000" b="1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và</a:t>
            </a:r>
            <a:r>
              <a:rPr lang="en-US" sz="8000" b="1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các</a:t>
            </a:r>
            <a:r>
              <a:rPr lang="en-US" sz="8000" b="1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em</a:t>
            </a:r>
            <a:r>
              <a:rPr lang="en-US" sz="8000" b="1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ở </a:t>
            </a: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buổi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học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tiếp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r>
              <a:rPr lang="en-US" sz="8000" b="1" noProof="0" dirty="0" err="1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theo</a:t>
            </a:r>
            <a:r>
              <a:rPr lang="en-US" sz="8000" b="1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  <a:cs typeface="Aharoni" panose="02010803020104030203" pitchFamily="2" charset="-79"/>
              </a:rPr>
              <a:t> </a:t>
            </a:r>
            <a:endParaRPr kumimoji="0" lang="en-US" sz="8000" b="1" i="0" u="none" strike="noStrike" kern="120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6-轻音乐-钢琴弦乐铃-欢快可爱配乐-mp3">
            <a:hlinkClick r:id="" action="ppaction://media"/>
            <a:extLst>
              <a:ext uri="{FF2B5EF4-FFF2-40B4-BE49-F238E27FC236}">
                <a16:creationId xmlns:a16="http://schemas.microsoft.com/office/drawing/2014/main" id="{7452D7EF-7E2D-4841-9B01-79E9F53F76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383" y="-8276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59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28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1" b="23551"/>
          <a:stretch/>
        </p:blipFill>
        <p:spPr>
          <a:xfrm>
            <a:off x="1967404" y="2087881"/>
            <a:ext cx="8060369" cy="38841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510569" y="911020"/>
            <a:ext cx="111501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endParaRPr lang="en-GB" sz="2399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987127" y="719395"/>
            <a:ext cx="10020926" cy="1368486"/>
          </a:xfrm>
        </p:spPr>
        <p:txBody>
          <a:bodyPr>
            <a:noAutofit/>
          </a:bodyPr>
          <a:lstStyle/>
          <a:p>
            <a: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798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798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798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Luyện</a:t>
            </a:r>
            <a:r>
              <a:rPr lang="en-GB" sz="4798" b="1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</a:t>
            </a:r>
            <a:r>
              <a:rPr lang="en-GB" sz="4798" b="1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tập</a:t>
            </a:r>
            <a:r>
              <a:rPr lang="en-GB" sz="4798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/>
            </a:r>
            <a:br>
              <a:rPr lang="en-GB" sz="4798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</a:br>
            <a:r>
              <a:rPr lang="en-GB" sz="40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(</a:t>
            </a:r>
            <a:r>
              <a:rPr lang="en-GB" sz="4000" dirty="0" err="1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trang</a:t>
            </a:r>
            <a:r>
              <a:rPr lang="en-GB" sz="4000" dirty="0" smtClean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 36, 37)</a:t>
            </a:r>
            <a:endParaRPr lang="en-GB" sz="4000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66087" y="1271960"/>
            <a:ext cx="9263004" cy="292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2666" dirty="0">
              <a:solidFill>
                <a:srgbClr val="8599A8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42791" y="3035943"/>
            <a:ext cx="686635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402"/>
            <a:r>
              <a:rPr lang="en-GB" sz="3199" dirty="0">
                <a:solidFill>
                  <a:prstClr val="black"/>
                </a:solidFill>
                <a:latin typeface="Calibri" panose="020F0502020204030204"/>
              </a:rPr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6" y="107083"/>
            <a:ext cx="2270760" cy="4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60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" y="1959010"/>
            <a:ext cx="4341444" cy="2185772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73CE898-E948-6B99-E0B3-2F33FB8224BE}"/>
              </a:ext>
            </a:extLst>
          </p:cNvPr>
          <p:cNvSpPr/>
          <p:nvPr/>
        </p:nvSpPr>
        <p:spPr>
          <a:xfrm>
            <a:off x="4818747" y="68193"/>
            <a:ext cx="631438" cy="45653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/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4D81E8-B319-9030-3C61-7233D27A384A}"/>
              </a:ext>
            </a:extLst>
          </p:cNvPr>
          <p:cNvSpPr/>
          <p:nvPr/>
        </p:nvSpPr>
        <p:spPr>
          <a:xfrm>
            <a:off x="5602585" y="87243"/>
            <a:ext cx="1038225" cy="45653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UTM Avo" panose="02040603050506020204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UTM Avo" panose="02040603050506020204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E59910-F873-C9B1-CE49-2F16F6759045}"/>
              </a:ext>
            </a:extLst>
          </p:cNvPr>
          <p:cNvSpPr txBox="1"/>
          <p:nvPr/>
        </p:nvSpPr>
        <p:spPr>
          <a:xfrm>
            <a:off x="6702722" y="0"/>
            <a:ext cx="43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pic>
        <p:nvPicPr>
          <p:cNvPr id="64" name="Picture 63" descr="A picture containing text, appliance, screenshot, vector graphics&#10;&#10;Description automatically generated">
            <a:extLst>
              <a:ext uri="{FF2B5EF4-FFF2-40B4-BE49-F238E27FC236}">
                <a16:creationId xmlns:a16="http://schemas.microsoft.com/office/drawing/2014/main" id="{351BBC4E-0A49-145E-9CDC-EE226B1FA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907" y="852827"/>
            <a:ext cx="7375610" cy="591793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42AFA10-7606-197F-F9CE-A0FBD4479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653" y="1044735"/>
            <a:ext cx="228632" cy="34294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0D764C6-723C-C045-C9C1-F79AC12A9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3800" y="1893910"/>
            <a:ext cx="219106" cy="32389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81B77C7-A8BA-91DE-38E1-C9DA6C627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2553" y="1397164"/>
            <a:ext cx="190527" cy="32389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85B47BD-88F3-2BFF-7FF5-90F0B160A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6587" y="3240212"/>
            <a:ext cx="276264" cy="257211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0FD6D67-9237-3975-5178-EA4BC63575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1647" y="4070418"/>
            <a:ext cx="200053" cy="28579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7334959-533E-1DD7-3CA3-29C95CBEE0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7451" y="3199030"/>
            <a:ext cx="247685" cy="3143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00B0EC3-EDF3-0421-6E66-B0BB43AE09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6873" y="3640257"/>
            <a:ext cx="228632" cy="25721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BC5C905-8A53-1D52-1110-C4F43EB918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552553" y="3664134"/>
            <a:ext cx="219106" cy="29531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7A3869F6-60DC-9A57-169D-03D1B215EA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5166" y="5405445"/>
            <a:ext cx="247685" cy="31436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0E89303-B404-6A6C-E822-723EFB2712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1646" y="6208469"/>
            <a:ext cx="246891" cy="35270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FFB400-55C6-C865-201A-6B4FDE9E4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9836" y="5829386"/>
            <a:ext cx="276264" cy="25721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01650ED-D5B9-A5A7-E81A-10DE25096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3800" y="5376866"/>
            <a:ext cx="228632" cy="34294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2EBF1BE-EB15-2277-A028-6A0290A6D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2853" y="6208469"/>
            <a:ext cx="240064" cy="34294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1A4AE2A-5EB8-FEB1-A654-3D309C97F0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79721" y="4014885"/>
            <a:ext cx="295316" cy="35247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9A218F6-7387-3601-F532-68AD9F7890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00158" y="5745274"/>
            <a:ext cx="295316" cy="35247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53D260C-1279-C0A9-C085-F717F827E2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05691" y="1419699"/>
            <a:ext cx="368319" cy="44452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951F646-B37D-3495-C4D9-A526E12CC5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3593" y="995735"/>
            <a:ext cx="368319" cy="44452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BB16CE9-C78A-893D-2CBD-CDED592A34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1278" y="1835383"/>
            <a:ext cx="368319" cy="44452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2A6F9B2-7901-DA88-78A3-59F4BC9FC1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35498" y="1009439"/>
            <a:ext cx="416756" cy="42246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E67FC00-3B38-A404-2080-EF169611356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35498" y="1859167"/>
            <a:ext cx="402467" cy="39695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47037B0-52F2-F7F6-B15D-F373971200F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4106" y="1406998"/>
            <a:ext cx="419122" cy="46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16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>
            <a:extLst>
              <a:ext uri="{FF2B5EF4-FFF2-40B4-BE49-F238E27FC236}">
                <a16:creationId xmlns:a16="http://schemas.microsoft.com/office/drawing/2014/main" id="{0A2CAEA6-7A0C-D0D8-0289-F3EAA8C590C9}"/>
              </a:ext>
            </a:extLst>
          </p:cNvPr>
          <p:cNvSpPr/>
          <p:nvPr/>
        </p:nvSpPr>
        <p:spPr>
          <a:xfrm>
            <a:off x="378212" y="904875"/>
            <a:ext cx="631438" cy="5715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0161F2B-256D-313C-BAAD-E688B22B73D3}"/>
              </a:ext>
            </a:extLst>
          </p:cNvPr>
          <p:cNvSpPr/>
          <p:nvPr/>
        </p:nvSpPr>
        <p:spPr>
          <a:xfrm>
            <a:off x="1162050" y="923925"/>
            <a:ext cx="1038225" cy="5715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D30874-7CCB-4454-D357-80B6011B2CEF}"/>
              </a:ext>
            </a:extLst>
          </p:cNvPr>
          <p:cNvSpPr txBox="1"/>
          <p:nvPr/>
        </p:nvSpPr>
        <p:spPr>
          <a:xfrm>
            <a:off x="2262187" y="836682"/>
            <a:ext cx="433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01" y="99730"/>
            <a:ext cx="2400988" cy="55559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A0CEC42-2605-4D28-A29E-6855FF607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849" y="1566754"/>
            <a:ext cx="8667950" cy="402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0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557CAF-6015-0E8F-ABF5-44EB11E0F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2302" y="3751765"/>
            <a:ext cx="10484389" cy="2349621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0A2CAEA6-7A0C-D0D8-0289-F3EAA8C590C9}"/>
              </a:ext>
            </a:extLst>
          </p:cNvPr>
          <p:cNvSpPr/>
          <p:nvPr/>
        </p:nvSpPr>
        <p:spPr>
          <a:xfrm>
            <a:off x="3857102" y="299286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UTM Avo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0161F2B-256D-313C-BAAD-E688B22B73D3}"/>
              </a:ext>
            </a:extLst>
          </p:cNvPr>
          <p:cNvSpPr/>
          <p:nvPr/>
        </p:nvSpPr>
        <p:spPr>
          <a:xfrm>
            <a:off x="4623995" y="3499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D30874-7CCB-4454-D357-80B6011B2CEF}"/>
              </a:ext>
            </a:extLst>
          </p:cNvPr>
          <p:cNvSpPr txBox="1"/>
          <p:nvPr/>
        </p:nvSpPr>
        <p:spPr>
          <a:xfrm>
            <a:off x="5624702" y="260907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F7E12D-8771-29A3-A6B0-21AC22BE1E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6320" y="4772197"/>
            <a:ext cx="318151" cy="4168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F2A8E16-918D-DA8A-AB41-462EF0C47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555" y="4783348"/>
            <a:ext cx="307180" cy="3949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D08B83-78D2-5935-4C77-C8810CE1C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867" y="4772197"/>
            <a:ext cx="329121" cy="405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342FC-2C61-9046-4D15-0039E7A264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2302" y="1205284"/>
            <a:ext cx="10287529" cy="25464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4EE14A-0DBF-F110-941D-9B4328C38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290" y="2478525"/>
            <a:ext cx="318151" cy="4168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6ACE063-7105-917A-7F0D-8786EB215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6386" y="2478525"/>
            <a:ext cx="318151" cy="416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81EF88-4ED7-EC31-C19B-B5015D4C72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4154" y="2478525"/>
            <a:ext cx="318149" cy="3839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48"/>
            <a:ext cx="2025228" cy="7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6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9F14D76C-93E9-3B21-6D4F-086017B364FA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984024E-710D-8F09-5453-BEA0B5B22F6A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054401-684D-1369-0F1E-EF79A368C77A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38" name="Picture 37" descr="A picture containing clipart&#10;&#10;Description automatically generated">
            <a:extLst>
              <a:ext uri="{FF2B5EF4-FFF2-40B4-BE49-F238E27FC236}">
                <a16:creationId xmlns:a16="http://schemas.microsoft.com/office/drawing/2014/main" id="{F22BE360-0703-28B5-9A36-E3C307908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6528" y="43487"/>
            <a:ext cx="5543870" cy="2995698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7DA0B2D0-A159-8CAD-E1DE-F109B16B8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759" y="4360949"/>
            <a:ext cx="4114800" cy="22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649E2C35-B0D5-0FFC-A624-BC2B03CE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75" y="4360949"/>
            <a:ext cx="4031263" cy="226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1D405F71-45C8-7F2D-5B98-EF642192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32" y="4360949"/>
            <a:ext cx="4285665" cy="23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>
            <a:extLst>
              <a:ext uri="{FF2B5EF4-FFF2-40B4-BE49-F238E27FC236}">
                <a16:creationId xmlns:a16="http://schemas.microsoft.com/office/drawing/2014/main" id="{FDC132B8-8AFC-127F-4AC0-C97DD1A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18" y="4360949"/>
            <a:ext cx="4412078" cy="23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>
            <a:extLst>
              <a:ext uri="{FF2B5EF4-FFF2-40B4-BE49-F238E27FC236}">
                <a16:creationId xmlns:a16="http://schemas.microsoft.com/office/drawing/2014/main" id="{416F15FA-A1C4-FEDD-D928-C568E146A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06" y="4360949"/>
            <a:ext cx="4326926" cy="22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 descr="Shape&#10;&#10;Description automatically generated">
            <a:extLst>
              <a:ext uri="{FF2B5EF4-FFF2-40B4-BE49-F238E27FC236}">
                <a16:creationId xmlns:a16="http://schemas.microsoft.com/office/drawing/2014/main" id="{6DBBE4F9-F1A7-4F80-4A09-1DEBDE9D1A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6506" y="2722443"/>
            <a:ext cx="1426381" cy="916626"/>
          </a:xfrm>
          <a:prstGeom prst="rect">
            <a:avLst/>
          </a:prstGeom>
        </p:spPr>
      </p:pic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1327BB06-33AC-75A8-88E0-EFF1FDBBB0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60024" y="2722443"/>
            <a:ext cx="1497908" cy="1047587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8B71EAFE-6D54-CA1B-3FDE-311C44B1EB91}"/>
              </a:ext>
            </a:extLst>
          </p:cNvPr>
          <p:cNvGrpSpPr/>
          <p:nvPr/>
        </p:nvGrpSpPr>
        <p:grpSpPr>
          <a:xfrm>
            <a:off x="9908089" y="564820"/>
            <a:ext cx="2152060" cy="1893052"/>
            <a:chOff x="1828800" y="209550"/>
            <a:chExt cx="5048250" cy="435305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7C1C511-A7FD-36CE-169F-2F9035DC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C45816C-559A-3007-9656-1D424D3503C8}"/>
                </a:ext>
              </a:extLst>
            </p:cNvPr>
            <p:cNvSpPr/>
            <p:nvPr/>
          </p:nvSpPr>
          <p:spPr>
            <a:xfrm>
              <a:off x="3091926" y="1123950"/>
              <a:ext cx="2662175" cy="266217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sp>
        <p:nvSpPr>
          <p:cNvPr id="64" name="Oval 63">
            <a:extLst>
              <a:ext uri="{FF2B5EF4-FFF2-40B4-BE49-F238E27FC236}">
                <a16:creationId xmlns:a16="http://schemas.microsoft.com/office/drawing/2014/main" id="{7B6FA93F-E530-4F3E-D1CE-D6FE3DE2A655}"/>
              </a:ext>
            </a:extLst>
          </p:cNvPr>
          <p:cNvSpPr/>
          <p:nvPr/>
        </p:nvSpPr>
        <p:spPr>
          <a:xfrm>
            <a:off x="10454495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8ADC674-33A9-E358-059F-BE119CD1105B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7975C36-20DB-72CA-A268-9A0180FCCB16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873DECC-4166-90A6-21FD-2E34116BA742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83A2334F-1BDD-C9D3-2C4F-02A533857DA6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138E988-3272-3489-FE31-41C01F6B617F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EA9FBFA-F0ED-6C43-CA50-1375ED885F29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2BC63EE-B1FD-C6FD-0A9C-3510CB9DC0E1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DA0CA21-F005-6BEA-8DAE-C6157235D405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9252F28-920C-CAC3-818C-C8B42199FFA3}"/>
              </a:ext>
            </a:extLst>
          </p:cNvPr>
          <p:cNvSpPr/>
          <p:nvPr/>
        </p:nvSpPr>
        <p:spPr>
          <a:xfrm>
            <a:off x="10454496" y="102381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246C2B8-2935-1F33-044C-1E319907F3BD}"/>
              </a:ext>
            </a:extLst>
          </p:cNvPr>
          <p:cNvSpPr/>
          <p:nvPr/>
        </p:nvSpPr>
        <p:spPr>
          <a:xfrm>
            <a:off x="10446557" y="976174"/>
            <a:ext cx="1134880" cy="115772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pic>
        <p:nvPicPr>
          <p:cNvPr id="75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6B677D36-284B-0900-D350-B15E265ADF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007955" y="968612"/>
            <a:ext cx="332552" cy="3325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89" y="0"/>
            <a:ext cx="1877064" cy="670149"/>
          </a:xfrm>
          <a:prstGeom prst="rect">
            <a:avLst/>
          </a:prstGeom>
        </p:spPr>
      </p:pic>
      <p:sp>
        <p:nvSpPr>
          <p:cNvPr id="6" name="12-Point Star 5"/>
          <p:cNvSpPr/>
          <p:nvPr/>
        </p:nvSpPr>
        <p:spPr>
          <a:xfrm>
            <a:off x="-109210" y="1555036"/>
            <a:ext cx="5067155" cy="2298316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rgbClr val="FFFF00"/>
                </a:solidFill>
              </a:rPr>
              <a:t>Trò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  <a:r>
              <a:rPr lang="en-US" sz="3000" dirty="0" err="1" smtClean="0">
                <a:solidFill>
                  <a:srgbClr val="FFFF00"/>
                </a:solidFill>
              </a:rPr>
              <a:t>chơi</a:t>
            </a:r>
            <a:r>
              <a:rPr lang="en-US" sz="3000" dirty="0" smtClean="0">
                <a:solidFill>
                  <a:srgbClr val="FFFF00"/>
                </a:solidFill>
              </a:rPr>
              <a:t>: </a:t>
            </a:r>
          </a:p>
          <a:p>
            <a:pPr algn="ctr"/>
            <a:r>
              <a:rPr lang="en-US" sz="3000" b="1" i="1" dirty="0" smtClean="0">
                <a:solidFill>
                  <a:srgbClr val="FFFF00"/>
                </a:solidFill>
              </a:rPr>
              <a:t>“Ai </a:t>
            </a:r>
            <a:r>
              <a:rPr lang="en-US" sz="3000" b="1" i="1" dirty="0" err="1" smtClean="0">
                <a:solidFill>
                  <a:srgbClr val="FFFF00"/>
                </a:solidFill>
              </a:rPr>
              <a:t>nhanh</a:t>
            </a:r>
            <a:r>
              <a:rPr lang="en-US" sz="3000" b="1" i="1" dirty="0" smtClean="0">
                <a:solidFill>
                  <a:srgbClr val="FFFF00"/>
                </a:solidFill>
              </a:rPr>
              <a:t> </a:t>
            </a:r>
            <a:r>
              <a:rPr lang="en-US" sz="3000" b="1" i="1" dirty="0" err="1" smtClean="0">
                <a:solidFill>
                  <a:srgbClr val="FFFF00"/>
                </a:solidFill>
              </a:rPr>
              <a:t>hơn</a:t>
            </a:r>
            <a:r>
              <a:rPr lang="en-US" b="1" i="1" dirty="0" smtClean="0"/>
              <a:t>”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36714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5CD95B32-7CE0-7754-D6CD-80332BF1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0" y="621466"/>
            <a:ext cx="8415874" cy="47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9E6BA33-CA5B-FA86-6ABE-CA632E58FAB7}"/>
              </a:ext>
            </a:extLst>
          </p:cNvPr>
          <p:cNvGrpSpPr/>
          <p:nvPr/>
        </p:nvGrpSpPr>
        <p:grpSpPr>
          <a:xfrm>
            <a:off x="7824503" y="256353"/>
            <a:ext cx="3452748" cy="2911908"/>
            <a:chOff x="1828800" y="209550"/>
            <a:chExt cx="5048250" cy="43530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AE3E805-2066-CD35-3657-73939A631F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FB65C60-0D04-FB58-4D68-700E6CDB1783}"/>
                </a:ext>
              </a:extLst>
            </p:cNvPr>
            <p:cNvSpPr/>
            <p:nvPr/>
          </p:nvSpPr>
          <p:spPr>
            <a:xfrm>
              <a:off x="3091926" y="1123950"/>
              <a:ext cx="2662174" cy="26621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pic>
        <p:nvPicPr>
          <p:cNvPr id="71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D3C834D-7B90-99D0-8C34-C1F354D06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3384" y="1032614"/>
            <a:ext cx="511536" cy="511536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40E490AD-2D92-FF97-8515-D0ED87D958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1098" y="4319119"/>
            <a:ext cx="465158" cy="59540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6F5C0A-669A-162C-2521-7372AB048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9789" y="4272603"/>
            <a:ext cx="377528" cy="582023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20732153-4F84-7392-040D-AFC06E51EB0E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A574CE0-028A-8EF6-2D47-90E4B9DBA6C0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20011DF-2C10-B80A-DAA7-CCD515831EFE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03392B2D-9B4C-8B79-F475-8F922EEDC9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588" y="3958389"/>
            <a:ext cx="2622961" cy="2622961"/>
          </a:xfrm>
          <a:prstGeom prst="rect">
            <a:avLst/>
          </a:prstGeom>
        </p:spPr>
      </p:pic>
      <p:pic>
        <p:nvPicPr>
          <p:cNvPr id="78" name="Picture 77" descr="Shape&#10;&#10;Description automatically generated">
            <a:extLst>
              <a:ext uri="{FF2B5EF4-FFF2-40B4-BE49-F238E27FC236}">
                <a16:creationId xmlns:a16="http://schemas.microsoft.com/office/drawing/2014/main" id="{A84A0F99-C771-35C4-32A4-6E3524CE92E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5407" y="5450104"/>
            <a:ext cx="1426381" cy="916626"/>
          </a:xfrm>
          <a:prstGeom prst="rect">
            <a:avLst/>
          </a:prstGeom>
        </p:spPr>
      </p:pic>
      <p:pic>
        <p:nvPicPr>
          <p:cNvPr id="79" name="Picture 78" descr="Shape&#10;&#10;Description automatically generated">
            <a:extLst>
              <a:ext uri="{FF2B5EF4-FFF2-40B4-BE49-F238E27FC236}">
                <a16:creationId xmlns:a16="http://schemas.microsoft.com/office/drawing/2014/main" id="{E5DBA995-0B03-FCA9-F028-6B8FA2EC1B3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7499" y="5450104"/>
            <a:ext cx="1497908" cy="10475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10D6A2CC-8683-9A73-3B7C-6FA20E9B4986}"/>
              </a:ext>
            </a:extLst>
          </p:cNvPr>
          <p:cNvSpPr/>
          <p:nvPr/>
        </p:nvSpPr>
        <p:spPr>
          <a:xfrm>
            <a:off x="8710568" y="8343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20CC154-C62D-9FC5-6DF0-3ADDC71D7DF3}"/>
              </a:ext>
            </a:extLst>
          </p:cNvPr>
          <p:cNvSpPr/>
          <p:nvPr/>
        </p:nvSpPr>
        <p:spPr>
          <a:xfrm>
            <a:off x="8731573" y="8343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012B50A-A6E1-B55A-9DD9-DC507800DEED}"/>
              </a:ext>
            </a:extLst>
          </p:cNvPr>
          <p:cNvSpPr/>
          <p:nvPr/>
        </p:nvSpPr>
        <p:spPr>
          <a:xfrm>
            <a:off x="8725681" y="83795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4F1CC08-D5F3-7D79-8992-7F9FF726AE18}"/>
              </a:ext>
            </a:extLst>
          </p:cNvPr>
          <p:cNvSpPr/>
          <p:nvPr/>
        </p:nvSpPr>
        <p:spPr>
          <a:xfrm>
            <a:off x="8713514" y="871672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851B7D-354C-A91D-48DC-E351CB1AC63E}"/>
              </a:ext>
            </a:extLst>
          </p:cNvPr>
          <p:cNvSpPr/>
          <p:nvPr/>
        </p:nvSpPr>
        <p:spPr>
          <a:xfrm>
            <a:off x="8682827" y="87751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11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0E43917-1FCF-1BC9-34C3-3F3491CC9D8C}"/>
              </a:ext>
            </a:extLst>
          </p:cNvPr>
          <p:cNvSpPr/>
          <p:nvPr/>
        </p:nvSpPr>
        <p:spPr>
          <a:xfrm>
            <a:off x="8704978" y="88116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2FD81DA8-0B3A-76D2-E24A-6101021EB0B7}"/>
              </a:ext>
            </a:extLst>
          </p:cNvPr>
          <p:cNvSpPr/>
          <p:nvPr/>
        </p:nvSpPr>
        <p:spPr>
          <a:xfrm>
            <a:off x="8695283" y="84934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1D0D6A1-8D15-F910-69F9-5C214E255B58}"/>
              </a:ext>
            </a:extLst>
          </p:cNvPr>
          <p:cNvSpPr/>
          <p:nvPr/>
        </p:nvSpPr>
        <p:spPr>
          <a:xfrm>
            <a:off x="8720578" y="85663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46FE4BC-47AC-461F-507A-002B544CC2B9}"/>
              </a:ext>
            </a:extLst>
          </p:cNvPr>
          <p:cNvSpPr/>
          <p:nvPr/>
        </p:nvSpPr>
        <p:spPr>
          <a:xfrm>
            <a:off x="8723524" y="88670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B7CDBD5-F399-3DB9-6B35-4D3D997D3E9E}"/>
              </a:ext>
            </a:extLst>
          </p:cNvPr>
          <p:cNvSpPr/>
          <p:nvPr/>
        </p:nvSpPr>
        <p:spPr>
          <a:xfrm>
            <a:off x="8742649" y="854093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4993A7E7-D7EE-D63A-A242-1BD49E1EEF5B}"/>
              </a:ext>
            </a:extLst>
          </p:cNvPr>
          <p:cNvSpPr/>
          <p:nvPr/>
        </p:nvSpPr>
        <p:spPr>
          <a:xfrm>
            <a:off x="8733604" y="84729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F78D1B4-9D6F-5D38-2AE0-6D88E36E5D72}"/>
              </a:ext>
            </a:extLst>
          </p:cNvPr>
          <p:cNvSpPr/>
          <p:nvPr/>
        </p:nvSpPr>
        <p:spPr>
          <a:xfrm>
            <a:off x="8712718" y="854093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D837FCA-B693-B74A-6818-0DD5BED2679A}"/>
              </a:ext>
            </a:extLst>
          </p:cNvPr>
          <p:cNvSpPr/>
          <p:nvPr/>
        </p:nvSpPr>
        <p:spPr>
          <a:xfrm>
            <a:off x="8696066" y="83966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B94B6F1-7B4E-170B-356F-A6E8DA3C9499}"/>
              </a:ext>
            </a:extLst>
          </p:cNvPr>
          <p:cNvSpPr/>
          <p:nvPr/>
        </p:nvSpPr>
        <p:spPr>
          <a:xfrm>
            <a:off x="8701453" y="860738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554E24D-2B93-0D4A-C604-6D954C5AE76B}"/>
              </a:ext>
            </a:extLst>
          </p:cNvPr>
          <p:cNvSpPr/>
          <p:nvPr/>
        </p:nvSpPr>
        <p:spPr>
          <a:xfrm>
            <a:off x="8682827" y="88670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22603B8-0E55-3495-84AA-4C8A898591DD}"/>
              </a:ext>
            </a:extLst>
          </p:cNvPr>
          <p:cNvSpPr/>
          <p:nvPr/>
        </p:nvSpPr>
        <p:spPr>
          <a:xfrm>
            <a:off x="8466083" y="656123"/>
            <a:ext cx="2396358" cy="216590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8" y="0"/>
            <a:ext cx="2111771" cy="65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06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7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1" grpId="0" animBg="1"/>
      <p:bldP spid="30" grpId="0" animBg="1"/>
      <p:bldP spid="29" grpId="0" animBg="1"/>
      <p:bldP spid="28" grpId="0" animBg="1"/>
      <p:bldP spid="27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D3C834D-7B90-99D0-8C34-C1F354D06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43384" y="1032614"/>
            <a:ext cx="511536" cy="51153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0B52B17-4188-D747-9160-F8FC417BCAC7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71B20-FB43-39DD-D987-83D3FF9F1484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A92A1-80AD-8D73-AA03-DF0FB14BE016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790ED29E-8E86-5FF2-4CCB-B430A512F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19" y="191645"/>
            <a:ext cx="8765059" cy="496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A93FFC-181E-B773-CA2F-E84223F4F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932" y="4060706"/>
            <a:ext cx="518536" cy="4861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2865A6-FEEF-533F-3AEA-A32A6AE8EE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0171" y="4056302"/>
            <a:ext cx="395661" cy="5605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091228-B71C-00DF-B591-FBD1F899AF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588" y="4056303"/>
            <a:ext cx="2525048" cy="2525048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3D1FE20B-87EC-1DFA-F0FB-DF9DD59C34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5407" y="5450104"/>
            <a:ext cx="1426381" cy="916626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4053FD89-081D-8279-BD17-3D77E4DF92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27499" y="5450104"/>
            <a:ext cx="1497908" cy="10475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D113EAB-F2AA-C455-E6C8-6609C5682A64}"/>
              </a:ext>
            </a:extLst>
          </p:cNvPr>
          <p:cNvGrpSpPr/>
          <p:nvPr/>
        </p:nvGrpSpPr>
        <p:grpSpPr>
          <a:xfrm>
            <a:off x="8089246" y="271771"/>
            <a:ext cx="3452748" cy="2911908"/>
            <a:chOff x="1828800" y="209550"/>
            <a:chExt cx="5048250" cy="43530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4220C55-9993-89D2-A0F7-74C826563B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FD7D495-5315-0106-36CD-1FAD7DBBDA59}"/>
                </a:ext>
              </a:extLst>
            </p:cNvPr>
            <p:cNvSpPr/>
            <p:nvPr/>
          </p:nvSpPr>
          <p:spPr>
            <a:xfrm>
              <a:off x="3091926" y="1123950"/>
              <a:ext cx="2662174" cy="26621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pic>
        <p:nvPicPr>
          <p:cNvPr id="32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B7FF0A5-02C6-E944-78A0-ACBB763D47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85476" y="3831494"/>
            <a:ext cx="511536" cy="511536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8DBC70E9-084B-A249-DBAB-26A9C2B3D5A1}"/>
              </a:ext>
            </a:extLst>
          </p:cNvPr>
          <p:cNvSpPr/>
          <p:nvPr/>
        </p:nvSpPr>
        <p:spPr>
          <a:xfrm>
            <a:off x="8975311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5C7E4EB-D33E-B6DE-46C8-47ED8ADD9848}"/>
              </a:ext>
            </a:extLst>
          </p:cNvPr>
          <p:cNvSpPr/>
          <p:nvPr/>
        </p:nvSpPr>
        <p:spPr>
          <a:xfrm>
            <a:off x="8996316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C9EC235-CFC7-29B3-B541-8C17EF38F170}"/>
              </a:ext>
            </a:extLst>
          </p:cNvPr>
          <p:cNvSpPr/>
          <p:nvPr/>
        </p:nvSpPr>
        <p:spPr>
          <a:xfrm>
            <a:off x="8990424" y="85337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D97F45-C146-18AA-330C-F71A1CBA6A18}"/>
              </a:ext>
            </a:extLst>
          </p:cNvPr>
          <p:cNvSpPr/>
          <p:nvPr/>
        </p:nvSpPr>
        <p:spPr>
          <a:xfrm>
            <a:off x="8978257" y="88709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0A2F6FF-FAE3-16E1-A8F7-A8BF25642F5E}"/>
              </a:ext>
            </a:extLst>
          </p:cNvPr>
          <p:cNvSpPr/>
          <p:nvPr/>
        </p:nvSpPr>
        <p:spPr>
          <a:xfrm>
            <a:off x="8947570" y="89293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4654C4-DCC7-3A8D-D19E-6B24CAEA647A}"/>
              </a:ext>
            </a:extLst>
          </p:cNvPr>
          <p:cNvSpPr/>
          <p:nvPr/>
        </p:nvSpPr>
        <p:spPr>
          <a:xfrm>
            <a:off x="8969721" y="896582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FC3B2AC-1DFF-7FD6-6429-CAD43F249A1A}"/>
              </a:ext>
            </a:extLst>
          </p:cNvPr>
          <p:cNvSpPr/>
          <p:nvPr/>
        </p:nvSpPr>
        <p:spPr>
          <a:xfrm>
            <a:off x="8960026" y="86476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06760EB-8F43-72DA-F47B-781CDAC6E7A4}"/>
              </a:ext>
            </a:extLst>
          </p:cNvPr>
          <p:cNvSpPr/>
          <p:nvPr/>
        </p:nvSpPr>
        <p:spPr>
          <a:xfrm>
            <a:off x="8985321" y="87205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B1A4DA-FB3F-121F-2419-C824C9794733}"/>
              </a:ext>
            </a:extLst>
          </p:cNvPr>
          <p:cNvSpPr/>
          <p:nvPr/>
        </p:nvSpPr>
        <p:spPr>
          <a:xfrm>
            <a:off x="8988267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BAD2675-04E1-2BE7-7480-4269ADBEB58F}"/>
              </a:ext>
            </a:extLst>
          </p:cNvPr>
          <p:cNvSpPr/>
          <p:nvPr/>
        </p:nvSpPr>
        <p:spPr>
          <a:xfrm>
            <a:off x="9007392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CAA3CA9-227D-76AF-52C6-D057AE41A833}"/>
              </a:ext>
            </a:extLst>
          </p:cNvPr>
          <p:cNvSpPr/>
          <p:nvPr/>
        </p:nvSpPr>
        <p:spPr>
          <a:xfrm>
            <a:off x="8998347" y="86271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E4C71C9-C5E6-6CA5-9D00-DC0C01E089C3}"/>
              </a:ext>
            </a:extLst>
          </p:cNvPr>
          <p:cNvSpPr/>
          <p:nvPr/>
        </p:nvSpPr>
        <p:spPr>
          <a:xfrm>
            <a:off x="8977461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B87981D-12E4-60DF-291B-0ECF064FA2B8}"/>
              </a:ext>
            </a:extLst>
          </p:cNvPr>
          <p:cNvSpPr/>
          <p:nvPr/>
        </p:nvSpPr>
        <p:spPr>
          <a:xfrm>
            <a:off x="8960809" y="85508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B745D35-287D-4BD4-BAA4-A54C419AAD64}"/>
              </a:ext>
            </a:extLst>
          </p:cNvPr>
          <p:cNvSpPr/>
          <p:nvPr/>
        </p:nvSpPr>
        <p:spPr>
          <a:xfrm>
            <a:off x="8966196" y="87615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7BEC17E-3A76-04A4-5D5F-A824DFE85301}"/>
              </a:ext>
            </a:extLst>
          </p:cNvPr>
          <p:cNvSpPr/>
          <p:nvPr/>
        </p:nvSpPr>
        <p:spPr>
          <a:xfrm>
            <a:off x="8947570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91C1BE09-F876-9D58-E124-A8D974416F73}"/>
              </a:ext>
            </a:extLst>
          </p:cNvPr>
          <p:cNvSpPr/>
          <p:nvPr/>
        </p:nvSpPr>
        <p:spPr>
          <a:xfrm>
            <a:off x="8973591" y="87980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0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88" y="0"/>
            <a:ext cx="2056626" cy="6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0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Tieng-chuong-het-gio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D3C834D-7B90-99D0-8C34-C1F354D067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84.6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43384" y="1032614"/>
            <a:ext cx="511536" cy="51153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C0B52B17-4188-D747-9160-F8FC417BCAC7}"/>
              </a:ext>
            </a:extLst>
          </p:cNvPr>
          <p:cNvSpPr/>
          <p:nvPr/>
        </p:nvSpPr>
        <p:spPr>
          <a:xfrm>
            <a:off x="143199" y="879800"/>
            <a:ext cx="594958" cy="555207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E671B20-FB43-39DD-D987-83D3FF9F1484}"/>
              </a:ext>
            </a:extLst>
          </p:cNvPr>
          <p:cNvSpPr/>
          <p:nvPr/>
        </p:nvSpPr>
        <p:spPr>
          <a:xfrm>
            <a:off x="891723" y="879800"/>
            <a:ext cx="1000707" cy="5299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CA92A1-80AD-8D73-AA03-DF0FB14BE016}"/>
              </a:ext>
            </a:extLst>
          </p:cNvPr>
          <p:cNvSpPr txBox="1"/>
          <p:nvPr/>
        </p:nvSpPr>
        <p:spPr>
          <a:xfrm>
            <a:off x="1954956" y="803460"/>
            <a:ext cx="469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B4E17917-249D-803A-8E15-516AC856A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2" y="442765"/>
            <a:ext cx="8466231" cy="47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6E9E9E6-C3EC-8814-1AA7-9D02F39021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6930" y="4146637"/>
            <a:ext cx="436885" cy="5372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DF9143A-75F4-CFA8-9E8D-EEB5DB956C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7807" y="4146637"/>
            <a:ext cx="376063" cy="5372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D0DB36-F192-5EF8-83EE-10ABC69435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74" y="4042611"/>
            <a:ext cx="2605789" cy="2605789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0DA856F4-A214-4574-6D86-CE8B5D3DCE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0624" y="5319143"/>
            <a:ext cx="1426381" cy="916626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0427D95F-7ECC-3945-E0A8-715F1B0B6D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3496" y="5319143"/>
            <a:ext cx="1497908" cy="104758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995472B-70A3-B6B6-7EA7-2E188A739D90}"/>
              </a:ext>
            </a:extLst>
          </p:cNvPr>
          <p:cNvGrpSpPr/>
          <p:nvPr/>
        </p:nvGrpSpPr>
        <p:grpSpPr>
          <a:xfrm>
            <a:off x="7964178" y="271771"/>
            <a:ext cx="3452748" cy="2911908"/>
            <a:chOff x="1828800" y="209550"/>
            <a:chExt cx="5048250" cy="43530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9FB281F-43EE-33A5-7D7B-A7E0B4A683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68" r="3091" b="15759"/>
            <a:stretch/>
          </p:blipFill>
          <p:spPr>
            <a:xfrm>
              <a:off x="1828800" y="209550"/>
              <a:ext cx="5048250" cy="435305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57B090C-2024-1C65-BD78-AE1D4F279103}"/>
                </a:ext>
              </a:extLst>
            </p:cNvPr>
            <p:cNvSpPr/>
            <p:nvPr/>
          </p:nvSpPr>
          <p:spPr>
            <a:xfrm>
              <a:off x="3091926" y="1123950"/>
              <a:ext cx="2662174" cy="266217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0">
                <a:solidFill>
                  <a:schemeClr val="tx1"/>
                </a:solidFill>
                <a:latin typeface=".VnCooper" pitchFamily="34" charset="0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831CA442-EC4F-9C03-2540-F0E2B6AC0E20}"/>
              </a:ext>
            </a:extLst>
          </p:cNvPr>
          <p:cNvSpPr/>
          <p:nvPr/>
        </p:nvSpPr>
        <p:spPr>
          <a:xfrm>
            <a:off x="8850243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5AD86DB-042B-5AA2-25DB-2FEEFB0D5A9F}"/>
              </a:ext>
            </a:extLst>
          </p:cNvPr>
          <p:cNvSpPr/>
          <p:nvPr/>
        </p:nvSpPr>
        <p:spPr>
          <a:xfrm>
            <a:off x="8871248" y="849729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2E410BA-7A4E-211A-2476-0EE7FCAFD0AA}"/>
              </a:ext>
            </a:extLst>
          </p:cNvPr>
          <p:cNvSpPr/>
          <p:nvPr/>
        </p:nvSpPr>
        <p:spPr>
          <a:xfrm>
            <a:off x="8865356" y="85337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7DEE973-C9BD-35C0-4A10-875782E820B2}"/>
              </a:ext>
            </a:extLst>
          </p:cNvPr>
          <p:cNvSpPr/>
          <p:nvPr/>
        </p:nvSpPr>
        <p:spPr>
          <a:xfrm>
            <a:off x="8853189" y="88709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DF1E49D-2862-CF65-0338-000CF0CD90A0}"/>
              </a:ext>
            </a:extLst>
          </p:cNvPr>
          <p:cNvSpPr/>
          <p:nvPr/>
        </p:nvSpPr>
        <p:spPr>
          <a:xfrm>
            <a:off x="8822502" y="89293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41EEC7-7546-05BE-4023-0BE11BDD83CB}"/>
              </a:ext>
            </a:extLst>
          </p:cNvPr>
          <p:cNvSpPr/>
          <p:nvPr/>
        </p:nvSpPr>
        <p:spPr>
          <a:xfrm>
            <a:off x="8844653" y="896582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10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FC7BE20-D842-208D-9294-2A8C5C251FE7}"/>
              </a:ext>
            </a:extLst>
          </p:cNvPr>
          <p:cNvSpPr/>
          <p:nvPr/>
        </p:nvSpPr>
        <p:spPr>
          <a:xfrm>
            <a:off x="8834958" y="86476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6233173-C59C-6DD0-9E02-25EE34D6DBDE}"/>
              </a:ext>
            </a:extLst>
          </p:cNvPr>
          <p:cNvSpPr/>
          <p:nvPr/>
        </p:nvSpPr>
        <p:spPr>
          <a:xfrm>
            <a:off x="8860253" y="87205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9B6B342-D49E-6A3A-739A-4DF27587B3E4}"/>
              </a:ext>
            </a:extLst>
          </p:cNvPr>
          <p:cNvSpPr/>
          <p:nvPr/>
        </p:nvSpPr>
        <p:spPr>
          <a:xfrm>
            <a:off x="8863199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7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4F6880-A2E4-D3BB-2A43-D09E4EBF793F}"/>
              </a:ext>
            </a:extLst>
          </p:cNvPr>
          <p:cNvSpPr/>
          <p:nvPr/>
        </p:nvSpPr>
        <p:spPr>
          <a:xfrm>
            <a:off x="8882324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E357783-53B3-1E41-DC5D-489F23A0FD57}"/>
              </a:ext>
            </a:extLst>
          </p:cNvPr>
          <p:cNvSpPr/>
          <p:nvPr/>
        </p:nvSpPr>
        <p:spPr>
          <a:xfrm>
            <a:off x="8873279" y="862714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92487CD-03B7-2AAA-A57E-1A11F3DC4AC4}"/>
              </a:ext>
            </a:extLst>
          </p:cNvPr>
          <p:cNvSpPr/>
          <p:nvPr/>
        </p:nvSpPr>
        <p:spPr>
          <a:xfrm>
            <a:off x="8852393" y="869511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A5F4F16-C165-9182-20EF-C7BEF219BF10}"/>
              </a:ext>
            </a:extLst>
          </p:cNvPr>
          <p:cNvSpPr/>
          <p:nvPr/>
        </p:nvSpPr>
        <p:spPr>
          <a:xfrm>
            <a:off x="8835741" y="855087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79B2E6A-0BC8-1C06-6593-062F71CE440D}"/>
              </a:ext>
            </a:extLst>
          </p:cNvPr>
          <p:cNvSpPr/>
          <p:nvPr/>
        </p:nvSpPr>
        <p:spPr>
          <a:xfrm>
            <a:off x="8841128" y="876156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D8DDF11-CCCE-472E-A7B8-B4CC23807189}"/>
              </a:ext>
            </a:extLst>
          </p:cNvPr>
          <p:cNvSpPr/>
          <p:nvPr/>
        </p:nvSpPr>
        <p:spPr>
          <a:xfrm>
            <a:off x="8822502" y="902125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chemeClr val="tx1"/>
                </a:solidFill>
                <a:latin typeface=".VnCooper" pitchFamily="34" charset="0"/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0C08E1D-2A7F-4795-09BE-365CC7326EBF}"/>
              </a:ext>
            </a:extLst>
          </p:cNvPr>
          <p:cNvSpPr/>
          <p:nvPr/>
        </p:nvSpPr>
        <p:spPr>
          <a:xfrm>
            <a:off x="8848523" y="879800"/>
            <a:ext cx="1820794" cy="178082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Cooper" pitchFamily="34" charset="0"/>
              </a:rPr>
              <a:t>0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B4099F2-7246-66BC-1C9E-95283DAF74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93" y="0"/>
            <a:ext cx="2286756" cy="67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28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7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iết kế không tên (1)" id="{3B2D4081-E5B2-4274-9F55-11755AA2442B}" vid="{9AED2F60-2D5F-4DD6-B792-8383100A2492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241</Words>
  <Application>Microsoft Office PowerPoint</Application>
  <PresentationFormat>Widescreen</PresentationFormat>
  <Paragraphs>191</Paragraphs>
  <Slides>15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.VnCooper</vt:lpstr>
      <vt:lpstr>Aharoni</vt:lpstr>
      <vt:lpstr>Lato</vt:lpstr>
      <vt:lpstr>Lato Heavy</vt:lpstr>
      <vt:lpstr>UTM Avo</vt:lpstr>
      <vt:lpstr>Arial</vt:lpstr>
      <vt:lpstr>Calibri</vt:lpstr>
      <vt:lpstr>Calibri Light</vt:lpstr>
      <vt:lpstr>1_Office Theme</vt:lpstr>
      <vt:lpstr>2_Office Theme</vt:lpstr>
      <vt:lpstr>3_Office Theme</vt:lpstr>
      <vt:lpstr>PowerPoint Presentation</vt:lpstr>
      <vt:lpstr>      Luyện tập (trang 36, 37)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DAU QUYNH LIEN 20187026</dc:creator>
  <cp:lastModifiedBy>STD_HUONG</cp:lastModifiedBy>
  <cp:revision>38</cp:revision>
  <dcterms:created xsi:type="dcterms:W3CDTF">2021-08-31T10:39:09Z</dcterms:created>
  <dcterms:modified xsi:type="dcterms:W3CDTF">2024-10-11T00:59:02Z</dcterms:modified>
</cp:coreProperties>
</file>