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8"/>
  </p:notesMasterIdLst>
  <p:sldIdLst>
    <p:sldId id="328" r:id="rId3"/>
    <p:sldId id="329" r:id="rId4"/>
    <p:sldId id="297" r:id="rId5"/>
    <p:sldId id="316" r:id="rId6"/>
    <p:sldId id="294" r:id="rId7"/>
    <p:sldId id="283" r:id="rId8"/>
    <p:sldId id="317" r:id="rId9"/>
    <p:sldId id="324" r:id="rId10"/>
    <p:sldId id="288" r:id="rId11"/>
    <p:sldId id="320" r:id="rId12"/>
    <p:sldId id="321" r:id="rId13"/>
    <p:sldId id="325" r:id="rId14"/>
    <p:sldId id="326" r:id="rId15"/>
    <p:sldId id="327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45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0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2E83DC45-7F0F-4B51-BB69-04B7356A5229}" type="slidenum">
              <a:rPr 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</a:t>
            </a:fld>
            <a:endParaRPr lang="en-US" sz="12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4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116265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54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496961" y="1"/>
            <a:ext cx="9144000" cy="2117359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lIns="68640" tIns="34320" rIns="68640" bIns="3432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797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7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1550989" y="49213"/>
            <a:ext cx="15335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368300"/>
            <a:ext cx="6934200" cy="99695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GVCN: MAI THU HƯƠNG</a:t>
            </a:r>
            <a:b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LỚP: 1A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3355975"/>
            <a:ext cx="2792412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2" y="2128838"/>
            <a:ext cx="2586038" cy="45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24000" y="6845300"/>
            <a:ext cx="9144000" cy="12700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0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292" y="4821378"/>
            <a:ext cx="10213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2152" cy="4919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349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6048D8F-A7EA-B6C9-94C0-A7EAE4056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5260"/>
            <a:ext cx="12192000" cy="138499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Câu 1 (trang 27 VBT Tiếng Việt lớp 1 Tập 1)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Nối: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           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26" name="Picture 2" descr="Vở bài tập Tiếng Việt lớp 1 Tập 1 trang 27 Bài 28: Y, y">
            <a:extLst>
              <a:ext uri="{FF2B5EF4-FFF2-40B4-BE49-F238E27FC236}">
                <a16:creationId xmlns:a16="http://schemas.microsoft.com/office/drawing/2014/main" id="{B8A8D099-D4A9-D5D1-4D31-5AF0F1EC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254"/>
            <a:ext cx="12192000" cy="472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9EE43A-34A5-10D8-916B-6E2575B1580E}"/>
              </a:ext>
            </a:extLst>
          </p:cNvPr>
          <p:cNvCxnSpPr/>
          <p:nvPr/>
        </p:nvCxnSpPr>
        <p:spPr>
          <a:xfrm>
            <a:off x="5145206" y="3065249"/>
            <a:ext cx="19106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6D76A0-2404-816F-E7A8-1050A9AB10DD}"/>
              </a:ext>
            </a:extLst>
          </p:cNvPr>
          <p:cNvCxnSpPr/>
          <p:nvPr/>
        </p:nvCxnSpPr>
        <p:spPr>
          <a:xfrm>
            <a:off x="5145206" y="3995571"/>
            <a:ext cx="19106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BD5501-7668-8D27-F40A-4D99F5FE350D}"/>
              </a:ext>
            </a:extLst>
          </p:cNvPr>
          <p:cNvCxnSpPr>
            <a:cxnSpLocks/>
          </p:cNvCxnSpPr>
          <p:nvPr/>
        </p:nvCxnSpPr>
        <p:spPr>
          <a:xfrm>
            <a:off x="5145206" y="4925893"/>
            <a:ext cx="1910687" cy="969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DD6600-B0D9-35EF-6C31-DD153C827B29}"/>
              </a:ext>
            </a:extLst>
          </p:cNvPr>
          <p:cNvCxnSpPr>
            <a:cxnSpLocks/>
          </p:cNvCxnSpPr>
          <p:nvPr/>
        </p:nvCxnSpPr>
        <p:spPr>
          <a:xfrm flipV="1">
            <a:off x="5145206" y="4925893"/>
            <a:ext cx="1910687" cy="9303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78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8FE468C-5086-5D75-E13B-13D6C94EA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20" y="176593"/>
            <a:ext cx="11892158" cy="297004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Câu 2 (trang 27 VBT Tiếng Việt lớp 1 Tập 1)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Điền y hoặc i: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               </a:t>
            </a:r>
            <a:r>
              <a:rPr kumimoji="0" lang="vi-VN" altLang="vi-VN" sz="13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Vở bài tập Tiếng Việt lớp 1 Tập 1 trang 27 Bài 28: Y, y">
            <a:extLst>
              <a:ext uri="{FF2B5EF4-FFF2-40B4-BE49-F238E27FC236}">
                <a16:creationId xmlns:a16="http://schemas.microsoft.com/office/drawing/2014/main" id="{CF3E9AF6-9CFA-B483-871A-A89C0B35E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2" y="1661615"/>
            <a:ext cx="11892158" cy="40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6A1E6D-77E6-60DF-ABD2-0A1863DF7E3F}"/>
              </a:ext>
            </a:extLst>
          </p:cNvPr>
          <p:cNvSpPr txBox="1"/>
          <p:nvPr/>
        </p:nvSpPr>
        <p:spPr>
          <a:xfrm>
            <a:off x="1569493" y="4894380"/>
            <a:ext cx="586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87B3F-4931-9E50-5AC0-2045EF8E5981}"/>
              </a:ext>
            </a:extLst>
          </p:cNvPr>
          <p:cNvSpPr txBox="1"/>
          <p:nvPr/>
        </p:nvSpPr>
        <p:spPr>
          <a:xfrm>
            <a:off x="6403076" y="4894380"/>
            <a:ext cx="586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E5C69-8C1D-63D0-3561-BB3D5A935EF0}"/>
              </a:ext>
            </a:extLst>
          </p:cNvPr>
          <p:cNvSpPr txBox="1"/>
          <p:nvPr/>
        </p:nvSpPr>
        <p:spPr>
          <a:xfrm>
            <a:off x="9776349" y="4894380"/>
            <a:ext cx="586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8396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39559AD-2664-309D-4348-90D6F7768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87" y="321659"/>
            <a:ext cx="11762238" cy="156966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Câu 3 (trang 27 VBT Tiếng Việt lớp 1 Tập 1)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Khoanh tròn từ ngữ viết đúng:</a:t>
            </a:r>
            <a:r>
              <a:rPr kumimoji="0" lang="vi-VN" altLang="vi-VN" sz="6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          </a:t>
            </a: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Vở bài tập Tiếng Việt lớp 1 Tập 1 trang 27 Bài 28: Y, y">
            <a:extLst>
              <a:ext uri="{FF2B5EF4-FFF2-40B4-BE49-F238E27FC236}">
                <a16:creationId xmlns:a16="http://schemas.microsoft.com/office/drawing/2014/main" id="{D8704D78-E9AE-2D10-3D98-A77A0F00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7" y="1891319"/>
            <a:ext cx="11762237" cy="428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6AE23AE-37DC-54CD-3BB4-BB9D1A40D12C}"/>
              </a:ext>
            </a:extLst>
          </p:cNvPr>
          <p:cNvSpPr/>
          <p:nvPr/>
        </p:nvSpPr>
        <p:spPr>
          <a:xfrm>
            <a:off x="4171950" y="2314575"/>
            <a:ext cx="2300287" cy="1514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87416-1DEC-9F3E-136B-928178751EBD}"/>
              </a:ext>
            </a:extLst>
          </p:cNvPr>
          <p:cNvSpPr/>
          <p:nvPr/>
        </p:nvSpPr>
        <p:spPr>
          <a:xfrm>
            <a:off x="7138988" y="2314574"/>
            <a:ext cx="2300287" cy="1514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FC93E8-4390-FC4C-BD4D-6396653C1CF3}"/>
              </a:ext>
            </a:extLst>
          </p:cNvPr>
          <p:cNvSpPr/>
          <p:nvPr/>
        </p:nvSpPr>
        <p:spPr>
          <a:xfrm>
            <a:off x="1147764" y="4031759"/>
            <a:ext cx="2300287" cy="1514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4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2718" y="272514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5876" y="1353186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7081" y="21165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7143504" y="1353186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0012" y="2419367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39621" y="241937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26399" y="2419370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99104" y="2419369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4" y="2419369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64719" y="2419368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83"/>
          <a:stretch/>
        </p:blipFill>
        <p:spPr>
          <a:xfrm>
            <a:off x="180105" y="3732312"/>
            <a:ext cx="3223589" cy="811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47"/>
          <a:stretch/>
        </p:blipFill>
        <p:spPr>
          <a:xfrm>
            <a:off x="2742718" y="3676465"/>
            <a:ext cx="2931529" cy="923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309"/>
          <a:stretch/>
        </p:blipFill>
        <p:spPr>
          <a:xfrm>
            <a:off x="5688308" y="3564769"/>
            <a:ext cx="3030507" cy="9621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217"/>
          <a:stretch/>
        </p:blipFill>
        <p:spPr>
          <a:xfrm>
            <a:off x="8644351" y="3714161"/>
            <a:ext cx="2716429" cy="8942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721217" y="4967332"/>
            <a:ext cx="10032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177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/>
      <p:bldP spid="3" grpId="0" animBg="1"/>
      <p:bldP spid="2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927350" y="5318760"/>
            <a:ext cx="644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90153"/>
            <a:ext cx="12050332" cy="53576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21251" y="5318760"/>
            <a:ext cx="48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  <a:cs typeface="Times New Roman" panose="02020603050405020304" charset="0"/>
              </a:rPr>
              <a:t>Đọc</a:t>
            </a:r>
            <a:endParaRPr lang="en-US" sz="2800" b="1" dirty="0">
              <a:latin typeface="+mj-lt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quỵ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9398"/>
          <a:stretch/>
        </p:blipFill>
        <p:spPr>
          <a:xfrm>
            <a:off x="695460" y="460777"/>
            <a:ext cx="3503054" cy="2672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0901"/>
          <a:stretch/>
        </p:blipFill>
        <p:spPr>
          <a:xfrm>
            <a:off x="7786603" y="460777"/>
            <a:ext cx="3861517" cy="2672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26894"/>
          <a:stretch/>
        </p:blipFill>
        <p:spPr>
          <a:xfrm>
            <a:off x="3962999" y="2562896"/>
            <a:ext cx="4047659" cy="267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387" t="77301"/>
          <a:stretch/>
        </p:blipFill>
        <p:spPr>
          <a:xfrm>
            <a:off x="1614105" y="2962141"/>
            <a:ext cx="2348894" cy="914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3743"/>
          <a:stretch/>
        </p:blipFill>
        <p:spPr>
          <a:xfrm>
            <a:off x="7511881" y="2853115"/>
            <a:ext cx="4410962" cy="1132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71151"/>
          <a:stretch/>
        </p:blipFill>
        <p:spPr>
          <a:xfrm>
            <a:off x="4612983" y="5235622"/>
            <a:ext cx="3397675" cy="953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98" y="1256897"/>
            <a:ext cx="88773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137</Words>
  <Application>Microsoft Office PowerPoint</Application>
  <PresentationFormat>Widescreen</PresentationFormat>
  <Paragraphs>45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Arial-Rounded</vt:lpstr>
      <vt:lpstr>AvantGarde</vt:lpstr>
      <vt:lpstr>Chivo Light</vt:lpstr>
      <vt:lpstr>Open Sans</vt:lpstr>
      <vt:lpstr>Arial</vt:lpstr>
      <vt:lpstr>Calibri</vt:lpstr>
      <vt:lpstr>Calibri Light</vt:lpstr>
      <vt:lpstr>HP001 4 hang 1 ô ly</vt:lpstr>
      <vt:lpstr>Tahoma</vt:lpstr>
      <vt:lpstr>Times New Roman</vt:lpstr>
      <vt:lpstr>Office Theme</vt:lpstr>
      <vt:lpstr>Default Design</vt:lpstr>
      <vt:lpstr>GVCN: MAI THU HƯƠNG LỚP: 1A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STD_HUONG</cp:lastModifiedBy>
  <cp:revision>46</cp:revision>
  <dcterms:created xsi:type="dcterms:W3CDTF">2020-08-13T09:32:00Z</dcterms:created>
  <dcterms:modified xsi:type="dcterms:W3CDTF">2024-10-20T14:04:22Z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