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jpeg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3.png"/><Relationship Id="rId5" Type="http://schemas.openxmlformats.org/officeDocument/2006/relationships/image" Target="../media/image36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jpeg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3.gif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72801" cy="69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747" y="2004537"/>
            <a:ext cx="385619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21532" eaLnBrk="1" hangingPunct="1">
              <a:spcBef>
                <a:spcPct val="50000"/>
              </a:spcBef>
              <a:buNone/>
              <a:defRPr/>
            </a:pPr>
            <a:r>
              <a:rPr lang="en-US" altLang="vi-VN" sz="324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324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3240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324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292315" y="1538766"/>
            <a:ext cx="8936810" cy="561784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1849198" y="530072"/>
            <a:ext cx="752802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60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037994" y="3914624"/>
            <a:ext cx="4851328" cy="59436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2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053487" y="3944170"/>
            <a:ext cx="4945841" cy="5355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8229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</a:t>
            </a:r>
            <a:r>
              <a:rPr lang="en-US" sz="2880" b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VIÊN: NGUYỄN CHÍ CÔNG</a:t>
            </a:r>
            <a:endParaRPr lang="en-US" sz="288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3528833" y="2763946"/>
            <a:ext cx="386964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072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1-Tiết 3: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</TotalTime>
  <Words>158</Words>
  <Application>Microsoft Office PowerPoint</Application>
  <PresentationFormat>Custom</PresentationFormat>
  <Paragraphs>40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DejaVu Sans</vt:lpstr>
      <vt:lpstr>Time nes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578</cp:revision>
  <dcterms:created xsi:type="dcterms:W3CDTF">2010-04-30T20:19:48Z</dcterms:created>
  <dcterms:modified xsi:type="dcterms:W3CDTF">2024-05-25T13:25:38Z</dcterms:modified>
  <dc:language>en-US</dc:language>
</cp:coreProperties>
</file>