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5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5.gif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5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5.gif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5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6170" cy="66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747" y="2004537"/>
            <a:ext cx="385619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1532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324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292315" y="1538766"/>
            <a:ext cx="8936810" cy="561784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822939"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 THĂM LỚP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1849198" y="530072"/>
            <a:ext cx="75280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822939"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037994" y="3914624"/>
            <a:ext cx="4851328" cy="594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defTabSz="822939">
              <a:defRPr/>
            </a:pPr>
            <a:endParaRPr lang="en-US" sz="16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053485" y="3944170"/>
            <a:ext cx="4945841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22939">
              <a:defRPr/>
            </a:pPr>
            <a:r>
              <a:rPr lang="en-US" sz="288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</a:t>
            </a:r>
            <a:r>
              <a:rPr lang="en-US" sz="2880" b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: </a:t>
            </a:r>
            <a:r>
              <a:rPr lang="en-US" sz="2880" b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NGUYỄN CHÍ CÔNG</a:t>
            </a:r>
            <a:endParaRPr lang="en-US" sz="288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1676400" y="3043635"/>
            <a:ext cx="837056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7272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1-Tiết 4: ÔN VÀO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6979</TotalTime>
  <Words>184</Words>
  <Application>Microsoft Office PowerPoint</Application>
  <PresentationFormat>Custom</PresentationFormat>
  <Paragraphs>48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DejaVu Sans</vt:lpstr>
      <vt:lpstr>Time nes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592</cp:revision>
  <dcterms:created xsi:type="dcterms:W3CDTF">2010-04-30T20:19:48Z</dcterms:created>
  <dcterms:modified xsi:type="dcterms:W3CDTF">2024-05-25T13:25:23Z</dcterms:modified>
  <dc:language>en-US</dc:language>
</cp:coreProperties>
</file>