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57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60E08-4DEF-4F4A-A6CB-775FE00DD49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55FBC-B317-4F22-AB50-7120C47F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4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 động</a:t>
            </a:r>
            <a:r>
              <a:rPr lang="en-US" baseline="0" smtClean="0"/>
              <a:t>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80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8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34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94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7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7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4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46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0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98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69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6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36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19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55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63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05C38-31B8-4CB9-9057-860BA65063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80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C98E4-A6AE-44EE-8B91-7D84C7F153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423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26FD-4EF2-43C1-B134-FC326E2BA08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00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633F8-B664-4EF0-8F5A-69E964B268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6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050EF-DCFF-42F7-ADCB-25AD8C88900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7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61171-4547-433D-9E98-2C3BB6A08C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472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1602C-E44D-470F-B0F8-D4FFC5A40A5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8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8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2EC7A-4178-4BFE-B4E9-B512D3D45D8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32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08F27-1600-42C7-836F-FE173279AE3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327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DD5A-A93E-43A2-9278-63B9EE6A8D2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750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9F933-D769-43C0-ACA7-24F9B40D2D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399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8A8FC-CC1C-4E7B-838B-1E4677B23289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2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7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09D6-E73B-4CEE-BF74-92FB2B3A384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C5583-3A03-409D-877F-82E865878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5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047BD-3C6C-46B6-B116-05871077B3D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8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3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3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3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3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3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183" y="4645888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88109" y="-349250"/>
            <a:ext cx="1524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2036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57" y="4737100"/>
            <a:ext cx="22082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4"/>
          <p:cNvSpPr>
            <a:spLocks noChangeArrowheads="1" noChangeShapeType="1" noTextEdit="1"/>
          </p:cNvSpPr>
          <p:nvPr/>
        </p:nvSpPr>
        <p:spPr bwMode="auto">
          <a:xfrm>
            <a:off x="1600200" y="1807614"/>
            <a:ext cx="9063493" cy="877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CHÀO MỪNG QUÝ THẦY CÔ VỀ DỰ G</a:t>
            </a:r>
            <a:r>
              <a:rPr kumimoji="0" lang="en-US" sz="7200" b="1" i="0" u="none" strike="noStrike" kern="1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vi-VN" sz="7200" b="1" i="0" u="none" strike="noStrike" kern="1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Ờ LỚP </a:t>
            </a:r>
            <a:r>
              <a:rPr kumimoji="0" lang="en-US" sz="7200" b="1" i="0" u="none" strike="noStrike" kern="1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1E</a:t>
            </a:r>
            <a:endParaRPr kumimoji="0" lang="vi-VN" sz="7200" b="1" i="0" u="none" strike="noStrike" kern="1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76504" y="4015977"/>
            <a:ext cx="110401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</a:t>
            </a:r>
            <a:r>
              <a:rPr kumimoji="0" lang="en-US" sz="4400" b="1" i="0" u="none" strike="noStrike" kern="1200" cap="all" spc="0" normalizeH="0" baseline="0" noProof="0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4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30:  </a:t>
            </a:r>
            <a:r>
              <a:rPr kumimoji="0" lang="en-US" sz="4400" b="1" i="0" u="none" strike="noStrike" kern="1200" cap="all" spc="0" normalizeH="0" baseline="0" noProof="0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</a:t>
            </a:r>
            <a:r>
              <a:rPr lang="en-US" sz="4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400" b="1" i="0" u="none" strike="noStrike" kern="1200" cap="all" spc="0" normalizeH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all" spc="0" normalizeH="0" noProof="0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all" spc="0" normalizeH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all" spc="0" normalizeH="0" noProof="0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4400" b="1" i="0" u="none" strike="noStrike" kern="1200" cap="all" spc="0" normalizeH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all" spc="0" normalizeH="0" noProof="0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endParaRPr kumimoji="0" lang="en-US" sz="44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9750" y="303123"/>
            <a:ext cx="7364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UỶ BAN NHÂN DÂN HUYỆN AN LÃO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 QUỐC TUẤN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3181" y="5275635"/>
            <a:ext cx="736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AEF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Lương Thị Vân 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AAEFD1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144" y="2896013"/>
            <a:ext cx="8557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</a:t>
            </a:r>
            <a:r>
              <a:rPr kumimoji="0" lang="en-US" sz="4400" b="1" i="0" u="none" strike="noStrike" kern="1200" cap="all" spc="0" normalizeH="0" baseline="0" noProof="0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400" b="1" i="0" u="none" strike="noStrike" kern="120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all" spc="0" normalizeH="0" baseline="0" noProof="0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4400" b="1" i="0" u="none" strike="noStrike" kern="120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all" spc="0" normalizeH="0" baseline="0" noProof="0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endParaRPr kumimoji="0" lang="en-US" sz="44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28800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/>
          <a:stretch/>
        </p:blipFill>
        <p:spPr bwMode="auto">
          <a:xfrm>
            <a:off x="39671" y="1600201"/>
            <a:ext cx="12137248" cy="36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4495800" y="2838451"/>
            <a:ext cx="18135600" cy="20157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 ε</a:t>
            </a:r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ia Ǖ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à 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o 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χ≠ </a:t>
            </a:r>
            <a:endParaRPr lang="en-US" sz="122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2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0" t="28385" r="31332" b="35807"/>
          <a:stretch/>
        </p:blipFill>
        <p:spPr bwMode="auto">
          <a:xfrm>
            <a:off x="1556142" y="1531620"/>
            <a:ext cx="9351264" cy="49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209801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kể chuyện lớp 1 kiến và dễ mèn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5868" y="723900"/>
            <a:ext cx="8345983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7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24200" y="1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dế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mèn</a:t>
            </a:r>
            <a:endParaRPr lang="en-US" sz="60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25833" r="49075" b="42600"/>
          <a:stretch/>
        </p:blipFill>
        <p:spPr>
          <a:xfrm>
            <a:off x="152400" y="609600"/>
            <a:ext cx="11658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 t="26423" r="4563" b="42010"/>
          <a:stretch/>
        </p:blipFill>
        <p:spPr>
          <a:xfrm>
            <a:off x="15082" y="94264"/>
            <a:ext cx="11948319" cy="66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58934" r="48613" b="5902"/>
          <a:stretch/>
        </p:blipFill>
        <p:spPr>
          <a:xfrm>
            <a:off x="15082" y="304800"/>
            <a:ext cx="12024519" cy="61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9" t="59155" r="4951" b="9278"/>
          <a:stretch/>
        </p:blipFill>
        <p:spPr>
          <a:xfrm>
            <a:off x="-152400" y="94264"/>
            <a:ext cx="12329319" cy="66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2701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 và dế mèn</a:t>
            </a:r>
            <a:endParaRPr lang="en-US" sz="6000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25833" r="5206" b="42600"/>
          <a:stretch/>
        </p:blipFill>
        <p:spPr>
          <a:xfrm>
            <a:off x="95250" y="1330389"/>
            <a:ext cx="6038850" cy="3119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58231" r="7088" b="5555"/>
          <a:stretch/>
        </p:blipFill>
        <p:spPr>
          <a:xfrm>
            <a:off x="5969994" y="3048001"/>
            <a:ext cx="5979521" cy="36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5" y="2068732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8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5296" y="1901372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bé ở Thủ đô. Thủ đô có Bờ Hồ. Quê bé ở Phú Thọ. Phú Thọ có chè, có cọ. Xa nhà, bé nhớ mẹ. Xa quê, bé nhớ bà.</a:t>
            </a:r>
          </a:p>
        </p:txBody>
      </p:sp>
    </p:spTree>
    <p:extLst>
      <p:ext uri="{BB962C8B-B14F-4D97-AF65-F5344CB8AC3E}">
        <p14:creationId xmlns:p14="http://schemas.microsoft.com/office/powerpoint/2010/main" val="40684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5139" y="2690813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solidFill>
                <a:prstClr val="black"/>
              </a:solidFill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7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ơi mở nguồn lực, tăng tốc phát triển cho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" y="34290"/>
            <a:ext cx="12070080" cy="67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ủ Đô Hà Nội Ngàn Năm Văn Hiế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/>
        </p:blipFill>
        <p:spPr bwMode="auto">
          <a:xfrm>
            <a:off x="15081" y="0"/>
            <a:ext cx="5230812" cy="39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í thư Thành ủy Hà Nôi: Xây dựng Thủ đô xứng tầm khu vực và thế giới | Kinh  tế | Vietnam+ (VietnamPl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69" y="2571750"/>
            <a:ext cx="5695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à Nội – Thành phố sáng tạo một mục tiêu phát triển Thủ đô nhiệm kỳ t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192882"/>
            <a:ext cx="12573000" cy="70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ướng Dẫn Tham Quan Lăng Bác Cực Chi Tiết Từ A Đến Z - Halo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838200"/>
            <a:ext cx="4418521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ùa hè Hà Nội - Nhịp sống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22" y="838200"/>
            <a:ext cx="7278629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Đến Phú Thọ check-in đồi chè Long Cốc đẹp mộng mơ này - iVIVU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9051"/>
            <a:ext cx="4175919" cy="41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inh nghiệm du lịch Phú Th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4245570"/>
            <a:ext cx="4179888" cy="26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hám Phá 8 Đồi Chè Đẹp Mê Hồn Dọc Ba Miền Đất Nướ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228600" y="914400"/>
            <a:ext cx="7582591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hững khúc ca xanh về miền đất Tổ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179"/>
            <a:ext cx="10229850" cy="682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ừng cọ, đồi chè&quot; ở Phú Thọ - AllTou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78" y="1772"/>
            <a:ext cx="9177813" cy="68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Office PowerPoint</Application>
  <PresentationFormat>Widescreen</PresentationFormat>
  <Paragraphs>24</Paragraphs>
  <Slides>22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 Rounded MT Bold</vt:lpstr>
      <vt:lpstr>Arial-Rounded</vt:lpstr>
      <vt:lpstr>Bandit</vt:lpstr>
      <vt:lpstr>Calibri</vt:lpstr>
      <vt:lpstr>Calibri Light</vt:lpstr>
      <vt:lpstr>DomCasual</vt:lpstr>
      <vt:lpstr>HP001 4 hàng</vt:lpstr>
      <vt:lpstr>Tahoma</vt:lpstr>
      <vt:lpstr>Times New Roman</vt:lpstr>
      <vt:lpstr>Wingdings</vt:lpstr>
      <vt:lpstr>Office Theme</vt:lpstr>
      <vt:lpstr>1_Office Theme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NHATMINH</dc:creator>
  <cp:lastModifiedBy>NHATMINH</cp:lastModifiedBy>
  <cp:revision>2</cp:revision>
  <dcterms:created xsi:type="dcterms:W3CDTF">2024-10-24T21:14:22Z</dcterms:created>
  <dcterms:modified xsi:type="dcterms:W3CDTF">2024-10-24T21:15:57Z</dcterms:modified>
</cp:coreProperties>
</file>