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5"/>
  </p:notesMasterIdLst>
  <p:sldIdLst>
    <p:sldId id="11693" r:id="rId3"/>
    <p:sldId id="257" r:id="rId4"/>
    <p:sldId id="285" r:id="rId5"/>
    <p:sldId id="267" r:id="rId6"/>
    <p:sldId id="259" r:id="rId7"/>
    <p:sldId id="263" r:id="rId8"/>
    <p:sldId id="2007577211" r:id="rId9"/>
    <p:sldId id="2007577222" r:id="rId10"/>
    <p:sldId id="293" r:id="rId11"/>
    <p:sldId id="280" r:id="rId12"/>
    <p:sldId id="2007577213" r:id="rId13"/>
    <p:sldId id="2007577214" r:id="rId14"/>
    <p:sldId id="277" r:id="rId15"/>
    <p:sldId id="2007577215" r:id="rId16"/>
    <p:sldId id="2007577216" r:id="rId17"/>
    <p:sldId id="2007577217" r:id="rId18"/>
    <p:sldId id="2007577218" r:id="rId19"/>
    <p:sldId id="2007577219" r:id="rId20"/>
    <p:sldId id="2007577220" r:id="rId21"/>
    <p:sldId id="286" r:id="rId22"/>
    <p:sldId id="200757722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66221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3082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51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58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964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13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739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4064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52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088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964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3546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500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908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61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09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249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76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6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753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2ED47-91D0-46AA-86EC-53ED889A16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66FF72-7395-4C6F-A777-8F6D6BC53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725193C-D694-4FEB-83C7-91152CF5B67F}"/>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51529A1A-DE6B-47F8-94BE-7991DB7A1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1D4715-7521-4BB1-8EEA-7D772E8F9A94}"/>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91499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3365E-E16F-4875-94DA-9C5FD51AD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C6D6D36-82E4-4016-99C8-BEDF9AC9F4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C532AE-FBA5-4B96-ABE2-2E876A2224B7}"/>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6DD1D0B0-7A10-4390-A1DB-939217410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96A51-9226-421C-9F76-2CDAEFA8892C}"/>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5516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9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矩形: 圆角 7">
            <a:extLst>
              <a:ext uri="{FF2B5EF4-FFF2-40B4-BE49-F238E27FC236}">
                <a16:creationId xmlns:a16="http://schemas.microsoft.com/office/drawing/2014/main" id="{C78C6826-EB1F-4AB8-8978-8D6A82964590}"/>
              </a:ext>
            </a:extLst>
          </p:cNvPr>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22574" y="4625585"/>
            <a:ext cx="2705141" cy="298844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spTree>
    <p:extLst>
      <p:ext uri="{BB962C8B-B14F-4D97-AF65-F5344CB8AC3E}">
        <p14:creationId xmlns:p14="http://schemas.microsoft.com/office/powerpoint/2010/main" val="361898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箭头: 五边形 7">
            <a:extLst>
              <a:ext uri="{FF2B5EF4-FFF2-40B4-BE49-F238E27FC236}">
                <a16:creationId xmlns:a16="http://schemas.microsoft.com/office/drawing/2014/main" id="{C78C6826-EB1F-4AB8-8978-8D6A82964590}"/>
              </a:ext>
            </a:extLst>
          </p:cNvPr>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a:extLst>
              <a:ext uri="{FF2B5EF4-FFF2-40B4-BE49-F238E27FC236}">
                <a16:creationId xmlns:a16="http://schemas.microsoft.com/office/drawing/2014/main" id="{DFAF61D5-11D6-4530-810C-7EA92D9ADC07}"/>
              </a:ext>
            </a:extLst>
          </p:cNvPr>
          <p:cNvGrpSpPr/>
          <p:nvPr userDrawn="1"/>
        </p:nvGrpSpPr>
        <p:grpSpPr>
          <a:xfrm>
            <a:off x="8147638" y="-2425197"/>
            <a:ext cx="5715000" cy="6858000"/>
            <a:chOff x="-1793153" y="-2765127"/>
            <a:chExt cx="5715000" cy="6858000"/>
          </a:xfrm>
        </p:grpSpPr>
        <p:pic>
          <p:nvPicPr>
            <p:cNvPr id="24" name="图片 23">
              <a:extLst>
                <a:ext uri="{FF2B5EF4-FFF2-40B4-BE49-F238E27FC236}">
                  <a16:creationId xmlns:a16="http://schemas.microsoft.com/office/drawing/2014/main" id="{1B7505DC-D709-43FC-B39F-E26FD8029E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4F981AAE-E1C4-4BF3-96C9-6603C4CE5F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6349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75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流程图: 资料带 7">
            <a:extLst>
              <a:ext uri="{FF2B5EF4-FFF2-40B4-BE49-F238E27FC236}">
                <a16:creationId xmlns:a16="http://schemas.microsoft.com/office/drawing/2014/main" id="{C78C6826-EB1F-4AB8-8978-8D6A82964590}"/>
              </a:ext>
            </a:extLst>
          </p:cNvPr>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304126" y="-468226"/>
            <a:ext cx="3234164" cy="2988442"/>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a:extLst>
              <a:ext uri="{FF2B5EF4-FFF2-40B4-BE49-F238E27FC236}">
                <a16:creationId xmlns:a16="http://schemas.microsoft.com/office/drawing/2014/main" id="{4C1F24BC-2165-403C-A799-AD09EF236CF9}"/>
              </a:ext>
            </a:extLst>
          </p:cNvPr>
          <p:cNvGrpSpPr/>
          <p:nvPr userDrawn="1"/>
        </p:nvGrpSpPr>
        <p:grpSpPr>
          <a:xfrm>
            <a:off x="-1096192" y="-1841776"/>
            <a:ext cx="4607810" cy="5529372"/>
            <a:chOff x="-1793153" y="-2765127"/>
            <a:chExt cx="5715000" cy="6858000"/>
          </a:xfrm>
        </p:grpSpPr>
        <p:pic>
          <p:nvPicPr>
            <p:cNvPr id="24" name="图片 23">
              <a:extLst>
                <a:ext uri="{FF2B5EF4-FFF2-40B4-BE49-F238E27FC236}">
                  <a16:creationId xmlns:a16="http://schemas.microsoft.com/office/drawing/2014/main" id="{707759BC-095F-47C4-B171-FE86723FC1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389CA60B-72AE-453B-B68A-6D92924B6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55896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9317626" y="1913753"/>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298111" y="4158742"/>
            <a:ext cx="2318824" cy="2142647"/>
          </a:xfrm>
          <a:prstGeom prst="rect">
            <a:avLst/>
          </a:prstGeom>
        </p:spPr>
      </p:pic>
      <p:sp>
        <p:nvSpPr>
          <p:cNvPr id="8" name="矩形: 折角 7">
            <a:extLst>
              <a:ext uri="{FF2B5EF4-FFF2-40B4-BE49-F238E27FC236}">
                <a16:creationId xmlns:a16="http://schemas.microsoft.com/office/drawing/2014/main" id="{C78C6826-EB1F-4AB8-8978-8D6A82964590}"/>
              </a:ext>
            </a:extLst>
          </p:cNvPr>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2194349" y="4399846"/>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317889" y="4287334"/>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202129" y="-1208450"/>
            <a:ext cx="5210289" cy="4814428"/>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700211" y="2608103"/>
            <a:ext cx="5399412" cy="5358074"/>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a:extLst>
              <a:ext uri="{FF2B5EF4-FFF2-40B4-BE49-F238E27FC236}">
                <a16:creationId xmlns:a16="http://schemas.microsoft.com/office/drawing/2014/main" id="{63CBAE3F-BC42-4E10-9527-931654973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extLst>
      <p:ext uri="{BB962C8B-B14F-4D97-AF65-F5344CB8AC3E}">
        <p14:creationId xmlns:p14="http://schemas.microsoft.com/office/powerpoint/2010/main" val="218788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25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3618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735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117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7136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7275E-1196-49A0-B39C-D7B68DBC04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BE015F-180F-418A-975E-B0B72CF511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3929AD-C616-4EF1-A7F9-C8CD35BC6ECA}"/>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34523A01-F045-41D8-84EA-D319D5BEF3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5D1D2-6AA7-470E-87BC-ABB93C4BF888}"/>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03751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9591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6808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603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02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1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60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10/26/2024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5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79502-B356-47B1-BE68-6DCF73FE0B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C6E885-16DF-49E3-9C79-223D5CBDA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46D344-D2AD-42CB-9C59-26619DE42F04}"/>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52145717-C690-4011-A155-4222DD3B5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73A9C-F75B-4C4E-8F20-5D95C1044B4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1871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63A87-DD9C-470E-BFF3-8F5044048B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982C67-8EF6-4B50-B5BA-6B01DFDC8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9028EC3-511E-4454-B244-E4887E0092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35BCC6C-148F-43C0-AD73-CC650D81EAE0}"/>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6" name="页脚占位符 5">
            <a:extLst>
              <a:ext uri="{FF2B5EF4-FFF2-40B4-BE49-F238E27FC236}">
                <a16:creationId xmlns:a16="http://schemas.microsoft.com/office/drawing/2014/main" id="{84B59F36-FF80-42BB-B82E-0D8633EC89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7137FE-5476-4CAD-94B3-A86330316F42}"/>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01612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FB921-F497-4E6C-8DF0-3AF1AD3DCA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5408CF-D30C-4188-87BE-442EC556B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127E3-B49C-464F-9811-8FD9CBE2B0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D876C8-EE4D-4138-AB52-000AFB426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900203-CB8F-42D0-A1A8-58884D3DB37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F2334EF-B11A-4C4B-9A4C-6CCE0FC60C5E}"/>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8" name="页脚占位符 7">
            <a:extLst>
              <a:ext uri="{FF2B5EF4-FFF2-40B4-BE49-F238E27FC236}">
                <a16:creationId xmlns:a16="http://schemas.microsoft.com/office/drawing/2014/main" id="{21353096-B488-412C-A5D4-A56D2FB642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B4ED08-15AA-4407-AC05-F31B7B8C5B85}"/>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82248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83D5C-E58A-466F-ADD7-DFCAFD69FD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CDCC289-FFEE-4E76-9FC3-F2649A2F38D2}"/>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4" name="页脚占位符 3">
            <a:extLst>
              <a:ext uri="{FF2B5EF4-FFF2-40B4-BE49-F238E27FC236}">
                <a16:creationId xmlns:a16="http://schemas.microsoft.com/office/drawing/2014/main" id="{1F6930E2-6643-4182-B777-B71707FEE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1E2E2C6-6CEC-42B0-A964-6E20DCBD9306}"/>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7701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1CB2F1-BF02-40E9-AAB9-7F3D981D495C}"/>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3" name="页脚占位符 2">
            <a:extLst>
              <a:ext uri="{FF2B5EF4-FFF2-40B4-BE49-F238E27FC236}">
                <a16:creationId xmlns:a16="http://schemas.microsoft.com/office/drawing/2014/main" id="{0CA18037-0F1F-4CA7-BD02-D7B6FABC0E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7A1465-B560-4F4F-A1A3-8166F64A7E0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06249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BC93-B16E-4EEF-B78D-651DE99551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D87CB3-94FA-444C-B7BF-46B0531AB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D9FF8F7-E45F-40B2-AC48-0BB92A4C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669280-99BA-4151-A20A-9612F99F6007}"/>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6" name="页脚占位符 5">
            <a:extLst>
              <a:ext uri="{FF2B5EF4-FFF2-40B4-BE49-F238E27FC236}">
                <a16:creationId xmlns:a16="http://schemas.microsoft.com/office/drawing/2014/main" id="{71A6F67B-4D95-47A9-BCAA-104EEDB0C5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5120C-2223-439B-856A-8B074E84A510}"/>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5082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3AE0E-7DF7-4E3B-A5DB-6D5FD3BC29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905BD3-B976-4C12-8460-0DFE8CFB3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BAA8EB1-522E-4A68-9596-06DB241A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E8A9BF-C64F-488A-8693-66B6D6E40CA2}"/>
              </a:ext>
            </a:extLst>
          </p:cNvPr>
          <p:cNvSpPr>
            <a:spLocks noGrp="1"/>
          </p:cNvSpPr>
          <p:nvPr>
            <p:ph type="dt" sz="half" idx="10"/>
          </p:nvPr>
        </p:nvSpPr>
        <p:spPr/>
        <p:txBody>
          <a:bodyPr/>
          <a:lstStyle/>
          <a:p>
            <a:fld id="{D25D2091-196F-4803-B9EB-E6EB5CE12A42}" type="datetimeFigureOut">
              <a:rPr lang="zh-CN" altLang="en-US" smtClean="0"/>
              <a:t>2024/10/26</a:t>
            </a:fld>
            <a:endParaRPr lang="zh-CN" altLang="en-US"/>
          </a:p>
        </p:txBody>
      </p:sp>
      <p:sp>
        <p:nvSpPr>
          <p:cNvPr id="6" name="页脚占位符 5">
            <a:extLst>
              <a:ext uri="{FF2B5EF4-FFF2-40B4-BE49-F238E27FC236}">
                <a16:creationId xmlns:a16="http://schemas.microsoft.com/office/drawing/2014/main" id="{BB1BE069-A8F1-4B72-A622-A6599DAD93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58D991-AB7F-4353-B839-5C07F72873F1}"/>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6648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2ED725-EE93-4768-AFB7-427F5375F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219874E-CE0C-49D1-A5A6-B4E8F635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735EEF7-52AC-4DDB-824A-D84971FBE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2024/10/26</a:t>
            </a:fld>
            <a:endParaRPr lang="zh-CN" altLang="en-US"/>
          </a:p>
        </p:txBody>
      </p:sp>
      <p:sp>
        <p:nvSpPr>
          <p:cNvPr id="5" name="页脚占位符 4">
            <a:extLst>
              <a:ext uri="{FF2B5EF4-FFF2-40B4-BE49-F238E27FC236}">
                <a16:creationId xmlns:a16="http://schemas.microsoft.com/office/drawing/2014/main" id="{2BDA5C1A-5172-43A8-B6F2-3BBAC9FD4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C95BC0-ADEE-4515-892C-53E57D60E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9" name="Picture 8" descr="A white circle with leaves and blue text&#10;&#10;Description automatically generated">
            <a:extLst>
              <a:ext uri="{FF2B5EF4-FFF2-40B4-BE49-F238E27FC236}">
                <a16:creationId xmlns:a16="http://schemas.microsoft.com/office/drawing/2014/main" id="{0C91B2F7-A66E-7923-BB9B-A36B37AAACD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15825" y="238125"/>
            <a:ext cx="1257300" cy="1257300"/>
          </a:xfrm>
          <a:prstGeom prst="rect">
            <a:avLst/>
          </a:prstGeom>
        </p:spPr>
      </p:pic>
    </p:spTree>
    <p:extLst>
      <p:ext uri="{BB962C8B-B14F-4D97-AF65-F5344CB8AC3E}">
        <p14:creationId xmlns:p14="http://schemas.microsoft.com/office/powerpoint/2010/main" val="281376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12C3415-C5CB-FA83-3039-180A41717C1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BF4A05AB-B6F4-23D6-C699-61C8BF4AA3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669728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3.png"/><Relationship Id="rId10" Type="http://schemas.openxmlformats.org/officeDocument/2006/relationships/image" Target="../media/image59.png"/><Relationship Id="rId4" Type="http://schemas.openxmlformats.org/officeDocument/2006/relationships/image" Target="../media/image4.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3">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4">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5">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6">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7">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8">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8">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2067395" y="2726347"/>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algn="ctr"/>
            <a:r>
              <a:rPr lang="en-US" sz="4000" b="1">
                <a:solidFill>
                  <a:srgbClr val="FF0000"/>
                </a:solidFill>
                <a:latin typeface="Times New Roman" panose="02020603050405020304" pitchFamily="18" charset="0"/>
                <a:cs typeface="Times New Roman" panose="02020603050405020304" pitchFamily="18" charset="0"/>
                <a:sym typeface="Arial"/>
              </a:rPr>
              <a:t>KHOA HỌC LỚP </a:t>
            </a:r>
            <a:r>
              <a:rPr lang="en-US" sz="4000" b="1" dirty="0">
                <a:solidFill>
                  <a:srgbClr val="FF0000"/>
                </a:solidFill>
                <a:latin typeface="Times New Roman" panose="02020603050405020304" pitchFamily="18" charset="0"/>
                <a:cs typeface="Times New Roman" panose="02020603050405020304" pitchFamily="18" charset="0"/>
                <a:sym typeface="Arial"/>
              </a:rPr>
              <a:t>4</a:t>
            </a:r>
          </a:p>
          <a:p>
            <a:pPr algn="ctr"/>
            <a:r>
              <a:rPr lang="en-US" sz="3200" b="1" dirty="0">
                <a:solidFill>
                  <a:srgbClr val="FF0000"/>
                </a:solidFill>
                <a:latin typeface="Times New Roman" panose="02020603050405020304" pitchFamily="18" charset="0"/>
                <a:cs typeface="Times New Roman" panose="02020603050405020304" pitchFamily="18" charset="0"/>
              </a:rPr>
              <a:t>GIÁO VIÊN: NGUYỄN THỊ LINH</a:t>
            </a:r>
            <a:endParaRPr sz="32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373" name="Google Shape;373;p1"/>
          <p:cNvPicPr preferRelativeResize="0"/>
          <p:nvPr/>
        </p:nvPicPr>
        <p:blipFill rotWithShape="1">
          <a:blip r:embed="rId9">
            <a:alphaModFix/>
          </a:blip>
          <a:srcRect/>
          <a:stretch/>
        </p:blipFill>
        <p:spPr>
          <a:xfrm>
            <a:off x="5211436" y="1338066"/>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1068579"/>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algn="ctr"/>
            <a:r>
              <a:rPr lang="en-US" sz="4267" b="1" dirty="0">
                <a:ln w="0"/>
                <a:solidFill>
                  <a:srgbClr val="00B0F0"/>
                </a:solidFill>
                <a:latin typeface="Times New Roman" panose="02020603050405020304" pitchFamily="18" charset="0"/>
                <a:cs typeface="Times New Roman" panose="02020603050405020304" pitchFamily="18" charset="0"/>
              </a:rPr>
              <a:t>CHÀO MỪNG CÁC THẦY CÔ VỀ DỰ GIỜ</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algn="ctr"/>
            <a:endParaRPr lang="en-US"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381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06573A1E-7FE9-CA8A-7DC8-46C630C37820}"/>
              </a:ext>
            </a:extLst>
          </p:cNvPr>
          <p:cNvCxnSpPr>
            <a:cxnSpLocks/>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6C3BA8D-D09A-F9D1-4EBC-F550F978496D}"/>
              </a:ext>
            </a:extLst>
          </p:cNvPr>
          <p:cNvGrpSpPr/>
          <p:nvPr/>
        </p:nvGrpSpPr>
        <p:grpSpPr>
          <a:xfrm>
            <a:off x="4095750" y="1171575"/>
            <a:ext cx="4029075" cy="1044238"/>
            <a:chOff x="4095750" y="1171575"/>
            <a:chExt cx="4029075" cy="1044238"/>
          </a:xfrm>
        </p:grpSpPr>
        <p:sp>
          <p:nvSpPr>
            <p:cNvPr id="18" name="Rectangle: Rounded Corners 17">
              <a:extLst>
                <a:ext uri="{FF2B5EF4-FFF2-40B4-BE49-F238E27FC236}">
                  <a16:creationId xmlns:a16="http://schemas.microsoft.com/office/drawing/2014/main" id="{7B6BD60A-B654-B6E0-21D4-4E4937F3EADC}"/>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ABE490-52DE-46DE-8386-05990C01753F}"/>
                </a:ext>
              </a:extLst>
            </p:cNvPr>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533F67DA-82F7-6AFE-55CE-82938CEABF69}"/>
              </a:ext>
            </a:extLst>
          </p:cNvPr>
          <p:cNvGrpSpPr/>
          <p:nvPr/>
        </p:nvGrpSpPr>
        <p:grpSpPr>
          <a:xfrm>
            <a:off x="5181600" y="2695575"/>
            <a:ext cx="2143126" cy="2361545"/>
            <a:chOff x="5181600" y="2695575"/>
            <a:chExt cx="2143126" cy="2361545"/>
          </a:xfrm>
        </p:grpSpPr>
        <p:grpSp>
          <p:nvGrpSpPr>
            <p:cNvPr id="14" name="Group 13">
              <a:extLst>
                <a:ext uri="{FF2B5EF4-FFF2-40B4-BE49-F238E27FC236}">
                  <a16:creationId xmlns:a16="http://schemas.microsoft.com/office/drawing/2014/main" id="{498D6226-1004-44B2-D468-BDF7E2FA1981}"/>
                </a:ext>
              </a:extLst>
            </p:cNvPr>
            <p:cNvGrpSpPr/>
            <p:nvPr/>
          </p:nvGrpSpPr>
          <p:grpSpPr>
            <a:xfrm>
              <a:off x="5181600" y="2695575"/>
              <a:ext cx="2143126" cy="1838326"/>
              <a:chOff x="4610100" y="2505075"/>
              <a:chExt cx="2647950" cy="2466975"/>
            </a:xfrm>
          </p:grpSpPr>
          <p:pic>
            <p:nvPicPr>
              <p:cNvPr id="12" name="Picture 11" descr="A hands holding a drop of water&#10;&#10;Description automatically generated">
                <a:extLst>
                  <a:ext uri="{FF2B5EF4-FFF2-40B4-BE49-F238E27FC236}">
                    <a16:creationId xmlns:a16="http://schemas.microsoft.com/office/drawing/2014/main" id="{92C38C1C-1D09-511D-EC3E-338936A8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a:extLst>
                  <a:ext uri="{FF2B5EF4-FFF2-40B4-BE49-F238E27FC236}">
                    <a16:creationId xmlns:a16="http://schemas.microsoft.com/office/drawing/2014/main" id="{E7A441AE-2711-2478-6324-234767CA1137}"/>
                  </a:ext>
                </a:extLst>
              </p:cNvPr>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1FAE6B8-A294-5EE0-2F70-002644D3888E}"/>
                </a:ext>
              </a:extLst>
            </p:cNvPr>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800975" y="3048000"/>
            <a:ext cx="4029075" cy="1044238"/>
            <a:chOff x="4095750" y="1171575"/>
            <a:chExt cx="4029075" cy="1044238"/>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58125" y="4752975"/>
            <a:ext cx="4029075" cy="1044238"/>
            <a:chOff x="4095750" y="1171575"/>
            <a:chExt cx="4029075" cy="1044238"/>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152525" y="4762500"/>
            <a:ext cx="4029075" cy="1044238"/>
            <a:chOff x="4095750" y="1171575"/>
            <a:chExt cx="4029075" cy="1044238"/>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457200" y="3057525"/>
            <a:ext cx="4286249" cy="1044238"/>
            <a:chOff x="3981450" y="1171575"/>
            <a:chExt cx="4286249"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EDA0AB-BE44-FB76-E2CD-42FD1F75AE6B}"/>
                </a:ext>
              </a:extLst>
            </p:cNvPr>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802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686675" y="1933575"/>
            <a:ext cx="4029075" cy="971550"/>
            <a:chOff x="4095750" y="1171575"/>
            <a:chExt cx="4029075" cy="971550"/>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77175" y="4352924"/>
            <a:ext cx="4029075" cy="1457325"/>
            <a:chOff x="4095750" y="1171574"/>
            <a:chExt cx="4029075" cy="1457325"/>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219200" y="4400550"/>
            <a:ext cx="4029075" cy="1293849"/>
            <a:chOff x="4095750" y="1171575"/>
            <a:chExt cx="4029075" cy="971550"/>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514350" y="1857375"/>
            <a:ext cx="4048125" cy="1044238"/>
            <a:chOff x="4095750" y="1171575"/>
            <a:chExt cx="4048125"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a:extLst>
                <a:ext uri="{FF2B5EF4-FFF2-40B4-BE49-F238E27FC236}">
                  <a16:creationId xmlns:a16="http://schemas.microsoft.com/office/drawing/2014/main" id="{1DEDA0AB-BE44-FB76-E2CD-42FD1F75AE6B}"/>
                </a:ext>
              </a:extLst>
            </p:cNvPr>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D643F26C-0856-D2D0-BF86-18D95302FF1B}"/>
              </a:ext>
            </a:extLst>
          </p:cNvPr>
          <p:cNvPicPr>
            <a:picLocks noChangeAspect="1"/>
          </p:cNvPicPr>
          <p:nvPr/>
        </p:nvPicPr>
        <p:blipFill>
          <a:blip r:embed="rId3"/>
          <a:stretch>
            <a:fillRect/>
          </a:stretch>
        </p:blipFill>
        <p:spPr>
          <a:xfrm>
            <a:off x="5098234" y="1781175"/>
            <a:ext cx="2255171" cy="3027568"/>
          </a:xfrm>
          <a:prstGeom prst="rect">
            <a:avLst/>
          </a:prstGeom>
        </p:spPr>
      </p:pic>
    </p:spTree>
    <p:extLst>
      <p:ext uri="{BB962C8B-B14F-4D97-AF65-F5344CB8AC3E}">
        <p14:creationId xmlns:p14="http://schemas.microsoft.com/office/powerpoint/2010/main" val="429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58495FF-CF8D-F615-4F4E-971B87B5B50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a:extLst>
              <a:ext uri="{FF2B5EF4-FFF2-40B4-BE49-F238E27FC236}">
                <a16:creationId xmlns:a16="http://schemas.microsoft.com/office/drawing/2014/main" id="{4D080F17-9A6F-FB68-6A29-FDD9BF1B00DE}"/>
              </a:ext>
            </a:extLst>
          </p:cNvPr>
          <p:cNvGrpSpPr/>
          <p:nvPr/>
        </p:nvGrpSpPr>
        <p:grpSpPr>
          <a:xfrm>
            <a:off x="752475" y="1828800"/>
            <a:ext cx="5562600" cy="1077218"/>
            <a:chOff x="4095750" y="1162050"/>
            <a:chExt cx="4035986" cy="1077218"/>
          </a:xfrm>
        </p:grpSpPr>
        <p:sp>
          <p:nvSpPr>
            <p:cNvPr id="5" name="Rectangle: Rounded Corners 4">
              <a:extLst>
                <a:ext uri="{FF2B5EF4-FFF2-40B4-BE49-F238E27FC236}">
                  <a16:creationId xmlns:a16="http://schemas.microsoft.com/office/drawing/2014/main" id="{A2755E48-9081-7547-DB3C-074DB281DDEA}"/>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79C23E-D440-04A3-4141-353BE0A50AB1}"/>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07D0DE9E-B77A-B260-7519-2B31C466D7EF}"/>
              </a:ext>
            </a:extLst>
          </p:cNvPr>
          <p:cNvGrpSpPr/>
          <p:nvPr/>
        </p:nvGrpSpPr>
        <p:grpSpPr>
          <a:xfrm>
            <a:off x="847725" y="3295650"/>
            <a:ext cx="5562600" cy="1714499"/>
            <a:chOff x="4095750" y="1162050"/>
            <a:chExt cx="4035986" cy="1714499"/>
          </a:xfrm>
        </p:grpSpPr>
        <p:sp>
          <p:nvSpPr>
            <p:cNvPr id="8" name="Rectangle: Rounded Corners 7">
              <a:extLst>
                <a:ext uri="{FF2B5EF4-FFF2-40B4-BE49-F238E27FC236}">
                  <a16:creationId xmlns:a16="http://schemas.microsoft.com/office/drawing/2014/main" id="{AEF48FC3-6EF7-CC51-69C0-59BEF46E57BB}"/>
                </a:ext>
              </a:extLst>
            </p:cNvPr>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a:extLst>
                <a:ext uri="{FF2B5EF4-FFF2-40B4-BE49-F238E27FC236}">
                  <a16:creationId xmlns:a16="http://schemas.microsoft.com/office/drawing/2014/main" id="{887C4AC9-920D-D42B-4EE1-ECB97F7EC308}"/>
                </a:ext>
              </a:extLst>
            </p:cNvPr>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472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95325" y="1095375"/>
            <a:ext cx="5562600" cy="1077218"/>
            <a:chOff x="4095750" y="1162050"/>
            <a:chExt cx="4035986" cy="1077218"/>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B0962F-2375-DCE8-E526-7F0CA61371C4}"/>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433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00077" y="727310"/>
            <a:ext cx="6524624" cy="1642450"/>
            <a:chOff x="4087825" y="1171575"/>
            <a:chExt cx="4073646" cy="1209442"/>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08B0962F-2375-DCE8-E526-7F0CA61371C4}"/>
                </a:ext>
              </a:extLst>
            </p:cNvPr>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2454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895350" y="22098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D5B7899-2EC3-B127-9A30-A4E8754E17AD}"/>
              </a:ext>
            </a:extLst>
          </p:cNvPr>
          <p:cNvGrpSpPr/>
          <p:nvPr/>
        </p:nvGrpSpPr>
        <p:grpSpPr>
          <a:xfrm>
            <a:off x="4267200" y="4143375"/>
            <a:ext cx="5532526" cy="2314575"/>
            <a:chOff x="3561100" y="3623389"/>
            <a:chExt cx="6238626" cy="2834561"/>
          </a:xfrm>
        </p:grpSpPr>
        <p:pic>
          <p:nvPicPr>
            <p:cNvPr id="7" name="Picture 318">
              <a:extLst>
                <a:ext uri="{FF2B5EF4-FFF2-40B4-BE49-F238E27FC236}">
                  <a16:creationId xmlns:a16="http://schemas.microsoft.com/office/drawing/2014/main" id="{4740CBAF-66FB-E204-D7FB-CB4533FBCF34}"/>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8" name="TextBox 7">
              <a:extLst>
                <a:ext uri="{FF2B5EF4-FFF2-40B4-BE49-F238E27FC236}">
                  <a16:creationId xmlns:a16="http://schemas.microsoft.com/office/drawing/2014/main" id="{056D96A0-D2A8-ABBA-E42B-6BBE479EF1FB}"/>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4415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666750" y="9525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CDF4234F-5254-844F-070A-06D0CA5A4067}"/>
              </a:ext>
            </a:extLst>
          </p:cNvPr>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a:extLst>
              <a:ext uri="{FF2B5EF4-FFF2-40B4-BE49-F238E27FC236}">
                <a16:creationId xmlns:a16="http://schemas.microsoft.com/office/drawing/2014/main" id="{6E0ECD26-AFCD-8A14-69D9-AE6CF3AF4535}"/>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139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a:extLst>
              <a:ext uri="{FF2B5EF4-FFF2-40B4-BE49-F238E27FC236}">
                <a16:creationId xmlns:a16="http://schemas.microsoft.com/office/drawing/2014/main" id="{823340C3-CF00-DD71-2058-99306B4F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C16AD7B-637B-CC6A-8D8D-0802CF2B9EF2}"/>
              </a:ext>
            </a:extLst>
          </p:cNvPr>
          <p:cNvGrpSpPr/>
          <p:nvPr/>
        </p:nvGrpSpPr>
        <p:grpSpPr>
          <a:xfrm>
            <a:off x="742950" y="3429000"/>
            <a:ext cx="5532526" cy="2314575"/>
            <a:chOff x="3561100" y="3623389"/>
            <a:chExt cx="6238626" cy="2834561"/>
          </a:xfrm>
        </p:grpSpPr>
        <p:pic>
          <p:nvPicPr>
            <p:cNvPr id="13" name="Picture 318">
              <a:extLst>
                <a:ext uri="{FF2B5EF4-FFF2-40B4-BE49-F238E27FC236}">
                  <a16:creationId xmlns:a16="http://schemas.microsoft.com/office/drawing/2014/main" id="{60B002FE-1C96-3F89-E435-8E0994904F15}"/>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14" name="TextBox 13">
              <a:extLst>
                <a:ext uri="{FF2B5EF4-FFF2-40B4-BE49-F238E27FC236}">
                  <a16:creationId xmlns:a16="http://schemas.microsoft.com/office/drawing/2014/main" id="{C53D8D46-B455-914E-BD92-7CA162F46625}"/>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750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a:extLst>
              <a:ext uri="{FF2B5EF4-FFF2-40B4-BE49-F238E27FC236}">
                <a16:creationId xmlns:a16="http://schemas.microsoft.com/office/drawing/2014/main" id="{4AFDB00F-BD78-80DD-82E3-B54CE22C9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7357EE1-1EF5-F7D5-8356-FD5832917700}"/>
              </a:ext>
            </a:extLst>
          </p:cNvPr>
          <p:cNvGrpSpPr/>
          <p:nvPr/>
        </p:nvGrpSpPr>
        <p:grpSpPr>
          <a:xfrm>
            <a:off x="666749" y="952501"/>
            <a:ext cx="4733925" cy="2554545"/>
            <a:chOff x="4095750" y="1162050"/>
            <a:chExt cx="4035986" cy="1119652"/>
          </a:xfrm>
        </p:grpSpPr>
        <p:sp>
          <p:nvSpPr>
            <p:cNvPr id="4" name="Rectangle: Rounded Corners 3">
              <a:extLst>
                <a:ext uri="{FF2B5EF4-FFF2-40B4-BE49-F238E27FC236}">
                  <a16:creationId xmlns:a16="http://schemas.microsoft.com/office/drawing/2014/main" id="{8750B549-D61F-1639-D38F-A547A80D2A00}"/>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309952DC-46DA-6EB2-3466-DD1064C05277}"/>
                </a:ext>
              </a:extLst>
            </p:cNvPr>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B42C1CC-A85F-3A6E-70F5-F33446561912}"/>
              </a:ext>
            </a:extLst>
          </p:cNvPr>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a:extLst>
              <a:ext uri="{FF2B5EF4-FFF2-40B4-BE49-F238E27FC236}">
                <a16:creationId xmlns:a16="http://schemas.microsoft.com/office/drawing/2014/main" id="{4E9FA522-08BC-F628-C090-D6F344E4F164}"/>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64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a:extLst>
              <a:ext uri="{FF2B5EF4-FFF2-40B4-BE49-F238E27FC236}">
                <a16:creationId xmlns:a16="http://schemas.microsoft.com/office/drawing/2014/main" id="{195CE83A-9ED6-400B-E83B-B36BF9FA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53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3B62EE-DE1B-4571-9849-328C3F70A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F1E92D04-6B17-4065-9059-ED14F6C1E9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9823" y="-315405"/>
            <a:ext cx="9420447" cy="7487758"/>
          </a:xfrm>
          <a:prstGeom prst="rect">
            <a:avLst/>
          </a:prstGeom>
        </p:spPr>
      </p:pic>
      <p:pic>
        <p:nvPicPr>
          <p:cNvPr id="14" name="图片 13">
            <a:extLst>
              <a:ext uri="{FF2B5EF4-FFF2-40B4-BE49-F238E27FC236}">
                <a16:creationId xmlns:a16="http://schemas.microsoft.com/office/drawing/2014/main" id="{67F2C1C6-D1DB-4426-AACA-C355F091256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18" name="图片 17">
            <a:extLst>
              <a:ext uri="{FF2B5EF4-FFF2-40B4-BE49-F238E27FC236}">
                <a16:creationId xmlns:a16="http://schemas.microsoft.com/office/drawing/2014/main" id="{A9016BD3-9F9A-4BCA-9C38-4CAAA40784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4562" y="5198773"/>
            <a:ext cx="1790742" cy="1978281"/>
          </a:xfrm>
          <a:prstGeom prst="rect">
            <a:avLst/>
          </a:prstGeom>
        </p:spPr>
      </p:pic>
      <p:pic>
        <p:nvPicPr>
          <p:cNvPr id="20" name="图片 19">
            <a:extLst>
              <a:ext uri="{FF2B5EF4-FFF2-40B4-BE49-F238E27FC236}">
                <a16:creationId xmlns:a16="http://schemas.microsoft.com/office/drawing/2014/main" id="{7A9E545A-6AF3-47D7-A542-B4AD87EF272C}"/>
              </a:ext>
            </a:extLst>
          </p:cNvPr>
          <p:cNvPicPr>
            <a:picLocks noChangeAspect="1"/>
          </p:cNvPicPr>
          <p:nvPr/>
        </p:nvPicPr>
        <p:blipFill rotWithShape="1">
          <a:blip r:embed="rId7">
            <a:extLst>
              <a:ext uri="{28A0092B-C50C-407E-A947-70E740481C1C}">
                <a14:useLocalDpi xmlns:a14="http://schemas.microsoft.com/office/drawing/2010/main" val="0"/>
              </a:ext>
            </a:extLst>
          </a:blip>
          <a:srcRect r="-3182"/>
          <a:stretch/>
        </p:blipFill>
        <p:spPr>
          <a:xfrm>
            <a:off x="9386246" y="2994918"/>
            <a:ext cx="3413633" cy="3771132"/>
          </a:xfrm>
          <a:prstGeom prst="rect">
            <a:avLst/>
          </a:prstGeom>
        </p:spPr>
      </p:pic>
      <p:pic>
        <p:nvPicPr>
          <p:cNvPr id="22" name="图片 21">
            <a:extLst>
              <a:ext uri="{FF2B5EF4-FFF2-40B4-BE49-F238E27FC236}">
                <a16:creationId xmlns:a16="http://schemas.microsoft.com/office/drawing/2014/main" id="{4141E8BC-49FA-4793-ACA7-8E3EAB125060}"/>
              </a:ext>
            </a:extLst>
          </p:cNvPr>
          <p:cNvPicPr>
            <a:picLocks noChangeAspect="1"/>
          </p:cNvPicPr>
          <p:nvPr/>
        </p:nvPicPr>
        <p:blipFill rotWithShape="1">
          <a:blip r:embed="rId8">
            <a:extLst>
              <a:ext uri="{28A0092B-C50C-407E-A947-70E740481C1C}">
                <a14:useLocalDpi xmlns:a14="http://schemas.microsoft.com/office/drawing/2010/main" val="0"/>
              </a:ext>
            </a:extLst>
          </a:blip>
          <a:srcRect r="-33385"/>
          <a:stretch/>
        </p:blipFill>
        <p:spPr>
          <a:xfrm>
            <a:off x="-810575" y="-1023722"/>
            <a:ext cx="2318824" cy="2142647"/>
          </a:xfrm>
          <a:prstGeom prst="rect">
            <a:avLst/>
          </a:prstGeom>
        </p:spPr>
      </p:pic>
      <p:pic>
        <p:nvPicPr>
          <p:cNvPr id="23" name="图片 22">
            <a:extLst>
              <a:ext uri="{FF2B5EF4-FFF2-40B4-BE49-F238E27FC236}">
                <a16:creationId xmlns:a16="http://schemas.microsoft.com/office/drawing/2014/main" id="{690B1C4F-B583-44DA-8392-80DF083EE835}"/>
              </a:ext>
            </a:extLst>
          </p:cNvPr>
          <p:cNvPicPr>
            <a:picLocks noChangeAspect="1"/>
          </p:cNvPicPr>
          <p:nvPr/>
        </p:nvPicPr>
        <p:blipFill rotWithShape="1">
          <a:blip r:embed="rId9">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24" name="图片 23">
            <a:extLst>
              <a:ext uri="{FF2B5EF4-FFF2-40B4-BE49-F238E27FC236}">
                <a16:creationId xmlns:a16="http://schemas.microsoft.com/office/drawing/2014/main" id="{053FE911-D40E-41CA-88F4-B19EDCCDA2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9516" y="5441212"/>
            <a:ext cx="2705141" cy="2988442"/>
          </a:xfrm>
          <a:prstGeom prst="rect">
            <a:avLst/>
          </a:prstGeom>
        </p:spPr>
      </p:pic>
      <p:pic>
        <p:nvPicPr>
          <p:cNvPr id="25" name="图片 24">
            <a:extLst>
              <a:ext uri="{FF2B5EF4-FFF2-40B4-BE49-F238E27FC236}">
                <a16:creationId xmlns:a16="http://schemas.microsoft.com/office/drawing/2014/main" id="{8C87E405-B995-4F4B-B958-A02A3B193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a:extLst>
              <a:ext uri="{FF2B5EF4-FFF2-40B4-BE49-F238E27FC236}">
                <a16:creationId xmlns:a16="http://schemas.microsoft.com/office/drawing/2014/main" id="{90E070BB-994B-469A-8BC4-EC1644BFC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a:extLst>
              <a:ext uri="{FF2B5EF4-FFF2-40B4-BE49-F238E27FC236}">
                <a16:creationId xmlns:a16="http://schemas.microsoft.com/office/drawing/2014/main" id="{709F275C-6E1D-F18A-4081-512945DD91C0}"/>
              </a:ext>
            </a:extLst>
          </p:cNvPr>
          <p:cNvPicPr>
            <a:picLocks noChangeAspect="1"/>
          </p:cNvPicPr>
          <p:nvPr/>
        </p:nvPicPr>
        <p:blipFill>
          <a:blip r:embed="rId11"/>
          <a:stretch>
            <a:fillRect/>
          </a:stretch>
        </p:blipFill>
        <p:spPr>
          <a:xfrm>
            <a:off x="4741417" y="1631790"/>
            <a:ext cx="2956816" cy="755970"/>
          </a:xfrm>
          <a:prstGeom prst="rect">
            <a:avLst/>
          </a:prstGeom>
        </p:spPr>
      </p:pic>
      <p:pic>
        <p:nvPicPr>
          <p:cNvPr id="7" name="Picture 6">
            <a:extLst>
              <a:ext uri="{FF2B5EF4-FFF2-40B4-BE49-F238E27FC236}">
                <a16:creationId xmlns:a16="http://schemas.microsoft.com/office/drawing/2014/main" id="{BC7088CC-C116-1E0B-8F3F-805C0A541992}"/>
              </a:ext>
            </a:extLst>
          </p:cNvPr>
          <p:cNvPicPr>
            <a:picLocks noChangeAspect="1"/>
          </p:cNvPicPr>
          <p:nvPr/>
        </p:nvPicPr>
        <p:blipFill>
          <a:blip r:embed="rId12"/>
          <a:stretch>
            <a:fillRect/>
          </a:stretch>
        </p:blipFill>
        <p:spPr>
          <a:xfrm>
            <a:off x="3092292" y="2364736"/>
            <a:ext cx="6559865" cy="3023878"/>
          </a:xfrm>
          <a:prstGeom prst="rect">
            <a:avLst/>
          </a:prstGeom>
        </p:spPr>
      </p:pic>
      <p:pic>
        <p:nvPicPr>
          <p:cNvPr id="15" name="Picture 14">
            <a:extLst>
              <a:ext uri="{FF2B5EF4-FFF2-40B4-BE49-F238E27FC236}">
                <a16:creationId xmlns:a16="http://schemas.microsoft.com/office/drawing/2014/main" id="{4BEDE4E5-25ED-F107-0545-B02724A0DC11}"/>
              </a:ext>
            </a:extLst>
          </p:cNvPr>
          <p:cNvPicPr>
            <a:picLocks noChangeAspect="1"/>
          </p:cNvPicPr>
          <p:nvPr/>
        </p:nvPicPr>
        <p:blipFill>
          <a:blip r:embed="rId13"/>
          <a:stretch>
            <a:fillRect/>
          </a:stretch>
        </p:blipFill>
        <p:spPr>
          <a:xfrm>
            <a:off x="808011" y="471615"/>
            <a:ext cx="2060627" cy="1457070"/>
          </a:xfrm>
          <a:prstGeom prst="rect">
            <a:avLst/>
          </a:prstGeom>
        </p:spPr>
      </p:pic>
    </p:spTree>
    <p:extLst>
      <p:ext uri="{BB962C8B-B14F-4D97-AF65-F5344CB8AC3E}">
        <p14:creationId xmlns:p14="http://schemas.microsoft.com/office/powerpoint/2010/main" val="213722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F4E591-4CD3-4FD6-B398-7B14A35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a:extLst>
              <a:ext uri="{FF2B5EF4-FFF2-40B4-BE49-F238E27FC236}">
                <a16:creationId xmlns:a16="http://schemas.microsoft.com/office/drawing/2014/main" id="{83633989-AE42-FF1D-4B7D-58496E5464CE}"/>
              </a:ext>
            </a:extLst>
          </p:cNvPr>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26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089739-A701-83EE-4A85-5D487A94F8A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B6950E59-2C83-D3CE-BC2D-74ADB09F5B21}"/>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F064716-57D2-C8AB-79DE-83AA82BCBA1B}"/>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F7537340-0C91-606A-0A80-59CC04BBD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4929CD-3A0E-8440-C032-3BFD961A16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7DA108-5751-2C25-2087-3784E3FA86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1850BB-B987-AC1A-6457-E359FBBD46A5}"/>
              </a:ext>
            </a:extLst>
          </p:cNvPr>
          <p:cNvPicPr>
            <a:picLocks noChangeAspect="1"/>
          </p:cNvPicPr>
          <p:nvPr/>
        </p:nvPicPr>
        <p:blipFill>
          <a:blip r:embed="rId4"/>
          <a:stretch>
            <a:fillRect/>
          </a:stretch>
        </p:blipFill>
        <p:spPr>
          <a:xfrm>
            <a:off x="3303010" y="196537"/>
            <a:ext cx="6005080" cy="1359526"/>
          </a:xfrm>
          <a:prstGeom prst="rect">
            <a:avLst/>
          </a:prstGeom>
        </p:spPr>
      </p:pic>
    </p:spTree>
    <p:extLst>
      <p:ext uri="{BB962C8B-B14F-4D97-AF65-F5344CB8AC3E}">
        <p14:creationId xmlns:p14="http://schemas.microsoft.com/office/powerpoint/2010/main" val="1763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B91F2D5-EAD1-4FF4-97D3-DD69A44235ED}"/>
              </a:ext>
            </a:extLst>
          </p:cNvPr>
          <p:cNvGrpSpPr/>
          <p:nvPr/>
        </p:nvGrpSpPr>
        <p:grpSpPr>
          <a:xfrm>
            <a:off x="-91801" y="-8503"/>
            <a:ext cx="13510190" cy="6820216"/>
            <a:chOff x="-91801" y="-8503"/>
            <a:chExt cx="13510190" cy="6820216"/>
          </a:xfrm>
        </p:grpSpPr>
        <p:pic>
          <p:nvPicPr>
            <p:cNvPr id="33" name="图片 32">
              <a:extLst>
                <a:ext uri="{FF2B5EF4-FFF2-40B4-BE49-F238E27FC236}">
                  <a16:creationId xmlns:a16="http://schemas.microsoft.com/office/drawing/2014/main" id="{49C1AA0B-08DB-452B-B4DD-0D62B09E5F96}"/>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5400000">
              <a:off x="-2938469" y="3039789"/>
              <a:ext cx="6608550" cy="915213"/>
            </a:xfrm>
            <a:prstGeom prst="rect">
              <a:avLst/>
            </a:prstGeom>
          </p:spPr>
        </p:pic>
        <p:pic>
          <p:nvPicPr>
            <p:cNvPr id="34" name="图片 33">
              <a:extLst>
                <a:ext uri="{FF2B5EF4-FFF2-40B4-BE49-F238E27FC236}">
                  <a16:creationId xmlns:a16="http://schemas.microsoft.com/office/drawing/2014/main" id="{11142150-AB7C-439C-AB2F-617C90F9C05F}"/>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6200000" flipH="1">
              <a:off x="8566882" y="3039790"/>
              <a:ext cx="6608550" cy="915213"/>
            </a:xfrm>
            <a:prstGeom prst="rect">
              <a:avLst/>
            </a:prstGeom>
          </p:spPr>
        </p:pic>
        <p:grpSp>
          <p:nvGrpSpPr>
            <p:cNvPr id="26" name="组合 25">
              <a:extLst>
                <a:ext uri="{FF2B5EF4-FFF2-40B4-BE49-F238E27FC236}">
                  <a16:creationId xmlns:a16="http://schemas.microsoft.com/office/drawing/2014/main" id="{C9E58D1E-214D-43C9-8959-7D95E84E8F2D}"/>
                </a:ext>
              </a:extLst>
            </p:cNvPr>
            <p:cNvGrpSpPr/>
            <p:nvPr/>
          </p:nvGrpSpPr>
          <p:grpSpPr>
            <a:xfrm>
              <a:off x="413052" y="-8503"/>
              <a:ext cx="13005337" cy="915214"/>
              <a:chOff x="413052" y="-8503"/>
              <a:chExt cx="13005337" cy="915214"/>
            </a:xfrm>
          </p:grpSpPr>
          <p:pic>
            <p:nvPicPr>
              <p:cNvPr id="35" name="图片 34">
                <a:extLst>
                  <a:ext uri="{FF2B5EF4-FFF2-40B4-BE49-F238E27FC236}">
                    <a16:creationId xmlns:a16="http://schemas.microsoft.com/office/drawing/2014/main" id="{A0AFDE2C-C1E6-4D51-80E9-1CD15B6F1885}"/>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6" name="图片 35">
                <a:extLst>
                  <a:ext uri="{FF2B5EF4-FFF2-40B4-BE49-F238E27FC236}">
                    <a16:creationId xmlns:a16="http://schemas.microsoft.com/office/drawing/2014/main" id="{8AA94C1D-7A31-435E-8430-D3F17D6049DB}"/>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nvGrpSpPr>
            <p:cNvPr id="37" name="组合 36">
              <a:extLst>
                <a:ext uri="{FF2B5EF4-FFF2-40B4-BE49-F238E27FC236}">
                  <a16:creationId xmlns:a16="http://schemas.microsoft.com/office/drawing/2014/main" id="{082DD493-5DE1-4647-9F2A-DBDEBD2155E1}"/>
                </a:ext>
              </a:extLst>
            </p:cNvPr>
            <p:cNvGrpSpPr/>
            <p:nvPr/>
          </p:nvGrpSpPr>
          <p:grpSpPr>
            <a:xfrm flipV="1">
              <a:off x="83762" y="5896499"/>
              <a:ext cx="13005337" cy="915214"/>
              <a:chOff x="413052" y="-8503"/>
              <a:chExt cx="13005337" cy="915214"/>
            </a:xfrm>
          </p:grpSpPr>
          <p:pic>
            <p:nvPicPr>
              <p:cNvPr id="38" name="图片 37">
                <a:extLst>
                  <a:ext uri="{FF2B5EF4-FFF2-40B4-BE49-F238E27FC236}">
                    <a16:creationId xmlns:a16="http://schemas.microsoft.com/office/drawing/2014/main" id="{933FDC70-ED12-4473-A5F0-8C071C031FA2}"/>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9" name="图片 38">
                <a:extLst>
                  <a:ext uri="{FF2B5EF4-FFF2-40B4-BE49-F238E27FC236}">
                    <a16:creationId xmlns:a16="http://schemas.microsoft.com/office/drawing/2014/main" id="{5323427A-254A-45E1-B079-9EAC50A74861}"/>
                  </a:ext>
                </a:extLst>
              </p:cNvPr>
              <p:cNvPicPr>
                <a:picLocks noChangeAspect="1"/>
              </p:cNvPicPr>
              <p:nvPr/>
            </p:nvPicPr>
            <p:blipFill rotWithShape="1">
              <a:blip r:embed="rId3">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pic>
        <p:nvPicPr>
          <p:cNvPr id="19" name="图片 18">
            <a:extLst>
              <a:ext uri="{FF2B5EF4-FFF2-40B4-BE49-F238E27FC236}">
                <a16:creationId xmlns:a16="http://schemas.microsoft.com/office/drawing/2014/main" id="{3FDDAC45-1F90-49D1-9266-461D430F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a:extLst>
              <a:ext uri="{FF2B5EF4-FFF2-40B4-BE49-F238E27FC236}">
                <a16:creationId xmlns:a16="http://schemas.microsoft.com/office/drawing/2014/main" id="{838F2092-E54C-469D-949E-52265839B015}"/>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795972" y="2572264"/>
            <a:ext cx="6858001" cy="1808676"/>
          </a:xfrm>
          <a:prstGeom prst="rect">
            <a:avLst/>
          </a:prstGeom>
        </p:spPr>
      </p:pic>
      <p:grpSp>
        <p:nvGrpSpPr>
          <p:cNvPr id="2" name="图形 1">
            <a:extLst>
              <a:ext uri="{FF2B5EF4-FFF2-40B4-BE49-F238E27FC236}">
                <a16:creationId xmlns:a16="http://schemas.microsoft.com/office/drawing/2014/main" id="{834AF82C-6485-4777-A7DC-8974450E7463}"/>
              </a:ext>
            </a:extLst>
          </p:cNvPr>
          <p:cNvGrpSpPr/>
          <p:nvPr/>
        </p:nvGrpSpPr>
        <p:grpSpPr>
          <a:xfrm>
            <a:off x="357809" y="258417"/>
            <a:ext cx="9939130" cy="6410740"/>
            <a:chOff x="2319610" y="0"/>
            <a:chExt cx="7546563" cy="6854547"/>
          </a:xfrm>
          <a:solidFill>
            <a:srgbClr val="FBFF86"/>
          </a:solidFill>
        </p:grpSpPr>
        <p:sp>
          <p:nvSpPr>
            <p:cNvPr id="3" name="任意多边形: 形状 2">
              <a:extLst>
                <a:ext uri="{FF2B5EF4-FFF2-40B4-BE49-F238E27FC236}">
                  <a16:creationId xmlns:a16="http://schemas.microsoft.com/office/drawing/2014/main" id="{5D4E9DFC-2D80-408D-9865-B5D4BBA19D84}"/>
                </a:ext>
              </a:extLst>
            </p:cNvPr>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4004C6B5-946C-4CCA-8BE6-F859B7D1E8EF}"/>
                </a:ext>
              </a:extLst>
            </p:cNvPr>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041D3474-608E-46BB-88DD-4BC8D40B6E22}"/>
                </a:ext>
              </a:extLst>
            </p:cNvPr>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a:extLst>
                <a:ext uri="{FF2B5EF4-FFF2-40B4-BE49-F238E27FC236}">
                  <a16:creationId xmlns:a16="http://schemas.microsoft.com/office/drawing/2014/main" id="{AED819F5-9E11-4055-96B1-16D9A82BC49B}"/>
                </a:ext>
              </a:extLst>
            </p:cNvPr>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a:extLst>
                <a:ext uri="{FF2B5EF4-FFF2-40B4-BE49-F238E27FC236}">
                  <a16:creationId xmlns:a16="http://schemas.microsoft.com/office/drawing/2014/main" id="{621173FE-B660-47C7-9A99-33894113BF06}"/>
                </a:ext>
              </a:extLst>
            </p:cNvPr>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3CC7B04A-BFEA-40B2-B8B6-F4BCACA9F31A}"/>
                </a:ext>
              </a:extLst>
            </p:cNvPr>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E5FE7196-3AF7-40E3-A8B1-CF12676ADA6A}"/>
                </a:ext>
              </a:extLst>
            </p:cNvPr>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a:extLst>
                <a:ext uri="{FF2B5EF4-FFF2-40B4-BE49-F238E27FC236}">
                  <a16:creationId xmlns:a16="http://schemas.microsoft.com/office/drawing/2014/main" id="{8B6566D8-D749-47CB-A850-1CBE72F339A4}"/>
                </a:ext>
              </a:extLst>
            </p:cNvPr>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37A1C99E-ECB7-4456-967E-736FFAED7536}"/>
                </a:ext>
              </a:extLst>
            </p:cNvPr>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a:extLst>
                <a:ext uri="{FF2B5EF4-FFF2-40B4-BE49-F238E27FC236}">
                  <a16:creationId xmlns:a16="http://schemas.microsoft.com/office/drawing/2014/main" id="{1B76F1BF-A772-4534-A5EB-1D3C8684B382}"/>
                </a:ext>
              </a:extLst>
            </p:cNvPr>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a:extLst>
                <a:ext uri="{FF2B5EF4-FFF2-40B4-BE49-F238E27FC236}">
                  <a16:creationId xmlns:a16="http://schemas.microsoft.com/office/drawing/2014/main" id="{D5AA9153-AD0A-4310-AFC6-08DCA5EB34F3}"/>
                </a:ext>
              </a:extLst>
            </p:cNvPr>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a:extLst>
                <a:ext uri="{FF2B5EF4-FFF2-40B4-BE49-F238E27FC236}">
                  <a16:creationId xmlns:a16="http://schemas.microsoft.com/office/drawing/2014/main" id="{AA8D8F0A-A13C-4737-A443-613F30F8B049}"/>
                </a:ext>
              </a:extLst>
            </p:cNvPr>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98B901F3-5B18-426D-93B3-336CBECFF165}"/>
                </a:ext>
              </a:extLst>
            </p:cNvPr>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id="{71F05251-6AF7-4E9C-91A4-DDB87BB98583}"/>
                </a:ext>
              </a:extLst>
            </p:cNvPr>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a:extLst>
                <a:ext uri="{FF2B5EF4-FFF2-40B4-BE49-F238E27FC236}">
                  <a16:creationId xmlns:a16="http://schemas.microsoft.com/office/drawing/2014/main" id="{7BCB6E61-426C-4B0A-8FF3-52E33CFA0730}"/>
                </a:ext>
              </a:extLst>
            </p:cNvPr>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id="{64E8A0C8-CC40-45AA-B253-A4D32E72556E}"/>
                </a:ext>
              </a:extLst>
            </p:cNvPr>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a:extLst>
              <a:ext uri="{FF2B5EF4-FFF2-40B4-BE49-F238E27FC236}">
                <a16:creationId xmlns:a16="http://schemas.microsoft.com/office/drawing/2014/main" id="{0D95FDFC-741B-4D37-8E77-F6B058CB8259}"/>
              </a:ext>
            </a:extLst>
          </p:cNvPr>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2F68929C-CE83-4D4E-A717-74A4C7535676}"/>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7431091" y="251684"/>
            <a:ext cx="6858001" cy="1808676"/>
          </a:xfrm>
          <a:prstGeom prst="rect">
            <a:avLst/>
          </a:prstGeom>
        </p:spPr>
      </p:pic>
      <p:pic>
        <p:nvPicPr>
          <p:cNvPr id="24" name="图片 23">
            <a:extLst>
              <a:ext uri="{FF2B5EF4-FFF2-40B4-BE49-F238E27FC236}">
                <a16:creationId xmlns:a16="http://schemas.microsoft.com/office/drawing/2014/main" id="{080A02C2-C108-4433-BB17-315BA2947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a:extLst>
              <a:ext uri="{FF2B5EF4-FFF2-40B4-BE49-F238E27FC236}">
                <a16:creationId xmlns:a16="http://schemas.microsoft.com/office/drawing/2014/main" id="{55127B8F-AD36-4CB0-9FA9-65A7F31B6865}"/>
              </a:ext>
            </a:extLst>
          </p:cNvPr>
          <p:cNvPicPr>
            <a:picLocks noChangeAspect="1"/>
          </p:cNvPicPr>
          <p:nvPr/>
        </p:nvPicPr>
        <p:blipFill rotWithShape="1">
          <a:blip r:embed="rId8">
            <a:extLst>
              <a:ext uri="{28A0092B-C50C-407E-A947-70E740481C1C}">
                <a14:useLocalDpi xmlns:a14="http://schemas.microsoft.com/office/drawing/2010/main" val="0"/>
              </a:ext>
            </a:extLst>
          </a:blip>
          <a:srcRect l="-4" r="-1"/>
          <a:stretch/>
        </p:blipFill>
        <p:spPr>
          <a:xfrm rot="5400000">
            <a:off x="5652785" y="17899"/>
            <a:ext cx="5074447" cy="1338295"/>
          </a:xfrm>
          <a:prstGeom prst="rect">
            <a:avLst/>
          </a:prstGeom>
        </p:spPr>
      </p:pic>
      <p:sp>
        <p:nvSpPr>
          <p:cNvPr id="31" name="矩形 30">
            <a:extLst>
              <a:ext uri="{FF2B5EF4-FFF2-40B4-BE49-F238E27FC236}">
                <a16:creationId xmlns:a16="http://schemas.microsoft.com/office/drawing/2014/main" id="{1B4506AE-CB58-4AC0-AF84-3EBC4DB2CA48}"/>
              </a:ext>
            </a:extLst>
          </p:cNvPr>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a:extLst>
              <a:ext uri="{FF2B5EF4-FFF2-40B4-BE49-F238E27FC236}">
                <a16:creationId xmlns:a16="http://schemas.microsoft.com/office/drawing/2014/main" id="{B7E7FD57-3181-06C9-02F5-3F4C5AC84610}"/>
              </a:ext>
            </a:extLst>
          </p:cNvPr>
          <p:cNvPicPr>
            <a:picLocks noChangeAspect="1"/>
          </p:cNvPicPr>
          <p:nvPr/>
        </p:nvPicPr>
        <p:blipFill>
          <a:blip r:embed="rId10"/>
          <a:stretch>
            <a:fillRect/>
          </a:stretch>
        </p:blipFill>
        <p:spPr>
          <a:xfrm>
            <a:off x="1995217" y="2293017"/>
            <a:ext cx="7023201" cy="2780017"/>
          </a:xfrm>
          <a:prstGeom prst="rect">
            <a:avLst/>
          </a:prstGeom>
        </p:spPr>
      </p:pic>
    </p:spTree>
    <p:extLst>
      <p:ext uri="{BB962C8B-B14F-4D97-AF65-F5344CB8AC3E}">
        <p14:creationId xmlns:p14="http://schemas.microsoft.com/office/powerpoint/2010/main" val="23363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5286D8DB-966C-E4D0-67E0-5221E9155FD7}"/>
              </a:ext>
            </a:extLst>
          </p:cNvPr>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a:extLst>
              <a:ext uri="{FF2B5EF4-FFF2-40B4-BE49-F238E27FC236}">
                <a16:creationId xmlns:a16="http://schemas.microsoft.com/office/drawing/2014/main" id="{1F1C9C44-F365-7FD1-9C89-DE8533CC06FE}"/>
              </a:ext>
            </a:extLst>
          </p:cNvPr>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a:extLst>
              <a:ext uri="{FF2B5EF4-FFF2-40B4-BE49-F238E27FC236}">
                <a16:creationId xmlns:a16="http://schemas.microsoft.com/office/drawing/2014/main" id="{3038B088-D801-8537-8C64-AC56CFA4F4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27" name="Group 26">
            <a:extLst>
              <a:ext uri="{FF2B5EF4-FFF2-40B4-BE49-F238E27FC236}">
                <a16:creationId xmlns:a16="http://schemas.microsoft.com/office/drawing/2014/main" id="{0DA3B482-9F49-B8E4-F0D1-840D84B6B18E}"/>
              </a:ext>
            </a:extLst>
          </p:cNvPr>
          <p:cNvGrpSpPr/>
          <p:nvPr/>
        </p:nvGrpSpPr>
        <p:grpSpPr>
          <a:xfrm>
            <a:off x="758825" y="1542542"/>
            <a:ext cx="9890124" cy="1457835"/>
            <a:chOff x="-396025" y="173453"/>
            <a:chExt cx="14835186" cy="2186752"/>
          </a:xfrm>
        </p:grpSpPr>
        <p:sp>
          <p:nvSpPr>
            <p:cNvPr id="28" name="Rounded Rectangle 18">
              <a:extLst>
                <a:ext uri="{FF2B5EF4-FFF2-40B4-BE49-F238E27FC236}">
                  <a16:creationId xmlns:a16="http://schemas.microsoft.com/office/drawing/2014/main" id="{C585A171-1EC3-ABD8-9CC0-24D041FC01BD}"/>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ABE4A4-04F0-F331-11E2-DBEEF226EDAC}"/>
                </a:ext>
              </a:extLst>
            </p:cNvPr>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a:extLst>
                <a:ext uri="{FF2B5EF4-FFF2-40B4-BE49-F238E27FC236}">
                  <a16:creationId xmlns:a16="http://schemas.microsoft.com/office/drawing/2014/main" id="{B21DC462-7904-BA1E-6077-11AD272FA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a:extLst>
              <a:ext uri="{FF2B5EF4-FFF2-40B4-BE49-F238E27FC236}">
                <a16:creationId xmlns:a16="http://schemas.microsoft.com/office/drawing/2014/main" id="{999A6CE8-AA78-5A29-BE63-EBC231AA67A3}"/>
              </a:ext>
            </a:extLst>
          </p:cNvPr>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a:extLst>
              <a:ext uri="{FF2B5EF4-FFF2-40B4-BE49-F238E27FC236}">
                <a16:creationId xmlns:a16="http://schemas.microsoft.com/office/drawing/2014/main" id="{8A812CD5-03F8-7469-C69A-B6BDA770B1CC}"/>
              </a:ext>
            </a:extLst>
          </p:cNvPr>
          <p:cNvGrpSpPr/>
          <p:nvPr/>
        </p:nvGrpSpPr>
        <p:grpSpPr>
          <a:xfrm>
            <a:off x="692150" y="3304667"/>
            <a:ext cx="9890125" cy="1600207"/>
            <a:chOff x="-396025" y="173453"/>
            <a:chExt cx="14835187" cy="2400310"/>
          </a:xfrm>
        </p:grpSpPr>
        <p:sp>
          <p:nvSpPr>
            <p:cNvPr id="33" name="Rounded Rectangle 18">
              <a:extLst>
                <a:ext uri="{FF2B5EF4-FFF2-40B4-BE49-F238E27FC236}">
                  <a16:creationId xmlns:a16="http://schemas.microsoft.com/office/drawing/2014/main" id="{E9C284C7-AEBE-7E3B-CF03-5D9F58A43906}"/>
                </a:ext>
              </a:extLst>
            </p:cNvPr>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82255-9209-EDD0-8B50-69F60D75F41B}"/>
                </a:ext>
              </a:extLst>
            </p:cNvPr>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43CF8F73-95C8-8036-CC4A-9D978198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2066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CEF205A-A515-4C60-96F2-3F3C6F047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6">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257676" y="1618771"/>
            <a:ext cx="6610204"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D96B16A-F858-3C00-6062-AF218E1BA3BF}"/>
              </a:ext>
            </a:extLst>
          </p:cNvPr>
          <p:cNvPicPr>
            <a:picLocks noChangeAspect="1"/>
          </p:cNvPicPr>
          <p:nvPr/>
        </p:nvPicPr>
        <p:blipFill>
          <a:blip r:embed="rId9"/>
          <a:stretch>
            <a:fillRect/>
          </a:stretch>
        </p:blipFill>
        <p:spPr>
          <a:xfrm>
            <a:off x="5238552" y="2349481"/>
            <a:ext cx="4572396" cy="3359187"/>
          </a:xfrm>
          <a:prstGeom prst="rect">
            <a:avLst/>
          </a:prstGeom>
        </p:spPr>
      </p:pic>
    </p:spTree>
    <p:extLst>
      <p:ext uri="{BB962C8B-B14F-4D97-AF65-F5344CB8AC3E}">
        <p14:creationId xmlns:p14="http://schemas.microsoft.com/office/powerpoint/2010/main" val="18490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a:extLst>
              <a:ext uri="{FF2B5EF4-FFF2-40B4-BE49-F238E27FC236}">
                <a16:creationId xmlns:a16="http://schemas.microsoft.com/office/drawing/2014/main" id="{E1AFE8FA-28E9-4050-9AFB-2B7EF47B7A65}"/>
              </a:ext>
            </a:extLst>
          </p:cNvPr>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a:extLst>
              <a:ext uri="{FF2B5EF4-FFF2-40B4-BE49-F238E27FC236}">
                <a16:creationId xmlns:a16="http://schemas.microsoft.com/office/drawing/2014/main" id="{CD5996B7-49E5-4A41-8C64-B908E3B44A30}"/>
              </a:ext>
            </a:extLst>
          </p:cNvPr>
          <p:cNvGrpSpPr/>
          <p:nvPr/>
        </p:nvGrpSpPr>
        <p:grpSpPr>
          <a:xfrm>
            <a:off x="7770157" y="-2562508"/>
            <a:ext cx="6064551" cy="6544823"/>
            <a:chOff x="8777255" y="-1107494"/>
            <a:chExt cx="4165673" cy="4495567"/>
          </a:xfrm>
        </p:grpSpPr>
        <p:pic>
          <p:nvPicPr>
            <p:cNvPr id="30" name="图片 29">
              <a:extLst>
                <a:ext uri="{FF2B5EF4-FFF2-40B4-BE49-F238E27FC236}">
                  <a16:creationId xmlns:a16="http://schemas.microsoft.com/office/drawing/2014/main" id="{06A2E884-423A-4FD7-BF24-F89499AC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a:extLst>
                <a:ext uri="{FF2B5EF4-FFF2-40B4-BE49-F238E27FC236}">
                  <a16:creationId xmlns:a16="http://schemas.microsoft.com/office/drawing/2014/main" id="{18EFED9E-A1AC-484A-B255-E8FDC38A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a:extLst>
              <a:ext uri="{FF2B5EF4-FFF2-40B4-BE49-F238E27FC236}">
                <a16:creationId xmlns:a16="http://schemas.microsoft.com/office/drawing/2014/main" id="{2B5C311B-D929-A3BE-3A97-3FC7DF0BB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a:extLst>
              <a:ext uri="{FF2B5EF4-FFF2-40B4-BE49-F238E27FC236}">
                <a16:creationId xmlns:a16="http://schemas.microsoft.com/office/drawing/2014/main" id="{AFB37D67-FE72-46A4-7CB2-479515B15A44}"/>
              </a:ext>
            </a:extLst>
          </p:cNvPr>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a:extLst>
              <a:ext uri="{FF2B5EF4-FFF2-40B4-BE49-F238E27FC236}">
                <a16:creationId xmlns:a16="http://schemas.microsoft.com/office/drawing/2014/main" id="{6FF42B28-D54D-F0AE-5204-C41A61689211}"/>
              </a:ext>
            </a:extLst>
          </p:cNvPr>
          <p:cNvPicPr>
            <a:picLocks noChangeAspect="1"/>
          </p:cNvPicPr>
          <p:nvPr/>
        </p:nvPicPr>
        <p:blipFill>
          <a:blip r:embed="rId6"/>
          <a:stretch>
            <a:fillRect/>
          </a:stretch>
        </p:blipFill>
        <p:spPr>
          <a:xfrm>
            <a:off x="4638450" y="2700812"/>
            <a:ext cx="5182049" cy="2237426"/>
          </a:xfrm>
          <a:prstGeom prst="rect">
            <a:avLst/>
          </a:prstGeom>
        </p:spPr>
      </p:pic>
    </p:spTree>
    <p:extLst>
      <p:ext uri="{BB962C8B-B14F-4D97-AF65-F5344CB8AC3E}">
        <p14:creationId xmlns:p14="http://schemas.microsoft.com/office/powerpoint/2010/main" val="338903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
        <p:nvSpPr>
          <p:cNvPr id="7" name="Flowchart: Terminator 6">
            <a:extLst>
              <a:ext uri="{FF2B5EF4-FFF2-40B4-BE49-F238E27FC236}">
                <a16:creationId xmlns:a16="http://schemas.microsoft.com/office/drawing/2014/main" id="{411B703C-FB27-1F50-0626-A488FF2EC360}"/>
              </a:ext>
            </a:extLst>
          </p:cNvPr>
          <p:cNvSpPr/>
          <p:nvPr/>
        </p:nvSpPr>
        <p:spPr>
          <a:xfrm>
            <a:off x="8396739" y="2621550"/>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7"/>
                                        </p:tgtEl>
                                        <p:attrNameLst>
                                          <p:attrName>fillcolor</p:attrName>
                                        </p:attrNameLst>
                                      </p:cBhvr>
                                      <p:to>
                                        <a:schemeClr val="accent2"/>
                                      </p:to>
                                    </p:animClr>
                                    <p:set>
                                      <p:cBhvr>
                                        <p:cTn id="34" dur="2000" fill="hold"/>
                                        <p:tgtEl>
                                          <p:spTgt spid="7"/>
                                        </p:tgtEl>
                                        <p:attrNameLst>
                                          <p:attrName>fill.type</p:attrName>
                                        </p:attrNameLst>
                                      </p:cBhvr>
                                      <p:to>
                                        <p:strVal val="solid"/>
                                      </p:to>
                                    </p:set>
                                    <p:set>
                                      <p:cBhvr>
                                        <p:cTn id="3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defRPr/>
            </a:pPr>
            <a:r>
              <a:rPr lang="vi-VN" sz="3600" b="1" dirty="0">
                <a:solidFill>
                  <a:prstClr val="black"/>
                </a:solidFill>
                <a:latin typeface="Calibri" panose="020F0502020204030204"/>
              </a:rPr>
              <a:t>Câu </a:t>
            </a:r>
            <a:r>
              <a:rPr lang="en-US" sz="3600" b="1">
                <a:solidFill>
                  <a:prstClr val="black"/>
                </a:solidFill>
                <a:latin typeface="Calibri" panose="020F0502020204030204"/>
              </a:rPr>
              <a:t>2</a:t>
            </a:r>
            <a:r>
              <a:rPr lang="vi-VN" sz="3600" b="1">
                <a:solidFill>
                  <a:prstClr val="black"/>
                </a:solidFill>
                <a:latin typeface="Calibri" panose="020F0502020204030204"/>
              </a:rPr>
              <a:t>: </a:t>
            </a:r>
            <a:r>
              <a:rPr lang="vi-VN" sz="3600" b="1" dirty="0">
                <a:solidFill>
                  <a:prstClr val="black"/>
                </a:solidFill>
                <a:latin typeface="Calibri" panose="020F0502020204030204"/>
              </a:rPr>
              <a:t>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377">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
        <p:nvSpPr>
          <p:cNvPr id="7" name="Flowchart: Terminator 6">
            <a:extLst>
              <a:ext uri="{FF2B5EF4-FFF2-40B4-BE49-F238E27FC236}">
                <a16:creationId xmlns:a16="http://schemas.microsoft.com/office/drawing/2014/main" id="{0D0DDDFA-FBB8-44C9-B069-0427FDD99F6F}"/>
              </a:ext>
            </a:extLst>
          </p:cNvPr>
          <p:cNvSpPr/>
          <p:nvPr/>
        </p:nvSpPr>
        <p:spPr>
          <a:xfrm>
            <a:off x="701395" y="2498260"/>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emph" presetSubtype="2" fill="hold" nodeType="clickEffect">
                                  <p:stCondLst>
                                    <p:cond delay="0"/>
                                  </p:stCondLst>
                                  <p:childTnLst>
                                    <p:animClr clrSpc="rgb" dir="cw">
                                      <p:cBhvr>
                                        <p:cTn id="7" dur="2000" fill="hold"/>
                                        <p:tgtEl>
                                          <p:spTgt spid="6"/>
                                        </p:tgtEl>
                                        <p:attrNameLst>
                                          <p:attrName>fillcolor</p:attrName>
                                        </p:attrNameLst>
                                      </p:cBhvr>
                                      <p:to>
                                        <a:schemeClr val="accent2"/>
                                      </p:to>
                                    </p:animClr>
                                    <p:set>
                                      <p:cBhvr>
                                        <p:cTn id="8" dur="2000" fill="hold"/>
                                        <p:tgtEl>
                                          <p:spTgt spid="6"/>
                                        </p:tgtEl>
                                        <p:attrNameLst>
                                          <p:attrName>fill.type</p:attrName>
                                        </p:attrNameLst>
                                      </p:cBhvr>
                                      <p:to>
                                        <p:strVal val="solid"/>
                                      </p:to>
                                    </p:set>
                                    <p:set>
                                      <p:cBhvr>
                                        <p:cTn id="9" dur="2000" fill="hold"/>
                                        <p:tgtEl>
                                          <p:spTgt spid="6"/>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5120" fill="hold"/>
                                        <p:tgtEl>
                                          <p:spTgt spid="10"/>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10"/>
                </p:tgtEl>
              </p:cMediaNode>
            </p:audi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4"/>
                                        </p:tgtEl>
                                        <p:attrNameLst>
                                          <p:attrName>fillcolor</p:attrName>
                                        </p:attrNameLst>
                                      </p:cBhvr>
                                      <p:to>
                                        <a:srgbClr val="99FF99"/>
                                      </p:to>
                                    </p:animClr>
                                    <p:set>
                                      <p:cBhvr>
                                        <p:cTn id="24" dur="2000" fill="hold"/>
                                        <p:tgtEl>
                                          <p:spTgt spid="4"/>
                                        </p:tgtEl>
                                        <p:attrNameLst>
                                          <p:attrName>fill.type</p:attrName>
                                        </p:attrNameLst>
                                      </p:cBhvr>
                                      <p:to>
                                        <p:strVal val="solid"/>
                                      </p:to>
                                    </p:set>
                                    <p:set>
                                      <p:cBhvr>
                                        <p:cTn id="25" dur="2000" fill="hold"/>
                                        <p:tgtEl>
                                          <p:spTgt spid="4"/>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5"/>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7"/>
                                        </p:tgtEl>
                                        <p:attrNameLst>
                                          <p:attrName>fillcolor</p:attrName>
                                        </p:attrNameLst>
                                      </p:cBhvr>
                                      <p:to>
                                        <a:schemeClr val="accent2"/>
                                      </p:to>
                                    </p:animClr>
                                    <p:set>
                                      <p:cBhvr>
                                        <p:cTn id="34" dur="2000" fill="hold"/>
                                        <p:tgtEl>
                                          <p:spTgt spid="7"/>
                                        </p:tgtEl>
                                        <p:attrNameLst>
                                          <p:attrName>fill.type</p:attrName>
                                        </p:attrNameLst>
                                      </p:cBhvr>
                                      <p:to>
                                        <p:strVal val="solid"/>
                                      </p:to>
                                    </p:set>
                                    <p:set>
                                      <p:cBhvr>
                                        <p:cTn id="3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
        <p:nvSpPr>
          <p:cNvPr id="7" name="Flowchart: Terminator 6">
            <a:extLst>
              <a:ext uri="{FF2B5EF4-FFF2-40B4-BE49-F238E27FC236}">
                <a16:creationId xmlns:a16="http://schemas.microsoft.com/office/drawing/2014/main" id="{08F4DC75-9D4E-46E4-2D47-AFC3002F857C}"/>
              </a:ext>
            </a:extLst>
          </p:cNvPr>
          <p:cNvSpPr/>
          <p:nvPr/>
        </p:nvSpPr>
        <p:spPr>
          <a:xfrm>
            <a:off x="8129610" y="2559905"/>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1-17</a:t>
            </a:r>
          </a:p>
        </p:txBody>
      </p:sp>
    </p:spTree>
    <p:extLst>
      <p:ext uri="{BB962C8B-B14F-4D97-AF65-F5344CB8AC3E}">
        <p14:creationId xmlns:p14="http://schemas.microsoft.com/office/powerpoint/2010/main" val="725137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7"/>
                                        </p:tgtEl>
                                        <p:attrNameLst>
                                          <p:attrName>fillcolor</p:attrName>
                                        </p:attrNameLst>
                                      </p:cBhvr>
                                      <p:to>
                                        <a:schemeClr val="accent2"/>
                                      </p:to>
                                    </p:animClr>
                                    <p:set>
                                      <p:cBhvr>
                                        <p:cTn id="34" dur="2000" fill="hold"/>
                                        <p:tgtEl>
                                          <p:spTgt spid="7"/>
                                        </p:tgtEl>
                                        <p:attrNameLst>
                                          <p:attrName>fill.type</p:attrName>
                                        </p:attrNameLst>
                                      </p:cBhvr>
                                      <p:to>
                                        <p:strVal val="solid"/>
                                      </p:to>
                                    </p:set>
                                    <p:set>
                                      <p:cBhvr>
                                        <p:cTn id="3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5">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000500" y="1618771"/>
            <a:ext cx="6867379"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937D5F7-92BD-5663-2C15-A4EDE78C93E0}"/>
              </a:ext>
            </a:extLst>
          </p:cNvPr>
          <p:cNvPicPr>
            <a:picLocks noChangeAspect="1"/>
          </p:cNvPicPr>
          <p:nvPr/>
        </p:nvPicPr>
        <p:blipFill>
          <a:blip r:embed="rId8"/>
          <a:stretch>
            <a:fillRect/>
          </a:stretch>
        </p:blipFill>
        <p:spPr>
          <a:xfrm>
            <a:off x="5081569" y="2301856"/>
            <a:ext cx="4810161" cy="3359187"/>
          </a:xfrm>
          <a:prstGeom prst="rect">
            <a:avLst/>
          </a:prstGeom>
        </p:spPr>
      </p:pic>
    </p:spTree>
    <p:extLst>
      <p:ext uri="{BB962C8B-B14F-4D97-AF65-F5344CB8AC3E}">
        <p14:creationId xmlns:p14="http://schemas.microsoft.com/office/powerpoint/2010/main" val="428347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832</Words>
  <Application>Microsoft Office PowerPoint</Application>
  <PresentationFormat>Widescreen</PresentationFormat>
  <Paragraphs>89</Paragraphs>
  <Slides>22</Slides>
  <Notes>22</Notes>
  <HiddenSlides>0</HiddenSlides>
  <MMClips>9</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等线</vt:lpstr>
      <vt:lpstr>等线 Light</vt:lpstr>
      <vt:lpstr>微软雅黑</vt:lpstr>
      <vt:lpstr>Arial</vt:lpstr>
      <vt:lpstr>Calibri</vt:lpstr>
      <vt:lpstr>Calibri Light</vt:lpstr>
      <vt:lpstr>Cambria</vt:lpstr>
      <vt:lpstr>iCiel Cadena</vt:lpstr>
      <vt:lpstr>Tahoma</vt:lpstr>
      <vt:lpstr>Times New Roman</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Chiến Nguyễn minh</cp:lastModifiedBy>
  <cp:revision>31</cp:revision>
  <dcterms:created xsi:type="dcterms:W3CDTF">2023-08-06T03:21:39Z</dcterms:created>
  <dcterms:modified xsi:type="dcterms:W3CDTF">2024-10-26T11:21:02Z</dcterms:modified>
</cp:coreProperties>
</file>