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9.xml" ContentType="application/vnd.openxmlformats-officedocument.presentationml.notesSlide+xml"/>
  <Override PartName="/ppt/tags/tag33.xml" ContentType="application/vnd.openxmlformats-officedocument.presentationml.tags+xml"/>
  <Override PartName="/ppt/notesSlides/notesSlide10.xml" ContentType="application/vnd.openxmlformats-officedocument.presentationml.notesSlide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notesSlides/notesSlide12.xml" ContentType="application/vnd.openxmlformats-officedocument.presentationml.notesSlide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notesSlides/notesSlide16.xml" ContentType="application/vnd.openxmlformats-officedocument.presentationml.notesSlide+xml"/>
  <Override PartName="/ppt/tags/tag44.xml" ContentType="application/vnd.openxmlformats-officedocument.presentationml.tags+xml"/>
  <Override PartName="/ppt/notesSlides/notesSlide17.xml" ContentType="application/vnd.openxmlformats-officedocument.presentationml.notesSlide+xml"/>
  <Override PartName="/ppt/tags/tag45.xml" ContentType="application/vnd.openxmlformats-officedocument.presentationml.tags+xml"/>
  <Override PartName="/ppt/notesSlides/notesSlide18.xml" ContentType="application/vnd.openxmlformats-officedocument.presentationml.notesSlide+xml"/>
  <Override PartName="/ppt/tags/tag46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80" r:id="rId3"/>
    <p:sldId id="283" r:id="rId4"/>
    <p:sldId id="282" r:id="rId5"/>
    <p:sldId id="292" r:id="rId6"/>
    <p:sldId id="294" r:id="rId7"/>
    <p:sldId id="295" r:id="rId8"/>
    <p:sldId id="296" r:id="rId9"/>
    <p:sldId id="264" r:id="rId10"/>
    <p:sldId id="285" r:id="rId11"/>
    <p:sldId id="278" r:id="rId12"/>
    <p:sldId id="262" r:id="rId13"/>
    <p:sldId id="298" r:id="rId14"/>
    <p:sldId id="299" r:id="rId15"/>
    <p:sldId id="300" r:id="rId16"/>
    <p:sldId id="301" r:id="rId17"/>
    <p:sldId id="327" r:id="rId18"/>
    <p:sldId id="260" r:id="rId19"/>
    <p:sldId id="328" r:id="rId20"/>
    <p:sldId id="28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302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29.emf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42.png"/><Relationship Id="rId3" Type="http://schemas.openxmlformats.org/officeDocument/2006/relationships/tags" Target="../tags/tag40.xml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1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5.png"/><Relationship Id="rId5" Type="http://schemas.openxmlformats.org/officeDocument/2006/relationships/tags" Target="../tags/tag42.xml"/><Relationship Id="rId10" Type="http://schemas.openxmlformats.org/officeDocument/2006/relationships/image" Target="../media/image14.png"/><Relationship Id="rId4" Type="http://schemas.openxmlformats.org/officeDocument/2006/relationships/tags" Target="../tags/tag41.xml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6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14.png"/><Relationship Id="rId5" Type="http://schemas.openxmlformats.org/officeDocument/2006/relationships/tags" Target="../tags/tag10.xml"/><Relationship Id="rId10" Type="http://schemas.openxmlformats.org/officeDocument/2006/relationships/image" Target="../media/image13.png"/><Relationship Id="rId4" Type="http://schemas.openxmlformats.org/officeDocument/2006/relationships/tags" Target="../tags/tag9.xml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4.xml"/><Relationship Id="rId7" Type="http://schemas.openxmlformats.org/officeDocument/2006/relationships/image" Target="../media/image17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0.png"/><Relationship Id="rId4" Type="http://schemas.openxmlformats.org/officeDocument/2006/relationships/tags" Target="../tags/tag15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22.png"/><Relationship Id="rId5" Type="http://schemas.openxmlformats.org/officeDocument/2006/relationships/tags" Target="../tags/tag20.xml"/><Relationship Id="rId10" Type="http://schemas.openxmlformats.org/officeDocument/2006/relationships/image" Target="../media/image13.png"/><Relationship Id="rId4" Type="http://schemas.openxmlformats.org/officeDocument/2006/relationships/tags" Target="../tags/tag19.xml"/><Relationship Id="rId9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24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5.png"/><Relationship Id="rId5" Type="http://schemas.openxmlformats.org/officeDocument/2006/relationships/tags" Target="../tags/tag26.xml"/><Relationship Id="rId10" Type="http://schemas.openxmlformats.org/officeDocument/2006/relationships/image" Target="../media/image14.png"/><Relationship Id="rId4" Type="http://schemas.openxmlformats.org/officeDocument/2006/relationships/tags" Target="../tags/tag25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5" Type="http://schemas.openxmlformats.org/officeDocument/2006/relationships/image" Target="../media/image26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2.xml"/><Relationship Id="rId7" Type="http://schemas.openxmlformats.org/officeDocument/2006/relationships/image" Target="../media/image1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F6EA05-0D73-4CEE-9922-24E27E28AC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EB3A0-B275-2F58-939B-C8308515DA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2240" y="2612359"/>
            <a:ext cx="7955970" cy="3633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678F58C-E3E3-4356-9AD9-4FE964C5F57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)*{62A87B66-7C05-4A14-A1BC-2283CF161C81}&quot;,&quot;C:\\Users\\lekha\\Downloads\\TOAN-Tuần 7\\TOAN-Tuần 7\\Tuần 7\\Bài 15. LÀM QUEN VỚI DÃY SỐ TỰ NHIÊ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Bài 15. LÀM QUEN VỚI DÃY SỐ TỰ NHIÊN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C8F841-ED42-4B8E-B4F4-13DFA2D40DD3}:2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4DCE7E-0CD9-434C-BFDB-A8C6CD7AE3BF}:29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01DDB3-B00A-4CE6-8767-17D9DCFAF0F8}:29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34792F-286B-488F-A92E-9AAE66528396}:29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A5783D-968F-4C2D-859B-9099EF44EE1A}:2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EB3B58-4B90-4E19-8A31-982F322DD4CF}:2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5F1B14-1D1E-465F-ABB4-3A26F4B68454}:28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316C72-7111-4F56-B8EB-CD8A7C3FAC9B}:27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26ACA1-30D4-49CA-A0D2-6025B5F201E9}:26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DF8E1E-FEAA-4EAA-B914-F5EE106AAB11}:29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2D63BA-5081-4CB9-A469-618C8F23F719}:29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DF1A75-CAFE-4866-AAC4-E75E2F675686}:30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47B28D-F7EC-44CC-89D0-C5F6587D8AF7}:30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0BA08-2DB9-4177-8FD0-53990884F2FE}:32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EDD572-C368-4D63-9EA6-247669F6B17B}:26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F2676F-103F-4E1D-8641-E3C49C0FB3F2}:32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CB820F-C80A-471D-9F2B-A34B06D1546B}:2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E9172B-37FD-4A1B-9C92-334761F1E4B8}:2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A852B3-CF9A-4B1D-8477-EAC9741D4C83}:2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</TotalTime>
  <Words>325</Words>
  <Application>Microsoft Office PowerPoint</Application>
  <PresentationFormat>Widescreen</PresentationFormat>
  <Paragraphs>82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#9Slide02 Noi dung dai</vt:lpstr>
      <vt:lpstr>Arial</vt:lpstr>
      <vt:lpstr>Calibri</vt:lpstr>
      <vt:lpstr>Cambria</vt:lpstr>
      <vt:lpstr>UTM Cookies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Bài 15. LÀM QUEN VỚI DÃY SỐ TỰ NHIÊN</dc:title>
  <dc:subject>9Slide.vn</dc:subject>
  <dc:creator>Admin</dc:creator>
  <dc:description>9Slide.vn</dc:description>
  <cp:lastModifiedBy>2001hongha2001@gmail.com</cp:lastModifiedBy>
  <cp:revision>37</cp:revision>
  <dcterms:created xsi:type="dcterms:W3CDTF">2023-08-10T00:29:11Z</dcterms:created>
  <dcterms:modified xsi:type="dcterms:W3CDTF">2024-10-26T07:53:50Z</dcterms:modified>
  <cp:category>9Slide.vn</cp:category>
</cp:coreProperties>
</file>