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7.xml" ContentType="application/vnd.openxmlformats-officedocument.presentationml.notesSlide+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714" autoAdjust="0"/>
  </p:normalViewPr>
  <p:slideViewPr>
    <p:cSldViewPr snapToGrid="0">
      <p:cViewPr varScale="1">
        <p:scale>
          <a:sx n="93" d="100"/>
          <a:sy n="93" d="100"/>
        </p:scale>
        <p:origin x="30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10/26/2024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Tree>
    <p:extLst>
      <p:ext uri="{BB962C8B-B14F-4D97-AF65-F5344CB8AC3E}">
        <p14:creationId xmlns:p14="http://schemas.microsoft.com/office/powerpoint/2010/main" val="264115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Tree>
    <p:extLst>
      <p:ext uri="{BB962C8B-B14F-4D97-AF65-F5344CB8AC3E}">
        <p14:creationId xmlns:p14="http://schemas.microsoft.com/office/powerpoint/2010/main" val="126320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Tree>
    <p:extLst>
      <p:ext uri="{BB962C8B-B14F-4D97-AF65-F5344CB8AC3E}">
        <p14:creationId xmlns:p14="http://schemas.microsoft.com/office/powerpoint/2010/main" val="4018904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1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Tree>
    <p:extLst>
      <p:ext uri="{BB962C8B-B14F-4D97-AF65-F5344CB8AC3E}">
        <p14:creationId xmlns:p14="http://schemas.microsoft.com/office/powerpoint/2010/main" val="101467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585000-A8BB-4B31-9D9A-FEA39405F2CC}" type="slidenum">
              <a:rPr lang="en-US" smtClean="0"/>
              <a:t>23</a:t>
            </a:fld>
            <a:endParaRPr lang="en-US"/>
          </a:p>
        </p:txBody>
      </p:sp>
    </p:spTree>
    <p:extLst>
      <p:ext uri="{BB962C8B-B14F-4D97-AF65-F5344CB8AC3E}">
        <p14:creationId xmlns:p14="http://schemas.microsoft.com/office/powerpoint/2010/main" val="183054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8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5.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35.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audio" Target="../media/audio1.wav"/><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35.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17.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1.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6">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9">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10"/>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2"/>
          <a:stretch>
            <a:fillRect/>
          </a:stretch>
        </p:blipFill>
        <p:spPr>
          <a:xfrm>
            <a:off x="1874044" y="1873869"/>
            <a:ext cx="7907197" cy="2792210"/>
          </a:xfrm>
          <a:prstGeom prst="rect">
            <a:avLst/>
          </a:prstGeom>
        </p:spPr>
      </p:pic>
    </p:spTree>
    <p:custDataLst>
      <p:tags r:id="rId1"/>
    </p:custDataLst>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custDataLst>
      <p:tags r:id="rId1"/>
    </p:custDataLst>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3"/>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4"/>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112631" y="1764491"/>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3"/>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custDataLst>
      <p:tags r:id="rId1"/>
    </p:custDataLst>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6"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6"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custDataLst>
      <p:tags r:id="rId1"/>
    </p:custDataLst>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5">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6"/>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custDataLst>
      <p:tags r:id="rId1"/>
    </p:custDataLst>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3"/>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custDataLst>
      <p:tags r:id="rId1"/>
    </p:custDataLst>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5">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7"/>
          <a:stretch>
            <a:fillRect/>
          </a:stretch>
        </p:blipFill>
        <p:spPr>
          <a:xfrm>
            <a:off x="1171594" y="1779391"/>
            <a:ext cx="3785944" cy="2523963"/>
          </a:xfrm>
          <a:prstGeom prst="rect">
            <a:avLst/>
          </a:prstGeom>
        </p:spPr>
      </p:pic>
    </p:spTree>
    <p:custDataLst>
      <p:tags r:id="rId1"/>
    </p:custDataLst>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6"/>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6">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7"/>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8"/>
          <a:stretch>
            <a:fillRect/>
          </a:stretch>
        </p:blipFill>
        <p:spPr>
          <a:xfrm>
            <a:off x="2452808" y="1083484"/>
            <a:ext cx="6968332" cy="3359187"/>
          </a:xfrm>
          <a:prstGeom prst="rect">
            <a:avLst/>
          </a:prstGeom>
        </p:spPr>
      </p:pic>
    </p:spTree>
    <p:custDataLst>
      <p:tags r:id="rId1"/>
    </p:custDataLst>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4"/>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8"/>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4"/>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4"/>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5"/>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6"/>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en-US"/>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3"/>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custDataLst>
      <p:tags r:id="rId1"/>
    </p:custDataLst>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5"/>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6"/>
          <a:stretch>
            <a:fillRect/>
          </a:stretch>
        </p:blipFill>
        <p:spPr>
          <a:xfrm>
            <a:off x="5307496" y="629130"/>
            <a:ext cx="6104806" cy="3128228"/>
          </a:xfrm>
          <a:prstGeom prst="rect">
            <a:avLst/>
          </a:prstGeom>
        </p:spPr>
      </p:pic>
    </p:spTree>
    <p:custDataLst>
      <p:tags r:id="rId1"/>
    </p:custDataLst>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81849D3-4ACF-4679-B3D5-8A1D1B30D9A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iếng Việt - Tuần 7\\Tiếng Việt - Tuần 7\\Tiếng Việt - Tuần 7\\Bài 13. Con vẹt xa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Viết. Luyện viết mở bài, kết bài cho bài văn kể lại 1 câu chuyện"/>
</p:tagLst>
</file>

<file path=ppt/tags/tag10.xml><?xml version="1.0" encoding="utf-8"?>
<p:tagLst xmlns:a="http://schemas.openxmlformats.org/drawingml/2006/main" xmlns:r="http://schemas.openxmlformats.org/officeDocument/2006/relationships" xmlns:p="http://schemas.openxmlformats.org/presentationml/2006/main">
  <p:tag name="GENSWF_SLIDE_UID" val="{3A7547E5-815E-4B81-879A-3262A0A76AD2}:295"/>
</p:tagLst>
</file>

<file path=ppt/tags/tag11.xml><?xml version="1.0" encoding="utf-8"?>
<p:tagLst xmlns:a="http://schemas.openxmlformats.org/drawingml/2006/main" xmlns:r="http://schemas.openxmlformats.org/officeDocument/2006/relationships" xmlns:p="http://schemas.openxmlformats.org/presentationml/2006/main">
  <p:tag name="GENSWF_SLIDE_UID" val="{AA17A128-3CDD-431E-B19B-D48112A8D241}: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00DB457E-C788-4CF6-B61E-CDAEC549EA42}:281"/>
</p:tagLst>
</file>

<file path=ppt/tags/tag13.xml><?xml version="1.0" encoding="utf-8"?>
<p:tagLst xmlns:a="http://schemas.openxmlformats.org/drawingml/2006/main" xmlns:r="http://schemas.openxmlformats.org/officeDocument/2006/relationships" xmlns:p="http://schemas.openxmlformats.org/presentationml/2006/main">
  <p:tag name="GENSWF_SLIDE_UID" val="{7BAC8DF3-7148-49F6-A7E7-C6AA1AA3DC1F}:282"/>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GENSWF_SLIDE_UID" val="{A9F05C44-86BC-4CBD-9B33-13F380E394E5}:283"/>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GENSWF_SLIDE_UID" val="{47C11A2A-B611-4295-8006-A77D4BACEF0A}:284"/>
</p:tagLst>
</file>

<file path=ppt/tags/tag19.xml><?xml version="1.0" encoding="utf-8"?>
<p:tagLst xmlns:a="http://schemas.openxmlformats.org/drawingml/2006/main" xmlns:r="http://schemas.openxmlformats.org/officeDocument/2006/relationships" xmlns:p="http://schemas.openxmlformats.org/presentationml/2006/main">
  <p:tag name="GENSWF_SLIDE_UID" val="{902DF62A-FE21-4E36-8D2C-99F5B2A92FF7}:285"/>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4CB5B3FD-6340-471C-862E-2C928B90AB90}:296"/>
</p:tagLst>
</file>

<file path=ppt/tags/tag21.xml><?xml version="1.0" encoding="utf-8"?>
<p:tagLst xmlns:a="http://schemas.openxmlformats.org/drawingml/2006/main" xmlns:r="http://schemas.openxmlformats.org/officeDocument/2006/relationships" xmlns:p="http://schemas.openxmlformats.org/presentationml/2006/main">
  <p:tag name="GENSWF_SLIDE_UID" val="{FA8B708A-D22F-44BB-934A-2928D369658B}:286"/>
</p:tagLst>
</file>

<file path=ppt/tags/tag22.xml><?xml version="1.0" encoding="utf-8"?>
<p:tagLst xmlns:a="http://schemas.openxmlformats.org/drawingml/2006/main" xmlns:r="http://schemas.openxmlformats.org/officeDocument/2006/relationships" xmlns:p="http://schemas.openxmlformats.org/presentationml/2006/main">
  <p:tag name="GENSWF_SLIDE_UID" val="{DD78170F-040D-46AD-8F9D-F17B2F115405}:287"/>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GENSWF_SLIDE_UID" val="{DA13A0CD-44E3-4767-9238-06B8233A0A11}:288"/>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GENSWF_SLIDE_UID" val="{4360BBD4-82CF-4157-A27A-E74DF1FC77D9}:289"/>
</p:tagLst>
</file>

<file path=ppt/tags/tag28.xml><?xml version="1.0" encoding="utf-8"?>
<p:tagLst xmlns:a="http://schemas.openxmlformats.org/drawingml/2006/main" xmlns:r="http://schemas.openxmlformats.org/officeDocument/2006/relationships" xmlns:p="http://schemas.openxmlformats.org/presentationml/2006/main">
  <p:tag name="GENSWF_SLIDE_UID" val="{9875B739-0ED3-416B-A869-CB8D0CB4E2A2}:290"/>
</p:tagLst>
</file>

<file path=ppt/tags/tag29.xml><?xml version="1.0" encoding="utf-8"?>
<p:tagLst xmlns:a="http://schemas.openxmlformats.org/drawingml/2006/main" xmlns:r="http://schemas.openxmlformats.org/officeDocument/2006/relationships" xmlns:p="http://schemas.openxmlformats.org/presentationml/2006/main">
  <p:tag name="GENSWF_SLIDE_UID" val="{72CDFD57-579B-455D-9329-D7107FB713EB}:29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GENSWF_SLIDE_UID" val="{4F31E712-0673-4762-A558-C5716ABB5456}:275"/>
</p:tagLst>
</file>

<file path=ppt/tags/tag31.xml><?xml version="1.0" encoding="utf-8"?>
<p:tagLst xmlns:a="http://schemas.openxmlformats.org/drawingml/2006/main" xmlns:r="http://schemas.openxmlformats.org/officeDocument/2006/relationships" xmlns:p="http://schemas.openxmlformats.org/presentationml/2006/main">
  <p:tag name="GENSWF_SLIDE_UID" val="{EF188A2A-8EA8-4AB6-A242-62FD367A9C7D}:292"/>
</p:tagLst>
</file>

<file path=ppt/tags/tag32.xml><?xml version="1.0" encoding="utf-8"?>
<p:tagLst xmlns:a="http://schemas.openxmlformats.org/drawingml/2006/main" xmlns:r="http://schemas.openxmlformats.org/officeDocument/2006/relationships" xmlns:p="http://schemas.openxmlformats.org/presentationml/2006/main">
  <p:tag name="GENSWF_SLIDE_UID" val="{851CBECA-1327-4450-A396-C66C03F5BF08}:293"/>
</p:tagLst>
</file>

<file path=ppt/tags/tag33.xml><?xml version="1.0" encoding="utf-8"?>
<p:tagLst xmlns:a="http://schemas.openxmlformats.org/drawingml/2006/main" xmlns:r="http://schemas.openxmlformats.org/officeDocument/2006/relationships" xmlns:p="http://schemas.openxmlformats.org/presentationml/2006/main">
  <p:tag name="GENSWF_SLIDE_UID" val="{198FB49E-7CEA-4DF7-B246-E2B2A6CE9128}:294"/>
</p:tagLst>
</file>

<file path=ppt/tags/tag34.xml><?xml version="1.0" encoding="utf-8"?>
<p:tagLst xmlns:a="http://schemas.openxmlformats.org/drawingml/2006/main" xmlns:r="http://schemas.openxmlformats.org/officeDocument/2006/relationships" xmlns:p="http://schemas.openxmlformats.org/presentationml/2006/main">
  <p:tag name="GENSWF_SLIDE_UID" val="{6AE91DAE-574B-4788-9D93-3DE52066326B}:27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GENSWF_SLIDE_UID" val="{A6B5AAFD-2BE5-45EB-982C-3D07CE008828}:257"/>
</p:tagLst>
</file>

<file path=ppt/tags/tag6.xml><?xml version="1.0" encoding="utf-8"?>
<p:tagLst xmlns:a="http://schemas.openxmlformats.org/drawingml/2006/main" xmlns:r="http://schemas.openxmlformats.org/officeDocument/2006/relationships" xmlns:p="http://schemas.openxmlformats.org/presentationml/2006/main">
  <p:tag name="GENSWF_SLIDE_UID" val="{8AC5AFE6-E989-4BB2-8DC0-38E20FC281D7}:259"/>
</p:tagLst>
</file>

<file path=ppt/tags/tag7.xml><?xml version="1.0" encoding="utf-8"?>
<p:tagLst xmlns:a="http://schemas.openxmlformats.org/drawingml/2006/main" xmlns:r="http://schemas.openxmlformats.org/officeDocument/2006/relationships" xmlns:p="http://schemas.openxmlformats.org/presentationml/2006/main">
  <p:tag name="GENSWF_SLIDE_UID" val="{989C6F58-9155-4D04-A1D7-EE2BFFB8F94B}:260"/>
</p:tagLst>
</file>

<file path=ppt/tags/tag8.xml><?xml version="1.0" encoding="utf-8"?>
<p:tagLst xmlns:a="http://schemas.openxmlformats.org/drawingml/2006/main" xmlns:r="http://schemas.openxmlformats.org/officeDocument/2006/relationships" xmlns:p="http://schemas.openxmlformats.org/presentationml/2006/main">
  <p:tag name="GENSWF_SLIDE_UID" val="{52F01F32-37C4-4521-BE24-F6F63E531692}:280"/>
</p:tagLst>
</file>

<file path=ppt/tags/tag9.xml><?xml version="1.0" encoding="utf-8"?>
<p:tagLst xmlns:a="http://schemas.openxmlformats.org/drawingml/2006/main" xmlns:r="http://schemas.openxmlformats.org/officeDocument/2006/relationships" xmlns:p="http://schemas.openxmlformats.org/presentationml/2006/main">
  <p:tag name="GENSWF_SLIDE_UID" val="{0AF0B2B9-C87C-4C21-8372-1C17D506AC3F}:265"/>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171</TotalTime>
  <Words>1026</Words>
  <Application>Microsoft Office PowerPoint</Application>
  <PresentationFormat>Widescreen</PresentationFormat>
  <Paragraphs>66</Paragraphs>
  <Slides>24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#9Slide02 Noi dung dai</vt: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Viết. Luyện viết mở bài, kết bài cho bài văn kể lại 1 câu chuyện</dc:title>
  <dc:subject>9Slide.vn</dc:subject>
  <dc:creator>Admin</dc:creator>
  <dc:description>9Slide.vn</dc:description>
  <cp:lastModifiedBy>2001hongha2001@gmail.com</cp:lastModifiedBy>
  <cp:revision>41</cp:revision>
  <dcterms:created xsi:type="dcterms:W3CDTF">2023-07-31T12:49:51Z</dcterms:created>
  <dcterms:modified xsi:type="dcterms:W3CDTF">2024-10-26T08:07:04Z</dcterms:modified>
  <cp:category>9Slide.vn</cp:category>
</cp:coreProperties>
</file>