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05" r:id="rId2"/>
    <p:sldId id="482" r:id="rId3"/>
    <p:sldId id="502" r:id="rId4"/>
    <p:sldId id="480" r:id="rId5"/>
    <p:sldId id="483" r:id="rId6"/>
    <p:sldId id="493" r:id="rId7"/>
    <p:sldId id="420" r:id="rId8"/>
    <p:sldId id="494" r:id="rId9"/>
    <p:sldId id="503" r:id="rId10"/>
    <p:sldId id="500" r:id="rId11"/>
    <p:sldId id="495" r:id="rId12"/>
    <p:sldId id="501" r:id="rId13"/>
    <p:sldId id="492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840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70" y="342900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47" y="2004537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1532" eaLnBrk="1" hangingPunct="1">
              <a:spcBef>
                <a:spcPct val="50000"/>
              </a:spcBef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292315" y="1538766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1849198" y="530072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0379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053485" y="3944170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NGUYỄN CHÍ CÔNG</a:t>
            </a:r>
            <a:endParaRPr lang="en-US" sz="288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493849" y="3023072"/>
            <a:ext cx="6237990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TTAN- ĐÀN BẦU VIỆT NAM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3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Words>227</Words>
  <Application>Microsoft Office PowerPoint</Application>
  <PresentationFormat>Custom</PresentationFormat>
  <Paragraphs>29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Time nes New Roman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592</cp:revision>
  <dcterms:created xsi:type="dcterms:W3CDTF">2010-04-30T18:19:48Z</dcterms:created>
  <dcterms:modified xsi:type="dcterms:W3CDTF">2024-10-28T07:54:53Z</dcterms:modified>
</cp:coreProperties>
</file>