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32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10/25/2024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1.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
        <p:nvSpPr>
          <p:cNvPr id="436"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smtClean="0">
                <a:solidFill>
                  <a:srgbClr val="FF0066"/>
                </a:solidFill>
                <a:latin typeface="Times New Roman" pitchFamily="18" charset="0"/>
              </a:rPr>
              <a:t>Giáo viên:Vũ Việt Phương</a:t>
            </a:r>
          </a:p>
          <a:p>
            <a:pPr eaLnBrk="1" hangingPunct="1"/>
            <a:r>
              <a:rPr lang="en-US" altLang="en-US" sz="2400" b="1" i="1" smtClean="0">
                <a:solidFill>
                  <a:srgbClr val="FF0066"/>
                </a:solidFill>
                <a:latin typeface="Times New Roman" pitchFamily="18" charset="0"/>
              </a:rPr>
              <a:t>Lớp:  3B</a:t>
            </a:r>
            <a:endParaRPr lang="en-US" altLang="en-US" sz="2400" b="1" i="1">
              <a:solidFill>
                <a:srgbClr val="FF0066"/>
              </a:solidFill>
              <a:latin typeface="Times New Roman" pitchFamily="18" charset="0"/>
            </a:endParaRPr>
          </a:p>
        </p:txBody>
      </p:sp>
    </p:spTree>
    <p:extLst>
      <p:ext uri="{BB962C8B-B14F-4D97-AF65-F5344CB8AC3E}">
        <p14:creationId xmlns:p14="http://schemas.microsoft.com/office/powerpoint/2010/main" val="37632943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492</Words>
  <Application>Microsoft Office PowerPoint</Application>
  <PresentationFormat>Widescreen</PresentationFormat>
  <Paragraphs>90</Paragraphs>
  <Slides>18</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Angsana New</vt:lpstr>
      <vt:lpstr>Arial</vt:lpstr>
      <vt:lpstr>ARMNoklae</vt:lpstr>
      <vt:lpstr>Calibri</vt:lpstr>
      <vt:lpstr>Calibri Light</vt:lpstr>
      <vt:lpstr>Coiny</vt:lpstr>
      <vt:lpstr>Cordia New</vt:lpstr>
      <vt:lpstr>等线</vt:lpstr>
      <vt:lpstr>Myriad Pro</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28</cp:revision>
  <dcterms:created xsi:type="dcterms:W3CDTF">2022-07-12T02:58:51Z</dcterms:created>
  <dcterms:modified xsi:type="dcterms:W3CDTF">2024-10-25T02:48:09Z</dcterms:modified>
</cp:coreProperties>
</file>