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  <p:sldMasterId id="2147483789" r:id="rId4"/>
  </p:sldMasterIdLst>
  <p:notesMasterIdLst>
    <p:notesMasterId r:id="rId23"/>
  </p:notesMasterIdLst>
  <p:sldIdLst>
    <p:sldId id="2007577107" r:id="rId5"/>
    <p:sldId id="2007577094" r:id="rId6"/>
    <p:sldId id="425" r:id="rId7"/>
    <p:sldId id="2007577104" r:id="rId8"/>
    <p:sldId id="269" r:id="rId9"/>
    <p:sldId id="2007577095" r:id="rId10"/>
    <p:sldId id="2007577096" r:id="rId11"/>
    <p:sldId id="2007577097" r:id="rId12"/>
    <p:sldId id="432" r:id="rId13"/>
    <p:sldId id="2007577098" r:id="rId14"/>
    <p:sldId id="2007577099" r:id="rId15"/>
    <p:sldId id="2007577100" r:id="rId16"/>
    <p:sldId id="2007577101" r:id="rId17"/>
    <p:sldId id="2007577092" r:id="rId18"/>
    <p:sldId id="300" r:id="rId19"/>
    <p:sldId id="2007577102" r:id="rId20"/>
    <p:sldId id="436" r:id="rId21"/>
    <p:sldId id="20075771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B0F0"/>
                </a:solidFill>
              </a:rPr>
              <a:t>tatham1979@gmail.com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3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60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7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94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5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6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1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37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25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4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2024/10/26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400" cy="8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9" r:id="rId2"/>
    <p:sldLayoutId id="2147483722" r:id="rId3"/>
    <p:sldLayoutId id="2147483759" r:id="rId4"/>
    <p:sldLayoutId id="2147483756" r:id="rId5"/>
    <p:sldLayoutId id="2147483758" r:id="rId6"/>
    <p:sldLayoutId id="2147483773" r:id="rId7"/>
    <p:sldLayoutId id="2147483775" r:id="rId8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400" cy="8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400" cy="8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400" cy="8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7"/>
            <a:ext cx="12258306" cy="68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7"/>
          <a:stretch/>
        </p:blipFill>
        <p:spPr>
          <a:xfrm>
            <a:off x="6684464" y="3325091"/>
            <a:ext cx="4978780" cy="238699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95"/>
          <a:stretch/>
        </p:blipFill>
        <p:spPr>
          <a:xfrm>
            <a:off x="6606518" y="828415"/>
            <a:ext cx="4978780" cy="23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</a:t>
            </a:r>
            <a:r>
              <a:rPr lang="vi-VN">
                <a:solidFill>
                  <a:srgbClr val="0070C0"/>
                </a:solidFill>
                <a:latin typeface="Calibri" panose="020F0502020204030204" pitchFamily="34" charset="0"/>
              </a:rPr>
              <a:t>? </a:t>
            </a:r>
            <a:r>
              <a:rPr lang="en-US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US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vi-VN" smtClean="0">
                <a:solidFill>
                  <a:srgbClr val="0070C0"/>
                </a:solidFill>
                <a:latin typeface="Calibri" panose="020F0502020204030204" pitchFamily="34" charset="0"/>
              </a:rPr>
              <a:t>Vì </a:t>
            </a:r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2"/>
          <a:stretch/>
        </p:blipFill>
        <p:spPr>
          <a:xfrm>
            <a:off x="6608602" y="4212616"/>
            <a:ext cx="4978780" cy="2296698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51859"/>
          <a:stretch/>
        </p:blipFill>
        <p:spPr>
          <a:xfrm>
            <a:off x="6606518" y="1613182"/>
            <a:ext cx="4980864" cy="23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276</Words>
  <Application>Microsoft Office PowerPoint</Application>
  <PresentationFormat>Widescreen</PresentationFormat>
  <Paragraphs>36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宋体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iCiel Cucho</vt:lpstr>
      <vt:lpstr>Quicksand Medium</vt:lpstr>
      <vt:lpstr>UTM Avo</vt:lpstr>
      <vt:lpstr>9_www.33ppt.com</vt:lpstr>
      <vt:lpstr>Hoạt động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Ngo Duy Phong</cp:lastModifiedBy>
  <cp:revision>22</cp:revision>
  <dcterms:created xsi:type="dcterms:W3CDTF">2021-06-11T04:16:36Z</dcterms:created>
  <dcterms:modified xsi:type="dcterms:W3CDTF">2024-10-26T15:04:14Z</dcterms:modified>
</cp:coreProperties>
</file>