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08" r:id="rId3"/>
    <p:sldId id="440" r:id="rId4"/>
    <p:sldId id="438" r:id="rId5"/>
    <p:sldId id="443" r:id="rId6"/>
    <p:sldId id="445" r:id="rId7"/>
    <p:sldId id="340" r:id="rId8"/>
  </p:sldIdLst>
  <p:sldSz cx="16256000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E4FBFC"/>
    <a:srgbClr val="C3F8F9"/>
    <a:srgbClr val="FFE593"/>
    <a:srgbClr val="0000CC"/>
    <a:srgbClr val="FF0000"/>
    <a:srgbClr val="0000FF"/>
    <a:srgbClr val="FF0066"/>
    <a:srgbClr val="FF7C80"/>
    <a:srgbClr val="EDF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60" d="100"/>
          <a:sy n="60" d="100"/>
        </p:scale>
        <p:origin x="72" y="60"/>
      </p:cViewPr>
      <p:guideLst>
        <p:guide orient="horz" pos="2880"/>
        <p:guide pos="5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40569"/>
            <a:ext cx="13817600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1" y="5181600"/>
            <a:ext cx="113792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366187"/>
            <a:ext cx="365760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1" y="366187"/>
            <a:ext cx="10701866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113" y="5875867"/>
            <a:ext cx="13817600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113" y="3875620"/>
            <a:ext cx="13817600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2133603"/>
            <a:ext cx="7179733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3467" y="2133603"/>
            <a:ext cx="7179733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2046817"/>
            <a:ext cx="7182556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1" y="2899833"/>
            <a:ext cx="7182556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7823" y="2046817"/>
            <a:ext cx="7185378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7823" y="2899833"/>
            <a:ext cx="7185378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364067"/>
            <a:ext cx="534811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5645" y="364069"/>
            <a:ext cx="9087556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1" y="1913469"/>
            <a:ext cx="534811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290" y="6400802"/>
            <a:ext cx="97536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6290" y="817033"/>
            <a:ext cx="97536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6290" y="7156453"/>
            <a:ext cx="9753600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366713"/>
            <a:ext cx="14630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2133600"/>
            <a:ext cx="146304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8326438"/>
            <a:ext cx="3793066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54134" y="8326438"/>
            <a:ext cx="5147734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50134" y="8326438"/>
            <a:ext cx="3793066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wmf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400" y="5998674"/>
            <a:ext cx="3091658" cy="220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86878" y="723902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HỌC QUỐC TUẤN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8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69931" y="1828801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117600" y="3810001"/>
            <a:ext cx="141732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TẬP GIỮA HỌC KÌ I (T3 - 4)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47438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viên:Vũ Việt Phương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3b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760" y="622998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02340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12079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39746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20795" y="984251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39365" y="5964240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98600" y="17526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498600" y="25908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Trò chơi:  Tìm điểm đến của các bạn nhỏ trong các bài học.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70000" y="3276601"/>
            <a:ext cx="141948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uật chơi: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Nhóm đôi hỏi – đáp từng bài đọc.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Chọn ý thích hợp với từng bài nối vào VBT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HS trình bày trước lớp.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778680" y="0"/>
            <a:ext cx="6255239" cy="1513820"/>
            <a:chOff x="4778680" y="0"/>
            <a:chExt cx="6255239" cy="15138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5E06E1F-9EBF-513A-01F0-E82B55F337B3}"/>
                </a:ext>
              </a:extLst>
            </p:cNvPr>
            <p:cNvSpPr txBox="1"/>
            <p:nvPr/>
          </p:nvSpPr>
          <p:spPr>
            <a:xfrm>
              <a:off x="6765268" y="533400"/>
              <a:ext cx="23005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768EC21-B45A-2015-6424-64CC95612447}"/>
                </a:ext>
              </a:extLst>
            </p:cNvPr>
            <p:cNvSpPr txBox="1"/>
            <p:nvPr/>
          </p:nvSpPr>
          <p:spPr>
            <a:xfrm>
              <a:off x="4778680" y="0"/>
              <a:ext cx="62552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</a:p>
          </p:txBody>
        </p:sp>
        <p:sp>
          <p:nvSpPr>
            <p:cNvPr id="24" name="Rectangle 95">
              <a:extLst>
                <a:ext uri="{FF2B5EF4-FFF2-40B4-BE49-F238E27FC236}">
                  <a16:creationId xmlns:a16="http://schemas.microsoft.com/office/drawing/2014/main" id="{3F892887-EEC5-3EFD-E8DE-0945AAD3A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356" y="990600"/>
              <a:ext cx="60150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ÔN TẬP GIỮA HỌC KÌ I ( Tiết </a:t>
              </a:r>
              <a:r>
                <a:rPr lang="en-GB" sz="2800" b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GB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en-GB" sz="2800" b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4)</a:t>
              </a:r>
              <a:endParaRPr lang="en-GB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0BB2165-498F-80C8-3443-C9AF5B619C94}"/>
              </a:ext>
            </a:extLst>
          </p:cNvPr>
          <p:cNvSpPr/>
          <p:nvPr/>
        </p:nvSpPr>
        <p:spPr>
          <a:xfrm>
            <a:off x="1041400" y="1676400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Trò chơi:  Tìm điểm đến của các bạn nhỏ trong các bài học.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99F0B-CC7E-3098-037B-81786C150C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782"/>
          <a:stretch/>
        </p:blipFill>
        <p:spPr>
          <a:xfrm>
            <a:off x="286084" y="2438400"/>
            <a:ext cx="7620215" cy="498049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778680" y="0"/>
            <a:ext cx="6255239" cy="1441628"/>
            <a:chOff x="4778680" y="0"/>
            <a:chExt cx="6255239" cy="144162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E06E1F-9EBF-513A-01F0-E82B55F337B3}"/>
                </a:ext>
              </a:extLst>
            </p:cNvPr>
            <p:cNvSpPr txBox="1"/>
            <p:nvPr/>
          </p:nvSpPr>
          <p:spPr>
            <a:xfrm>
              <a:off x="6765268" y="533400"/>
              <a:ext cx="23005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68EC21-B45A-2015-6424-64CC95612447}"/>
                </a:ext>
              </a:extLst>
            </p:cNvPr>
            <p:cNvSpPr txBox="1"/>
            <p:nvPr/>
          </p:nvSpPr>
          <p:spPr>
            <a:xfrm>
              <a:off x="4778680" y="0"/>
              <a:ext cx="62552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</a:p>
          </p:txBody>
        </p:sp>
        <p:sp>
          <p:nvSpPr>
            <p:cNvPr id="13" name="Rectangle 95">
              <a:extLst>
                <a:ext uri="{FF2B5EF4-FFF2-40B4-BE49-F238E27FC236}">
                  <a16:creationId xmlns:a16="http://schemas.microsoft.com/office/drawing/2014/main" id="{3F892887-EEC5-3EFD-E8DE-0945AAD3A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356" y="918408"/>
              <a:ext cx="60150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ÔN TẬP GIỮA HỌC KÌ I ( Tiết 1 – 2)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C4A99F0B-CC7E-3098-037B-81786C150C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60"/>
          <a:stretch/>
        </p:blipFill>
        <p:spPr>
          <a:xfrm>
            <a:off x="9384632" y="2438400"/>
            <a:ext cx="6363368" cy="498049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7906299" y="2971800"/>
            <a:ext cx="1478333" cy="152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848922" y="2971800"/>
            <a:ext cx="1478333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899400" y="4495800"/>
            <a:ext cx="1485232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899400" y="5317960"/>
            <a:ext cx="1478333" cy="152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895392" y="3886200"/>
            <a:ext cx="1489240" cy="2286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899400" y="6079960"/>
            <a:ext cx="1478333" cy="8542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89000" y="7583269"/>
            <a:ext cx="1458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Trong các bài đọc trên em thích trải nghiệm của bạn nhỏ nào nhất?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2094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1803401" y="1524000"/>
            <a:ext cx="35661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Giải ô chữ</a:t>
            </a:r>
          </a:p>
        </p:txBody>
      </p:sp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1570569A-E531-0626-6D05-EB8DA1814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948790"/>
              </p:ext>
            </p:extLst>
          </p:nvPr>
        </p:nvGraphicFramePr>
        <p:xfrm>
          <a:off x="7975599" y="2163622"/>
          <a:ext cx="7543800" cy="6675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62308614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4569034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83237156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59286326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88132336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5677417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61639745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03908926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5371037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681069795"/>
                    </a:ext>
                  </a:extLst>
                </a:gridCol>
              </a:tblGrid>
              <a:tr h="667558"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066228"/>
                  </a:ext>
                </a:extLst>
              </a:tr>
              <a:tr h="667558"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2)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399203"/>
                  </a:ext>
                </a:extLst>
              </a:tr>
              <a:tr h="667558"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3)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043250"/>
                  </a:ext>
                </a:extLst>
              </a:tr>
              <a:tr h="667558"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4)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209590"/>
                  </a:ext>
                </a:extLst>
              </a:tr>
              <a:tr h="667558"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5)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483212"/>
                  </a:ext>
                </a:extLst>
              </a:tr>
              <a:tr h="667558"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6)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440337"/>
                  </a:ext>
                </a:extLst>
              </a:tr>
              <a:tr h="667558"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7)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079078"/>
                  </a:ext>
                </a:extLst>
              </a:tr>
              <a:tr h="667558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8)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993869"/>
                  </a:ext>
                </a:extLst>
              </a:tr>
              <a:tr h="667558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9)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703318"/>
                  </a:ext>
                </a:extLst>
              </a:tr>
              <a:tr h="667558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10)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014067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444026" y="2266146"/>
            <a:ext cx="928417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Môn Tiếng việt rèn cho các em các kĩ năng : đọc, viết, nói và …..</a:t>
            </a:r>
            <a:endParaRPr lang="en-US" sz="2500" b="1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778680" y="0"/>
            <a:ext cx="6255239" cy="1513820"/>
            <a:chOff x="4778680" y="0"/>
            <a:chExt cx="6255239" cy="151382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5E06E1F-9EBF-513A-01F0-E82B55F337B3}"/>
                </a:ext>
              </a:extLst>
            </p:cNvPr>
            <p:cNvSpPr txBox="1"/>
            <p:nvPr/>
          </p:nvSpPr>
          <p:spPr>
            <a:xfrm>
              <a:off x="6765268" y="533400"/>
              <a:ext cx="23005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768EC21-B45A-2015-6424-64CC95612447}"/>
                </a:ext>
              </a:extLst>
            </p:cNvPr>
            <p:cNvSpPr txBox="1"/>
            <p:nvPr/>
          </p:nvSpPr>
          <p:spPr>
            <a:xfrm>
              <a:off x="4778680" y="0"/>
              <a:ext cx="62552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</a:p>
          </p:txBody>
        </p:sp>
        <p:sp>
          <p:nvSpPr>
            <p:cNvPr id="23" name="Rectangle 95">
              <a:extLst>
                <a:ext uri="{FF2B5EF4-FFF2-40B4-BE49-F238E27FC236}">
                  <a16:creationId xmlns:a16="http://schemas.microsoft.com/office/drawing/2014/main" id="{3F892887-EEC5-3EFD-E8DE-0945AAD3A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356" y="990600"/>
              <a:ext cx="60150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ÔN TẬP GIỮA HỌC KÌ I ( Tiết 1 – 2)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10795000" y="2090758"/>
            <a:ext cx="2709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 G  H  E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430658" y="2971800"/>
            <a:ext cx="83058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Kiểu câu dùng để bộc lộ cảm xúc là câu…..</a:t>
            </a:r>
            <a:endParaRPr lang="en-US" sz="2500" b="1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11480800" y="2793306"/>
            <a:ext cx="2023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Ả  M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430658" y="3657600"/>
            <a:ext cx="876414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Để tách các bộ phân có cùng chức năng, cần dùng dấu …..</a:t>
            </a:r>
            <a:endParaRPr lang="en-US" sz="2500" b="1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10672592" y="3487130"/>
            <a:ext cx="2709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  H  Ẩ  Y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430658" y="4267200"/>
            <a:ext cx="83058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Từ trái nghĩa với từ khen là…..</a:t>
            </a:r>
            <a:endParaRPr lang="en-US" sz="2500" b="1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11328400" y="4146617"/>
            <a:ext cx="2175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H  Ê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444026" y="4953000"/>
            <a:ext cx="83058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 Khi viết, để ngắt câu hoặc kết thúc câu phải dùng…..</a:t>
            </a:r>
            <a:endParaRPr lang="en-US" sz="2500" b="1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11512888" y="4842690"/>
            <a:ext cx="40546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 Ấ  U   C  Â   U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444026" y="5618946"/>
            <a:ext cx="83058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(6) Để kết thúc câu kể ta dùng dấu…..</a:t>
            </a:r>
            <a:endParaRPr lang="en-US" sz="2500" b="1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10718800" y="5464314"/>
            <a:ext cx="2785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H  Ấ  M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453385" y="6096000"/>
            <a:ext cx="83058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(7) Từ trái nghĩa với từ sắc (thường đi với từ chỉ đồ vật như dao, kéo) là …..</a:t>
            </a:r>
            <a:endParaRPr lang="en-US" sz="2500" b="1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11978104" y="6121080"/>
            <a:ext cx="2209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Ù  N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413279" y="6990546"/>
            <a:ext cx="771472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(8) Để kết thúc câu cảm ta dùng dấu…..</a:t>
            </a:r>
            <a:endParaRPr lang="en-US" sz="2500" b="1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8721560" y="6807849"/>
            <a:ext cx="55786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 H  Ấ  M  T   H  A  N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440017" y="7620000"/>
            <a:ext cx="771472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(9) Để kết thúc câu hỏi ta dùng dấu…..</a:t>
            </a:r>
            <a:endParaRPr lang="en-US" sz="2500" b="1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10093160" y="7467600"/>
            <a:ext cx="55786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H   Ấ  M  H  Ỏ   I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453385" y="8382000"/>
            <a:ext cx="771472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(10) Gần mực thì đen, gần (…..) thì sáng</a:t>
            </a:r>
            <a:endParaRPr lang="en-US" sz="2500" b="1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12166600" y="8148702"/>
            <a:ext cx="2021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  È   N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1465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  <p:bldP spid="29" grpId="0"/>
      <p:bldP spid="31" grpId="0"/>
      <p:bldP spid="33" grpId="0"/>
      <p:bldP spid="35" grpId="0"/>
      <p:bldP spid="37" grpId="0"/>
      <p:bldP spid="39" grpId="0"/>
      <p:bldP spid="41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06815" y="-76200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4771247" y="8263094"/>
            <a:ext cx="1146654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Cùng nhau thảo luận nhóm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70001" y="1821795"/>
            <a:ext cx="1458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4: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 câu trong mẩu chuyện dưới đây thuộc kiểu câu nào?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0A50D020-46AF-4E72-49B5-484F1181B8E7}"/>
              </a:ext>
            </a:extLst>
          </p:cNvPr>
          <p:cNvSpPr/>
          <p:nvPr/>
        </p:nvSpPr>
        <p:spPr>
          <a:xfrm>
            <a:off x="2367282" y="4841658"/>
            <a:ext cx="45719" cy="10686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95">
            <a:extLst>
              <a:ext uri="{FF2B5EF4-FFF2-40B4-BE49-F238E27FC236}">
                <a16:creationId xmlns:a16="http://schemas.microsoft.com/office/drawing/2014/main" id="{944C5463-3A64-3FAC-6CE6-59F4FDB9B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7182" y="1074780"/>
            <a:ext cx="69045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 TẬP GIỮA HỌC KÌ I (T3 - 4)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BB70F4-4E92-585E-44D2-FCD13D1F8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659" y="2354221"/>
            <a:ext cx="1199994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500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06815" y="-76200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270001" y="1821795"/>
            <a:ext cx="1458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4: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 câu trong mẩu chuyện dưới đây thuộc kiểu câu nào?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0A50D020-46AF-4E72-49B5-484F1181B8E7}"/>
              </a:ext>
            </a:extLst>
          </p:cNvPr>
          <p:cNvSpPr/>
          <p:nvPr/>
        </p:nvSpPr>
        <p:spPr>
          <a:xfrm>
            <a:off x="2367282" y="4841658"/>
            <a:ext cx="45719" cy="10686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95">
            <a:extLst>
              <a:ext uri="{FF2B5EF4-FFF2-40B4-BE49-F238E27FC236}">
                <a16:creationId xmlns:a16="http://schemas.microsoft.com/office/drawing/2014/main" id="{944C5463-3A64-3FAC-6CE6-59F4FDB9B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7182" y="1074780"/>
            <a:ext cx="69045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 TẬP GIỮA HỌC KÌ I (T3 - 4)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F3AC826-BB3F-0272-0621-D666D3D9C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078191"/>
              </p:ext>
            </p:extLst>
          </p:nvPr>
        </p:nvGraphicFramePr>
        <p:xfrm>
          <a:off x="1838885" y="2780686"/>
          <a:ext cx="12420600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6042">
                  <a:extLst>
                    <a:ext uri="{9D8B030D-6E8A-4147-A177-3AD203B41FA5}">
                      <a16:colId xmlns:a16="http://schemas.microsoft.com/office/drawing/2014/main" val="2843915972"/>
                    </a:ext>
                  </a:extLst>
                </a:gridCol>
                <a:gridCol w="2564558">
                  <a:extLst>
                    <a:ext uri="{9D8B030D-6E8A-4147-A177-3AD203B41FA5}">
                      <a16:colId xmlns:a16="http://schemas.microsoft.com/office/drawing/2014/main" val="283402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 câu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283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cậu bé nói chuyện với nhau.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1374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 cậu, bệnh sốt xuất huyết lây qua đường nào?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641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 tớ, qua đường hang không, cậu ạ.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680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Ôi trời!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845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 lại qua đường đó?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324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 muỗi vằn sau khi hút máu xong sẽ bay đi truyền bệnh từ người này qua người khác mà.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343529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F5A7DA2E-D0FD-3134-CE9F-B5972A4DD9D4}"/>
              </a:ext>
            </a:extLst>
          </p:cNvPr>
          <p:cNvSpPr txBox="1"/>
          <p:nvPr/>
        </p:nvSpPr>
        <p:spPr>
          <a:xfrm>
            <a:off x="11808131" y="3352801"/>
            <a:ext cx="26089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kể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AB4866-6089-39B1-3495-039F8DECF93F}"/>
              </a:ext>
            </a:extLst>
          </p:cNvPr>
          <p:cNvSpPr txBox="1"/>
          <p:nvPr/>
        </p:nvSpPr>
        <p:spPr>
          <a:xfrm>
            <a:off x="11832058" y="3886201"/>
            <a:ext cx="1477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2482D3-42B5-16BA-B3F4-3B8BC3732E82}"/>
              </a:ext>
            </a:extLst>
          </p:cNvPr>
          <p:cNvSpPr txBox="1"/>
          <p:nvPr/>
        </p:nvSpPr>
        <p:spPr>
          <a:xfrm>
            <a:off x="11832060" y="4520626"/>
            <a:ext cx="14775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kể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FF0EBA-16BB-9E49-6969-52DC5C2C5BF8}"/>
              </a:ext>
            </a:extLst>
          </p:cNvPr>
          <p:cNvSpPr txBox="1"/>
          <p:nvPr/>
        </p:nvSpPr>
        <p:spPr>
          <a:xfrm>
            <a:off x="11832058" y="5054026"/>
            <a:ext cx="20871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cảm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C2850D-280C-E744-69B4-966ECCFA8149}"/>
              </a:ext>
            </a:extLst>
          </p:cNvPr>
          <p:cNvSpPr txBox="1"/>
          <p:nvPr/>
        </p:nvSpPr>
        <p:spPr>
          <a:xfrm>
            <a:off x="11832060" y="5663626"/>
            <a:ext cx="14775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2D32A2-9CC7-A850-5CF5-16121BE8F2C7}"/>
              </a:ext>
            </a:extLst>
          </p:cNvPr>
          <p:cNvSpPr txBox="1"/>
          <p:nvPr/>
        </p:nvSpPr>
        <p:spPr>
          <a:xfrm>
            <a:off x="11908260" y="6349426"/>
            <a:ext cx="14775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kể</a:t>
            </a:r>
          </a:p>
        </p:txBody>
      </p:sp>
    </p:spTree>
    <p:extLst>
      <p:ext uri="{BB962C8B-B14F-4D97-AF65-F5344CB8AC3E}">
        <p14:creationId xmlns:p14="http://schemas.microsoft.com/office/powerpoint/2010/main" val="18817398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74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99598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10174</TotalTime>
  <Words>551</Words>
  <Application>Microsoft Office PowerPoint</Application>
  <PresentationFormat>Custom</PresentationFormat>
  <Paragraphs>81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STD</cp:lastModifiedBy>
  <cp:revision>1145</cp:revision>
  <dcterms:created xsi:type="dcterms:W3CDTF">2008-09-09T22:52:10Z</dcterms:created>
  <dcterms:modified xsi:type="dcterms:W3CDTF">2024-10-25T02:54:18Z</dcterms:modified>
</cp:coreProperties>
</file>