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media/audio6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8" r:id="rId2"/>
    <p:sldMasterId id="2147483706" r:id="rId3"/>
    <p:sldMasterId id="2147483744" r:id="rId4"/>
    <p:sldMasterId id="2147483770" r:id="rId5"/>
    <p:sldMasterId id="2147483809" r:id="rId6"/>
    <p:sldMasterId id="2147483822" r:id="rId7"/>
    <p:sldMasterId id="2147483865" r:id="rId8"/>
  </p:sldMasterIdLst>
  <p:notesMasterIdLst>
    <p:notesMasterId r:id="rId28"/>
  </p:notesMasterIdLst>
  <p:sldIdLst>
    <p:sldId id="332" r:id="rId9"/>
    <p:sldId id="323" r:id="rId10"/>
    <p:sldId id="327" r:id="rId11"/>
    <p:sldId id="267" r:id="rId12"/>
    <p:sldId id="329" r:id="rId13"/>
    <p:sldId id="301" r:id="rId14"/>
    <p:sldId id="305" r:id="rId15"/>
    <p:sldId id="330" r:id="rId16"/>
    <p:sldId id="319" r:id="rId17"/>
    <p:sldId id="328" r:id="rId18"/>
    <p:sldId id="320" r:id="rId19"/>
    <p:sldId id="308" r:id="rId20"/>
    <p:sldId id="314" r:id="rId21"/>
    <p:sldId id="312" r:id="rId22"/>
    <p:sldId id="313" r:id="rId23"/>
    <p:sldId id="310" r:id="rId24"/>
    <p:sldId id="311" r:id="rId25"/>
    <p:sldId id="318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58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1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9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8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3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7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9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0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0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0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1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1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4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84" y="0"/>
            <a:ext cx="764020" cy="4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8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6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4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98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1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1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2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68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9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9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248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054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8768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78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681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823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591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88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762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25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700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1432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01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8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9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9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6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49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95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34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09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003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8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03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706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80" y="0"/>
            <a:ext cx="764020" cy="427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36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3" indent="-285537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944" y="0"/>
            <a:ext cx="592056" cy="331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47" y="0"/>
            <a:ext cx="714353" cy="399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48" tIns="60924" rIns="121848" bIns="6092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48" tIns="60924" rIns="121848" bIns="6092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10/26/2024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2479" cy="4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14" y="0"/>
            <a:ext cx="734586" cy="4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805" y="0"/>
            <a:ext cx="654195" cy="3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txStyles>
    <p:titleStyle>
      <a:lvl1pPr algn="l" defTabSz="9141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10/26/2024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467" y="0"/>
            <a:ext cx="699533" cy="3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62" r:id="rId13"/>
    <p:sldLayoutId id="2147483864" r:id="rId14"/>
    <p:sldLayoutId id="2147483705" r:id="rId15"/>
    <p:sldLayoutId id="2147483672" r:id="rId16"/>
    <p:sldLayoutId id="2147483673" r:id="rId1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microsoft.com/office/2007/relationships/hdphoto" Target="../media/hdphoto8.wdp"/><Relationship Id="rId11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5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microsoft.com/office/2007/relationships/hdphoto" Target="../media/hdphoto11.wdp"/><Relationship Id="rId5" Type="http://schemas.openxmlformats.org/officeDocument/2006/relationships/image" Target="../media/image47.png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2.xml"/><Relationship Id="rId5" Type="http://schemas.microsoft.com/office/2007/relationships/hdphoto" Target="../media/hdphoto12.wdp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Relationship Id="rId6" Type="http://schemas.microsoft.com/office/2007/relationships/hdphoto" Target="../media/hdphoto10.wdp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microsoft.com/office/2007/relationships/hdphoto" Target="../media/hdphoto13.wdp"/><Relationship Id="rId4" Type="http://schemas.microsoft.com/office/2007/relationships/hdphoto" Target="../media/hdphoto7.wdp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microsoft.com/office/2007/relationships/hdphoto" Target="../media/hdphoto10.wdp"/><Relationship Id="rId5" Type="http://schemas.openxmlformats.org/officeDocument/2006/relationships/image" Target="../media/image46.png"/><Relationship Id="rId4" Type="http://schemas.microsoft.com/office/2007/relationships/hdphoto" Target="../media/hdphoto7.wdp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.wav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Relationship Id="rId1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19" t="3774" r="9941" b="2410"/>
          <a:stretch/>
        </p:blipFill>
        <p:spPr>
          <a:xfrm>
            <a:off x="1299411" y="0"/>
            <a:ext cx="92883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28" y="2854207"/>
            <a:ext cx="147637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113449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7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4273" y="366888"/>
            <a:ext cx="11063857" cy="692493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27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71065" y="1277001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14100" y="12402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041" y="2081051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041" y="3337047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2041" y="453000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041" y="562836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3323" y="211258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3323" y="333707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3323" y="451426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3323" y="564415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90049" y="2569785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579" y="3692551"/>
            <a:ext cx="2265744" cy="14312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3090049" y="2569785"/>
            <a:ext cx="2333297" cy="241741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90049" y="5864775"/>
            <a:ext cx="2333297" cy="5360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208" y="100894"/>
            <a:ext cx="6887969" cy="1669729"/>
            <a:chOff x="589295" y="2199196"/>
            <a:chExt cx="2577800" cy="446948"/>
          </a:xfrm>
        </p:grpSpPr>
        <p:sp>
          <p:nvSpPr>
            <p:cNvPr id="19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786;p36"/>
          <p:cNvGrpSpPr/>
          <p:nvPr/>
        </p:nvGrpSpPr>
        <p:grpSpPr>
          <a:xfrm rot="-10790939">
            <a:off x="1490155" y="2084298"/>
            <a:ext cx="9662377" cy="1564701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992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2708392" y="2350604"/>
            <a:ext cx="7696849" cy="761349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Qua tên sách, em có thể biết được điều gì?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20701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3992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2" y="2261075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92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804052" y="4153012"/>
            <a:ext cx="10862442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01972" y="374320"/>
            <a:ext cx="1635115" cy="1078751"/>
            <a:chOff x="2210284" y="3447251"/>
            <a:chExt cx="826089" cy="809063"/>
          </a:xfrm>
        </p:grpSpPr>
        <p:sp>
          <p:nvSpPr>
            <p:cNvPr id="32" name="Oval 3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01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36" y="330380"/>
            <a:ext cx="1158049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9615" y="1912388"/>
            <a:ext cx="314870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0133" y="3209689"/>
            <a:ext cx="3158184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83374" y="1912389"/>
            <a:ext cx="332212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>
                <a:latin typeface="Arial-Rounded" panose="020B0500000000000000" pitchFamily="34" charset="0"/>
                <a:cs typeface="Arial-Rounded" panose="020B0500000000000000" pitchFamily="34" charset="0"/>
              </a:rPr>
              <a:t>c. Tên sách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83374" y="3165657"/>
            <a:ext cx="3311963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482 L -0.00508 0.00231 C -0.00508 0.00995 -0.14003 0.01944 -0.24944 0.01944 L -0.49355 0.019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4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459 L 0.00208 -0.01759 C 0.00208 -0.01921 0.13963 -0.02084 0.25127 -0.02084 L 0.50071 -0.0208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2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animBg="1"/>
      <p:bldP spid="19" grpId="1" animBg="1"/>
      <p:bldP spid="21" grpId="0" animBg="1"/>
      <p:bldP spid="21" grpId="1" animBg="1"/>
      <p:bldP spid="22" grpId="0" bldLvl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ontent Placeholder 5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9" y="157650"/>
            <a:ext cx="10641740" cy="407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70" y="4445876"/>
            <a:ext cx="92685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064" y="5276214"/>
            <a:ext cx="100912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89637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56231" y="63057"/>
            <a:ext cx="8507124" cy="2002395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5281373" cy="61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70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2" y="4490013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96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0327" y="198882"/>
            <a:ext cx="1182767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204952" y="1958496"/>
            <a:ext cx="11792607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250" y="2852752"/>
            <a:ext cx="9310143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85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72293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798521"/>
            <a:chOff x="0" y="-24288"/>
            <a:chExt cx="9144000" cy="515715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-24288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" y="4505779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0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119801"/>
            <a:ext cx="1186589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E3393F5E-2AD7-4E87-8700-9269392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10864"/>
              </p:ext>
            </p:extLst>
          </p:nvPr>
        </p:nvGraphicFramePr>
        <p:xfrm>
          <a:off x="1777198" y="2655973"/>
          <a:ext cx="8657122" cy="389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561">
                  <a:extLst>
                    <a:ext uri="{9D8B030D-6E8A-4147-A177-3AD203B41FA5}">
                      <a16:colId xmlns:a16="http://schemas.microsoft.com/office/drawing/2014/main" val="662107059"/>
                    </a:ext>
                  </a:extLst>
                </a:gridCol>
                <a:gridCol w="4328561">
                  <a:extLst>
                    <a:ext uri="{9D8B030D-6E8A-4147-A177-3AD203B41FA5}">
                      <a16:colId xmlns:a16="http://schemas.microsoft.com/office/drawing/2014/main" val="1134011245"/>
                    </a:ext>
                  </a:extLst>
                </a:gridCol>
              </a:tblGrid>
              <a:tr h="11557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05483"/>
                  </a:ext>
                </a:extLst>
              </a:tr>
              <a:tr h="2741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10628"/>
                  </a:ext>
                </a:extLst>
              </a:tr>
            </a:tbl>
          </a:graphicData>
        </a:graphic>
      </p:graphicFrame>
      <p:sp>
        <p:nvSpPr>
          <p:cNvPr id="20" name="Thought Bubble: Cloud 1">
            <a:extLst>
              <a:ext uri="{FF2B5EF4-FFF2-40B4-BE49-F238E27FC236}">
                <a16:creationId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1727228" y="70202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19">
            <a:extLst>
              <a:ext uri="{FF2B5EF4-FFF2-40B4-BE49-F238E27FC236}">
                <a16:creationId xmlns:a16="http://schemas.microsoft.com/office/drawing/2014/main" id="{106B061D-8E8D-4753-9CAE-F1A74D8A853E}"/>
              </a:ext>
            </a:extLst>
          </p:cNvPr>
          <p:cNvSpPr/>
          <p:nvPr/>
        </p:nvSpPr>
        <p:spPr>
          <a:xfrm>
            <a:off x="4903110" y="726498"/>
            <a:ext cx="2479391" cy="757846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0">
            <a:extLst>
              <a:ext uri="{FF2B5EF4-FFF2-40B4-BE49-F238E27FC236}">
                <a16:creationId xmlns:a16="http://schemas.microsoft.com/office/drawing/2014/main" id="{143B6EDB-C541-43F9-AD4A-7D8CC2C1729F}"/>
              </a:ext>
            </a:extLst>
          </p:cNvPr>
          <p:cNvSpPr/>
          <p:nvPr/>
        </p:nvSpPr>
        <p:spPr>
          <a:xfrm>
            <a:off x="7796086" y="773144"/>
            <a:ext cx="226235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2">
            <a:extLst>
              <a:ext uri="{FF2B5EF4-FFF2-40B4-BE49-F238E27FC236}">
                <a16:creationId xmlns:a16="http://schemas.microsoft.com/office/drawing/2014/main" id="{6BFA6D74-D9D8-45A2-B391-364F0CAC38B6}"/>
              </a:ext>
            </a:extLst>
          </p:cNvPr>
          <p:cNvSpPr/>
          <p:nvPr/>
        </p:nvSpPr>
        <p:spPr>
          <a:xfrm>
            <a:off x="3074854" y="167137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3">
            <a:extLst>
              <a:ext uri="{FF2B5EF4-FFF2-40B4-BE49-F238E27FC236}">
                <a16:creationId xmlns:a16="http://schemas.microsoft.com/office/drawing/2014/main" id="{2B33E5C4-6684-44FE-A22F-211CA3B4C106}"/>
              </a:ext>
            </a:extLst>
          </p:cNvPr>
          <p:cNvSpPr/>
          <p:nvPr/>
        </p:nvSpPr>
        <p:spPr>
          <a:xfrm>
            <a:off x="6340423" y="168569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933E-6 -3.33333E-6 L -0.4423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08E-6 -1.11111E-6 L -0.20867 0.4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478E-6 3.33333E-6 L 0.07178 0.7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" y="3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903E-6 -1.85185E-6 L 0.34246 0.3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6" y="1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8149E-7 4.81481E-6 L 0.10134 0.5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70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1" y="1825625"/>
            <a:ext cx="5688724" cy="791451"/>
          </a:xfrm>
          <a:prstGeom prst="rect">
            <a:avLst/>
          </a:prstGeom>
        </p:spPr>
        <p:txBody>
          <a:bodyPr/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a. Tên sách được đặt ở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817472" y="1832727"/>
            <a:ext cx="5243195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307331" y="2940732"/>
            <a:ext cx="524319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472" y="1813033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6724" y="2958691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348" y="2937933"/>
            <a:ext cx="562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9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7" grpId="0"/>
      <p:bldP spid="17" grpId="1"/>
      <p:bldP spid="18" grpId="0"/>
      <p:bldP spid="18" grpId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839" y="3429042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7" r="488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8" t="1903" r="2207" b="1557"/>
          <a:stretch/>
        </p:blipFill>
        <p:spPr>
          <a:xfrm>
            <a:off x="4114800" y="0"/>
            <a:ext cx="4090737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0"/>
            <a:ext cx="3962400" cy="682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1" y="1022685"/>
            <a:ext cx="3862137" cy="1227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731" y="1299411"/>
            <a:ext cx="3380874" cy="950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1337" y="1249779"/>
            <a:ext cx="2899610" cy="1156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28" y="2184005"/>
            <a:ext cx="3807760" cy="383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7812"/>
          <a:stretch/>
        </p:blipFill>
        <p:spPr>
          <a:xfrm>
            <a:off x="4656221" y="3140242"/>
            <a:ext cx="3549315" cy="3223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9738"/>
          <a:stretch/>
        </p:blipFill>
        <p:spPr>
          <a:xfrm>
            <a:off x="8734925" y="2406317"/>
            <a:ext cx="3457073" cy="3862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870" y="308310"/>
            <a:ext cx="2683793" cy="822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1888" y="228851"/>
            <a:ext cx="2368717" cy="8417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0354" y="336557"/>
            <a:ext cx="2133600" cy="866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t="14645"/>
          <a:stretch/>
        </p:blipFill>
        <p:spPr>
          <a:xfrm>
            <a:off x="96251" y="6015789"/>
            <a:ext cx="2358191" cy="657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1052" y="6112418"/>
            <a:ext cx="2407822" cy="6617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/>
          <a:srcRect t="10799"/>
          <a:stretch/>
        </p:blipFill>
        <p:spPr>
          <a:xfrm>
            <a:off x="8229598" y="6015789"/>
            <a:ext cx="2141622" cy="6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7" r="488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8" t="1903" r="2207" b="1557"/>
          <a:stretch/>
        </p:blipFill>
        <p:spPr>
          <a:xfrm>
            <a:off x="4114800" y="0"/>
            <a:ext cx="4090737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0"/>
            <a:ext cx="3962400" cy="682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20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48126" y="2896950"/>
            <a:ext cx="12095747" cy="3804640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8126" y="524089"/>
            <a:ext cx="1209574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>
                <a:ln>
                  <a:solidFill>
                    <a:prstClr val="white">
                      <a:lumMod val="25000"/>
                    </a:prstClr>
                  </a:solidFill>
                </a:ln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 VIỆT </a:t>
            </a:r>
            <a:endParaRPr lang="en-US" sz="5333" b="1" kern="0" dirty="0" smtClean="0">
              <a:ln>
                <a:solidFill>
                  <a:prstClr val="white">
                    <a:lumMod val="25000"/>
                  </a:prstClr>
                </a:solidFill>
              </a:ln>
              <a:solidFill>
                <a:srgbClr val="1E5CC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5333" b="1" kern="0" dirty="0" smtClean="0">
                <a:ln>
                  <a:solidFill>
                    <a:prstClr val="white">
                      <a:lumMod val="25000"/>
                    </a:prstClr>
                  </a:solidFill>
                </a:ln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ĐỌC: </a:t>
            </a:r>
            <a:r>
              <a:rPr lang="en-US" sz="5333" b="1" kern="0" dirty="0" smtClean="0">
                <a:ln>
                  <a:solidFill>
                    <a:prstClr val="white">
                      <a:lumMod val="25000"/>
                    </a:prst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CUỐN SÁCH CỦA EM</a:t>
            </a:r>
            <a:endParaRPr lang="en-US" sz="5333" b="1" kern="0" dirty="0">
              <a:ln>
                <a:solidFill>
                  <a:prstClr val="white">
                    <a:lumMod val="25000"/>
                  </a:prst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48" y="16257"/>
            <a:ext cx="159530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S/63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07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5170"/>
          <a:stretch/>
        </p:blipFill>
        <p:spPr>
          <a:xfrm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0"/>
            <a:ext cx="709864" cy="8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44845" y="790630"/>
            <a:ext cx="450492" cy="435800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04" tIns="45718" rIns="91404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44845" y="2296195"/>
            <a:ext cx="447761" cy="4547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-18741" y="3316380"/>
            <a:ext cx="469233" cy="4393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" y="4323089"/>
            <a:ext cx="450492" cy="4390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-1" y="5895247"/>
            <a:ext cx="469233" cy="4390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4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03843" y="2401121"/>
            <a:ext cx="6959521" cy="2616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869" tIns="60934" rIns="121869" bIns="60934">
            <a:spAutoFit/>
          </a:bodyPr>
          <a:lstStyle/>
          <a:p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b="1" dirty="0" smtClean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5400" b="1" dirty="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5400" b="1" dirty="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10814" y="113734"/>
            <a:ext cx="11646569" cy="1479884"/>
          </a:xfrm>
          <a:prstGeom prst="wedgeEllipseCallout">
            <a:avLst>
              <a:gd name="adj1" fmla="val -29335"/>
              <a:gd name="adj2" fmla="val 1063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0474" y="94866"/>
            <a:ext cx="2676271" cy="861722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012" y="1740408"/>
            <a:ext cx="10813637" cy="147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69" tIns="60934" rIns="121869" bIns="60934">
            <a:spAutoFit/>
          </a:bodyPr>
          <a:lstStyle/>
          <a:p>
            <a:r>
              <a:rPr lang="en-US" sz="3700" dirty="0">
                <a:solidFill>
                  <a:srgbClr val="0418AC"/>
                </a:solidFill>
              </a:rPr>
              <a:t>  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98870" y="182313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077408" y="2479067"/>
            <a:ext cx="200965" cy="610772"/>
            <a:chOff x="7491613" y="1711779"/>
            <a:chExt cx="150724" cy="45807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6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" y="86650"/>
            <a:ext cx="2953865" cy="2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965" y="1700581"/>
            <a:ext cx="1130636" cy="861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/>
              <a:t>Giải nghĩa</a:t>
            </a:r>
          </a:p>
        </p:txBody>
      </p:sp>
      <p:sp>
        <p:nvSpPr>
          <p:cNvPr id="5" name="Oval 4"/>
          <p:cNvSpPr/>
          <p:nvPr/>
        </p:nvSpPr>
        <p:spPr>
          <a:xfrm>
            <a:off x="3373821" y="710085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5222" y="905589"/>
            <a:ext cx="705360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 lục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698" y="2637259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755" y="3082633"/>
            <a:ext cx="6135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giả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: người làm ra tác phẩm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15" y="434121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2" y="294312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902058" y="4557997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6855" y="5206483"/>
            <a:ext cx="672121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xuất bản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" y="4557997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336</Words>
  <Application>Microsoft Office PowerPoint</Application>
  <PresentationFormat>Widescreen</PresentationFormat>
  <Paragraphs>62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Montserrat</vt:lpstr>
      <vt:lpstr>Nunito</vt:lpstr>
      <vt:lpstr>Times New Roman</vt:lpstr>
      <vt:lpstr>1_Office Theme</vt:lpstr>
      <vt:lpstr>3_Office Theme</vt:lpstr>
      <vt:lpstr>6_Office Theme</vt:lpstr>
      <vt:lpstr>Office Theme</vt:lpstr>
      <vt:lpstr>9_Office Theme</vt:lpstr>
      <vt:lpstr>8_Office Theme</vt:lpstr>
      <vt:lpstr>10_Office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Ngo Duy Phong</cp:lastModifiedBy>
  <cp:revision>55</cp:revision>
  <dcterms:created xsi:type="dcterms:W3CDTF">2021-05-25T09:40:38Z</dcterms:created>
  <dcterms:modified xsi:type="dcterms:W3CDTF">2024-10-26T15:13:51Z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