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82" r:id="rId4"/>
    <p:sldId id="259" r:id="rId5"/>
    <p:sldId id="271" r:id="rId6"/>
    <p:sldId id="268" r:id="rId7"/>
    <p:sldId id="278" r:id="rId8"/>
    <p:sldId id="280" r:id="rId9"/>
    <p:sldId id="276" r:id="rId10"/>
    <p:sldId id="277" r:id="rId11"/>
    <p:sldId id="262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32F1-9AAA-4C5C-AEE8-3212323075D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7DE6-728A-412A-9D50-CF46CC31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0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32F1-9AAA-4C5C-AEE8-3212323075D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7DE6-728A-412A-9D50-CF46CC31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0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32F1-9AAA-4C5C-AEE8-3212323075D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7DE6-728A-412A-9D50-CF46CC31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98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E8425-F327-4E33-B52F-004754D0F4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88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1CAFE-C458-43B2-9C50-AED55F5053C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862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06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3DEC3-1E38-464A-8DDF-C72D03D15E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689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6D6BE-572D-43FC-A5EA-B00845D44B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822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25175-30BB-49D6-9A71-4A30B990A0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37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168E-F7C8-4C34-8EA6-E6757327F1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773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0A5B3-0E43-4B01-B90D-FDC144E77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458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97166-9B3F-4A0E-9AAE-2EF7F15D98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78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32F1-9AAA-4C5C-AEE8-3212323075D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7DE6-728A-412A-9D50-CF46CC31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21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4C0DC-4E14-479E-A02A-CEAD9B4A02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440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4E20A-ECCA-4EBD-B170-0C0B1C0391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758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154DE-9BF0-42F4-81BD-EE90AC31C2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519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EC9B6-31FC-44D6-9EA1-B14305D81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374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395" cy="72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3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590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787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3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0642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48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32F1-9AAA-4C5C-AEE8-3212323075D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7DE6-728A-412A-9D50-CF46CC31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24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43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4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21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99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52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32F1-9AAA-4C5C-AEE8-3212323075D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7DE6-728A-412A-9D50-CF46CC31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6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32F1-9AAA-4C5C-AEE8-3212323075D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7DE6-728A-412A-9D50-CF46CC31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6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32F1-9AAA-4C5C-AEE8-3212323075D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7DE6-728A-412A-9D50-CF46CC31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32F1-9AAA-4C5C-AEE8-3212323075D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7DE6-728A-412A-9D50-CF46CC31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1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32F1-9AAA-4C5C-AEE8-3212323075D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7DE6-728A-412A-9D50-CF46CC31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1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32F1-9AAA-4C5C-AEE8-3212323075D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7DE6-728A-412A-9D50-CF46CC31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832F1-9AAA-4C5C-AEE8-3212323075D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A7DE6-728A-412A-9D50-CF46CC31B86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862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1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770518-46FA-4C65-A9BF-1E24396F870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862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1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395" cy="72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0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gif"/><Relationship Id="rId5" Type="http://schemas.openxmlformats.org/officeDocument/2006/relationships/image" Target="../media/image4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BC2A">
                <a:alpha val="100000"/>
              </a:srgbClr>
            </a:gs>
            <a:gs pos="33333">
              <a:srgbClr val="FFAF00">
                <a:alpha val="100000"/>
              </a:srgbClr>
            </a:gs>
            <a:gs pos="66667">
              <a:srgbClr val="FF0000">
                <a:alpha val="10000"/>
              </a:srgbClr>
            </a:gs>
            <a:gs pos="100000">
              <a:srgbClr val="B8AE69">
                <a:alpha val="1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2138" y="6240643"/>
            <a:ext cx="10171259" cy="678535"/>
            <a:chOff x="0" y="0"/>
            <a:chExt cx="2198633" cy="146673"/>
          </a:xfrm>
        </p:grpSpPr>
        <p:sp>
          <p:nvSpPr>
            <p:cNvPr id="3" name="Freeform 3"/>
            <p:cNvSpPr/>
            <p:nvPr/>
          </p:nvSpPr>
          <p:spPr>
            <a:xfrm>
              <a:off x="3624" y="0"/>
              <a:ext cx="2191384" cy="146673"/>
            </a:xfrm>
            <a:custGeom>
              <a:avLst/>
              <a:gdLst/>
              <a:ahLst/>
              <a:cxnLst/>
              <a:rect l="l" t="t" r="r" b="b"/>
              <a:pathLst>
                <a:path w="2191384" h="146673">
                  <a:moveTo>
                    <a:pt x="1986227" y="0"/>
                  </a:moveTo>
                  <a:lnTo>
                    <a:pt x="1958" y="0"/>
                  </a:lnTo>
                  <a:cubicBezTo>
                    <a:pt x="1175" y="0"/>
                    <a:pt x="482" y="505"/>
                    <a:pt x="241" y="1249"/>
                  </a:cubicBezTo>
                  <a:cubicBezTo>
                    <a:pt x="0" y="1994"/>
                    <a:pt x="267" y="2809"/>
                    <a:pt x="902" y="3267"/>
                  </a:cubicBezTo>
                  <a:lnTo>
                    <a:pt x="195050" y="143406"/>
                  </a:lnTo>
                  <a:cubicBezTo>
                    <a:pt x="197992" y="145530"/>
                    <a:pt x="201529" y="146673"/>
                    <a:pt x="205158" y="146673"/>
                  </a:cubicBezTo>
                  <a:lnTo>
                    <a:pt x="2189427" y="146673"/>
                  </a:lnTo>
                  <a:cubicBezTo>
                    <a:pt x="2190210" y="146673"/>
                    <a:pt x="2190903" y="146168"/>
                    <a:pt x="2191144" y="145424"/>
                  </a:cubicBezTo>
                  <a:cubicBezTo>
                    <a:pt x="2191385" y="144679"/>
                    <a:pt x="2191118" y="143864"/>
                    <a:pt x="2190483" y="143406"/>
                  </a:cubicBezTo>
                  <a:lnTo>
                    <a:pt x="1996335" y="3267"/>
                  </a:lnTo>
                  <a:cubicBezTo>
                    <a:pt x="1993393" y="1143"/>
                    <a:pt x="1989856" y="0"/>
                    <a:pt x="198622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4747">
                    <a:alpha val="100000"/>
                  </a:srgbClr>
                </a:gs>
                <a:gs pos="100000">
                  <a:srgbClr val="339696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28575"/>
              <a:ext cx="1995433" cy="1752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30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2350429">
            <a:off x="4780922" y="205035"/>
            <a:ext cx="3900476" cy="1293997"/>
            <a:chOff x="0" y="0"/>
            <a:chExt cx="4092635" cy="8436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91453" cy="843645"/>
            </a:xfrm>
            <a:custGeom>
              <a:avLst/>
              <a:gdLst/>
              <a:ahLst/>
              <a:cxnLst/>
              <a:rect l="l" t="t" r="r" b="b"/>
              <a:pathLst>
                <a:path w="4091453" h="843645">
                  <a:moveTo>
                    <a:pt x="3882035" y="0"/>
                  </a:moveTo>
                  <a:lnTo>
                    <a:pt x="7400" y="0"/>
                  </a:lnTo>
                  <a:cubicBezTo>
                    <a:pt x="3313" y="0"/>
                    <a:pt x="0" y="3313"/>
                    <a:pt x="0" y="7400"/>
                  </a:cubicBezTo>
                  <a:lnTo>
                    <a:pt x="0" y="836245"/>
                  </a:lnTo>
                  <a:cubicBezTo>
                    <a:pt x="0" y="840332"/>
                    <a:pt x="3313" y="843645"/>
                    <a:pt x="7400" y="843645"/>
                  </a:cubicBezTo>
                  <a:lnTo>
                    <a:pt x="3882035" y="843645"/>
                  </a:lnTo>
                  <a:cubicBezTo>
                    <a:pt x="3886559" y="843645"/>
                    <a:pt x="3890683" y="841054"/>
                    <a:pt x="3892646" y="836978"/>
                  </a:cubicBezTo>
                  <a:lnTo>
                    <a:pt x="4089423" y="428489"/>
                  </a:lnTo>
                  <a:cubicBezTo>
                    <a:pt x="4091453" y="424276"/>
                    <a:pt x="4091453" y="419369"/>
                    <a:pt x="4089423" y="415156"/>
                  </a:cubicBezTo>
                  <a:lnTo>
                    <a:pt x="3892646" y="6667"/>
                  </a:lnTo>
                  <a:cubicBezTo>
                    <a:pt x="3890683" y="2591"/>
                    <a:pt x="3886559" y="0"/>
                    <a:pt x="388203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9696">
                    <a:alpha val="100000"/>
                  </a:srgbClr>
                </a:gs>
                <a:gs pos="100000">
                  <a:srgbClr val="0E5757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978335" cy="8817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2257285">
            <a:off x="5774202" y="-353991"/>
            <a:ext cx="4931005" cy="1849325"/>
            <a:chOff x="0" y="0"/>
            <a:chExt cx="3706827" cy="1390210"/>
          </a:xfrm>
        </p:grpSpPr>
        <p:sp>
          <p:nvSpPr>
            <p:cNvPr id="9" name="Freeform 9"/>
            <p:cNvSpPr/>
            <p:nvPr/>
          </p:nvSpPr>
          <p:spPr>
            <a:xfrm>
              <a:off x="794" y="0"/>
              <a:ext cx="3705240" cy="1390210"/>
            </a:xfrm>
            <a:custGeom>
              <a:avLst/>
              <a:gdLst/>
              <a:ahLst/>
              <a:cxnLst/>
              <a:rect l="l" t="t" r="r" b="b"/>
              <a:pathLst>
                <a:path w="3705240" h="1390210">
                  <a:moveTo>
                    <a:pt x="209733" y="0"/>
                  </a:moveTo>
                  <a:lnTo>
                    <a:pt x="3698707" y="0"/>
                  </a:lnTo>
                  <a:cubicBezTo>
                    <a:pt x="3700546" y="0"/>
                    <a:pt x="3702295" y="800"/>
                    <a:pt x="3703498" y="2192"/>
                  </a:cubicBezTo>
                  <a:cubicBezTo>
                    <a:pt x="3704702" y="3583"/>
                    <a:pt x="3705240" y="5430"/>
                    <a:pt x="3704974" y="7250"/>
                  </a:cubicBezTo>
                  <a:lnTo>
                    <a:pt x="3503893" y="1382960"/>
                  </a:lnTo>
                  <a:cubicBezTo>
                    <a:pt x="3503285" y="1387123"/>
                    <a:pt x="3499714" y="1390210"/>
                    <a:pt x="3495507" y="1390210"/>
                  </a:cubicBezTo>
                  <a:lnTo>
                    <a:pt x="6533" y="1390210"/>
                  </a:lnTo>
                  <a:cubicBezTo>
                    <a:pt x="4693" y="1390210"/>
                    <a:pt x="2944" y="1389410"/>
                    <a:pt x="1741" y="1388018"/>
                  </a:cubicBezTo>
                  <a:cubicBezTo>
                    <a:pt x="538" y="1386626"/>
                    <a:pt x="0" y="1384780"/>
                    <a:pt x="266" y="1382960"/>
                  </a:cubicBezTo>
                  <a:lnTo>
                    <a:pt x="201346" y="7250"/>
                  </a:lnTo>
                  <a:cubicBezTo>
                    <a:pt x="201955" y="3087"/>
                    <a:pt x="205525" y="0"/>
                    <a:pt x="20973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266">
                    <a:alpha val="100000"/>
                  </a:srgbClr>
                </a:gs>
                <a:gs pos="100000">
                  <a:srgbClr val="F6B119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28575"/>
              <a:ext cx="3503627" cy="141878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30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316535" y="-620011"/>
            <a:ext cx="5563414" cy="5827535"/>
            <a:chOff x="0" y="0"/>
            <a:chExt cx="14419948" cy="15104529"/>
          </a:xfrm>
        </p:grpSpPr>
        <p:sp>
          <p:nvSpPr>
            <p:cNvPr id="12" name="Freeform 12"/>
            <p:cNvSpPr/>
            <p:nvPr/>
          </p:nvSpPr>
          <p:spPr>
            <a:xfrm>
              <a:off x="-48260" y="0"/>
              <a:ext cx="14468222" cy="15104492"/>
            </a:xfrm>
            <a:custGeom>
              <a:avLst/>
              <a:gdLst/>
              <a:ahLst/>
              <a:cxnLst/>
              <a:rect l="l" t="t" r="r" b="b"/>
              <a:pathLst>
                <a:path w="14468222" h="15104492">
                  <a:moveTo>
                    <a:pt x="5495925" y="0"/>
                  </a:moveTo>
                  <a:lnTo>
                    <a:pt x="231394" y="5815457"/>
                  </a:lnTo>
                  <a:cubicBezTo>
                    <a:pt x="140589" y="5915406"/>
                    <a:pt x="84201" y="6033643"/>
                    <a:pt x="60579" y="6156579"/>
                  </a:cubicBezTo>
                  <a:cubicBezTo>
                    <a:pt x="0" y="6472301"/>
                    <a:pt x="167386" y="6794246"/>
                    <a:pt x="458978" y="6946011"/>
                  </a:cubicBezTo>
                  <a:lnTo>
                    <a:pt x="10505822" y="15104492"/>
                  </a:lnTo>
                  <a:lnTo>
                    <a:pt x="14468222" y="15104492"/>
                  </a:lnTo>
                  <a:lnTo>
                    <a:pt x="14468222" y="0"/>
                  </a:lnTo>
                  <a:close/>
                </a:path>
              </a:pathLst>
            </a:custGeom>
            <a:gradFill rotWithShape="1">
              <a:gsLst>
                <a:gs pos="0">
                  <a:srgbClr val="FFBC2A">
                    <a:alpha val="100000"/>
                  </a:srgbClr>
                </a:gs>
                <a:gs pos="100000">
                  <a:srgbClr val="FFAF00">
                    <a:alpha val="100000"/>
                  </a:srgbClr>
                </a:gs>
              </a:gsLst>
              <a:lin ang="5400000"/>
            </a:gradFill>
            <a:ln w="12700">
              <a:solidFill>
                <a:srgbClr val="000000"/>
              </a:solidFill>
            </a:ln>
          </p:spPr>
        </p:sp>
      </p:grpSp>
      <p:sp>
        <p:nvSpPr>
          <p:cNvPr id="13" name="Freeform 13"/>
          <p:cNvSpPr/>
          <p:nvPr/>
        </p:nvSpPr>
        <p:spPr>
          <a:xfrm rot="2399085">
            <a:off x="8084242" y="-1150665"/>
            <a:ext cx="6506342" cy="6506342"/>
          </a:xfrm>
          <a:custGeom>
            <a:avLst/>
            <a:gdLst/>
            <a:ahLst/>
            <a:cxnLst/>
            <a:rect l="l" t="t" r="r" b="b"/>
            <a:pathLst>
              <a:path w="9759513" h="9759513">
                <a:moveTo>
                  <a:pt x="0" y="0"/>
                </a:moveTo>
                <a:lnTo>
                  <a:pt x="9759513" y="0"/>
                </a:lnTo>
                <a:lnTo>
                  <a:pt x="9759513" y="9759513"/>
                </a:lnTo>
                <a:lnTo>
                  <a:pt x="0" y="97595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 rot="2324529">
            <a:off x="6211971" y="4481686"/>
            <a:ext cx="5998725" cy="1236561"/>
            <a:chOff x="0" y="0"/>
            <a:chExt cx="4092635" cy="8436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091398" cy="843645"/>
            </a:xfrm>
            <a:custGeom>
              <a:avLst/>
              <a:gdLst/>
              <a:ahLst/>
              <a:cxnLst/>
              <a:rect l="l" t="t" r="r" b="b"/>
              <a:pathLst>
                <a:path w="4091398" h="843645">
                  <a:moveTo>
                    <a:pt x="3881691" y="0"/>
                  </a:moveTo>
                  <a:lnTo>
                    <a:pt x="7744" y="0"/>
                  </a:lnTo>
                  <a:cubicBezTo>
                    <a:pt x="3467" y="0"/>
                    <a:pt x="0" y="3467"/>
                    <a:pt x="0" y="7744"/>
                  </a:cubicBezTo>
                  <a:lnTo>
                    <a:pt x="0" y="835902"/>
                  </a:lnTo>
                  <a:cubicBezTo>
                    <a:pt x="0" y="840178"/>
                    <a:pt x="3467" y="843645"/>
                    <a:pt x="7744" y="843645"/>
                  </a:cubicBezTo>
                  <a:lnTo>
                    <a:pt x="3881691" y="843645"/>
                  </a:lnTo>
                  <a:cubicBezTo>
                    <a:pt x="3886425" y="843645"/>
                    <a:pt x="3890741" y="840934"/>
                    <a:pt x="3892795" y="836669"/>
                  </a:cubicBezTo>
                  <a:lnTo>
                    <a:pt x="4089274" y="428799"/>
                  </a:lnTo>
                  <a:cubicBezTo>
                    <a:pt x="4091398" y="424390"/>
                    <a:pt x="4091398" y="419255"/>
                    <a:pt x="4089274" y="414846"/>
                  </a:cubicBezTo>
                  <a:lnTo>
                    <a:pt x="3892795" y="6976"/>
                  </a:lnTo>
                  <a:cubicBezTo>
                    <a:pt x="3890741" y="2711"/>
                    <a:pt x="3886425" y="0"/>
                    <a:pt x="388169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9696">
                    <a:alpha val="100000"/>
                  </a:srgbClr>
                </a:gs>
                <a:gs pos="100000">
                  <a:srgbClr val="0E5757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3978335" cy="8817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221515" y="-960522"/>
            <a:ext cx="6050008" cy="6051258"/>
            <a:chOff x="0" y="0"/>
            <a:chExt cx="15101408" cy="15104529"/>
          </a:xfrm>
        </p:grpSpPr>
        <p:sp>
          <p:nvSpPr>
            <p:cNvPr id="18" name="Freeform 18"/>
            <p:cNvSpPr/>
            <p:nvPr/>
          </p:nvSpPr>
          <p:spPr>
            <a:xfrm>
              <a:off x="-48260" y="0"/>
              <a:ext cx="15149682" cy="15104492"/>
            </a:xfrm>
            <a:custGeom>
              <a:avLst/>
              <a:gdLst/>
              <a:ahLst/>
              <a:cxnLst/>
              <a:rect l="l" t="t" r="r" b="b"/>
              <a:pathLst>
                <a:path w="15149682" h="15104492">
                  <a:moveTo>
                    <a:pt x="5753372" y="0"/>
                  </a:moveTo>
                  <a:lnTo>
                    <a:pt x="240049" y="5815457"/>
                  </a:lnTo>
                  <a:cubicBezTo>
                    <a:pt x="144952" y="5915406"/>
                    <a:pt x="85900" y="6033643"/>
                    <a:pt x="61161" y="6156579"/>
                  </a:cubicBezTo>
                  <a:cubicBezTo>
                    <a:pt x="0" y="6472301"/>
                    <a:pt x="173016" y="6794246"/>
                    <a:pt x="478388" y="6946011"/>
                  </a:cubicBezTo>
                  <a:lnTo>
                    <a:pt x="11000026" y="15104492"/>
                  </a:lnTo>
                  <a:lnTo>
                    <a:pt x="15149682" y="15104492"/>
                  </a:lnTo>
                  <a:lnTo>
                    <a:pt x="15149682" y="0"/>
                  </a:lnTo>
                  <a:close/>
                </a:path>
              </a:pathLst>
            </a:custGeom>
            <a:blipFill>
              <a:blip r:embed="rId3"/>
              <a:stretch>
                <a:fillRect l="-6263" r="-6263"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 rot="-8476905">
            <a:off x="6496089" y="6243724"/>
            <a:ext cx="6563215" cy="832921"/>
            <a:chOff x="0" y="0"/>
            <a:chExt cx="2882165" cy="36576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882165" cy="365768"/>
            </a:xfrm>
            <a:custGeom>
              <a:avLst/>
              <a:gdLst/>
              <a:ahLst/>
              <a:cxnLst/>
              <a:rect l="l" t="t" r="r" b="b"/>
              <a:pathLst>
                <a:path w="2882165" h="365768">
                  <a:moveTo>
                    <a:pt x="2678965" y="0"/>
                  </a:moveTo>
                  <a:lnTo>
                    <a:pt x="0" y="0"/>
                  </a:lnTo>
                  <a:lnTo>
                    <a:pt x="203200" y="365768"/>
                  </a:lnTo>
                  <a:lnTo>
                    <a:pt x="2882165" y="365768"/>
                  </a:lnTo>
                  <a:lnTo>
                    <a:pt x="2678965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696">
                    <a:alpha val="100000"/>
                  </a:srgbClr>
                </a:gs>
                <a:gs pos="100000">
                  <a:srgbClr val="166666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28575"/>
              <a:ext cx="2678965" cy="39434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30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 rot="-8476905">
            <a:off x="7604955" y="5932722"/>
            <a:ext cx="4900331" cy="466258"/>
            <a:chOff x="0" y="0"/>
            <a:chExt cx="3117500" cy="29662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117500" cy="296625"/>
            </a:xfrm>
            <a:custGeom>
              <a:avLst/>
              <a:gdLst/>
              <a:ahLst/>
              <a:cxnLst/>
              <a:rect l="l" t="t" r="r" b="b"/>
              <a:pathLst>
                <a:path w="3117500" h="296625">
                  <a:moveTo>
                    <a:pt x="2914300" y="0"/>
                  </a:moveTo>
                  <a:lnTo>
                    <a:pt x="0" y="0"/>
                  </a:lnTo>
                  <a:lnTo>
                    <a:pt x="203200" y="296625"/>
                  </a:lnTo>
                  <a:lnTo>
                    <a:pt x="3117500" y="296625"/>
                  </a:lnTo>
                  <a:lnTo>
                    <a:pt x="2914300" y="0"/>
                  </a:lnTo>
                  <a:close/>
                </a:path>
              </a:pathLst>
            </a:custGeom>
            <a:solidFill>
              <a:srgbClr val="F1F1F1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01600" y="-28575"/>
              <a:ext cx="2914300" cy="3252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30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79687" y="6369700"/>
            <a:ext cx="407171" cy="375004"/>
            <a:chOff x="0" y="0"/>
            <a:chExt cx="112841" cy="10392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2841" cy="103927"/>
            </a:xfrm>
            <a:custGeom>
              <a:avLst/>
              <a:gdLst/>
              <a:ahLst/>
              <a:cxnLst/>
              <a:rect l="l" t="t" r="r" b="b"/>
              <a:pathLst>
                <a:path w="112841" h="103927">
                  <a:moveTo>
                    <a:pt x="51963" y="0"/>
                  </a:moveTo>
                  <a:lnTo>
                    <a:pt x="60878" y="0"/>
                  </a:lnTo>
                  <a:cubicBezTo>
                    <a:pt x="74659" y="0"/>
                    <a:pt x="87876" y="5475"/>
                    <a:pt x="97621" y="15220"/>
                  </a:cubicBezTo>
                  <a:cubicBezTo>
                    <a:pt x="107366" y="24965"/>
                    <a:pt x="112841" y="38182"/>
                    <a:pt x="112841" y="51963"/>
                  </a:cubicBezTo>
                  <a:lnTo>
                    <a:pt x="112841" y="51963"/>
                  </a:lnTo>
                  <a:cubicBezTo>
                    <a:pt x="112841" y="65745"/>
                    <a:pt x="107366" y="78962"/>
                    <a:pt x="97621" y="88707"/>
                  </a:cubicBezTo>
                  <a:cubicBezTo>
                    <a:pt x="87876" y="98452"/>
                    <a:pt x="74659" y="103927"/>
                    <a:pt x="60878" y="103927"/>
                  </a:cubicBezTo>
                  <a:lnTo>
                    <a:pt x="51963" y="103927"/>
                  </a:lnTo>
                  <a:cubicBezTo>
                    <a:pt x="38182" y="103927"/>
                    <a:pt x="24965" y="98452"/>
                    <a:pt x="15220" y="88707"/>
                  </a:cubicBezTo>
                  <a:cubicBezTo>
                    <a:pt x="5475" y="78962"/>
                    <a:pt x="0" y="65745"/>
                    <a:pt x="0" y="51963"/>
                  </a:cubicBezTo>
                  <a:lnTo>
                    <a:pt x="0" y="51963"/>
                  </a:lnTo>
                  <a:cubicBezTo>
                    <a:pt x="0" y="38182"/>
                    <a:pt x="5475" y="24965"/>
                    <a:pt x="15220" y="15220"/>
                  </a:cubicBezTo>
                  <a:cubicBezTo>
                    <a:pt x="24965" y="5475"/>
                    <a:pt x="38182" y="0"/>
                    <a:pt x="5196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BC2A">
                    <a:alpha val="100000"/>
                  </a:srgbClr>
                </a:gs>
                <a:gs pos="100000">
                  <a:srgbClr val="FFAF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112841" cy="132502"/>
            </a:xfrm>
            <a:prstGeom prst="rect">
              <a:avLst/>
            </a:prstGeom>
          </p:spPr>
          <p:txBody>
            <a:bodyPr lIns="45504" tIns="45504" rIns="45504" bIns="45504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30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120154" y="6369700"/>
            <a:ext cx="407171" cy="375004"/>
            <a:chOff x="0" y="0"/>
            <a:chExt cx="112841" cy="10392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12841" cy="103927"/>
            </a:xfrm>
            <a:custGeom>
              <a:avLst/>
              <a:gdLst/>
              <a:ahLst/>
              <a:cxnLst/>
              <a:rect l="l" t="t" r="r" b="b"/>
              <a:pathLst>
                <a:path w="112841" h="103927">
                  <a:moveTo>
                    <a:pt x="51963" y="0"/>
                  </a:moveTo>
                  <a:lnTo>
                    <a:pt x="60878" y="0"/>
                  </a:lnTo>
                  <a:cubicBezTo>
                    <a:pt x="74659" y="0"/>
                    <a:pt x="87876" y="5475"/>
                    <a:pt x="97621" y="15220"/>
                  </a:cubicBezTo>
                  <a:cubicBezTo>
                    <a:pt x="107366" y="24965"/>
                    <a:pt x="112841" y="38182"/>
                    <a:pt x="112841" y="51963"/>
                  </a:cubicBezTo>
                  <a:lnTo>
                    <a:pt x="112841" y="51963"/>
                  </a:lnTo>
                  <a:cubicBezTo>
                    <a:pt x="112841" y="65745"/>
                    <a:pt x="107366" y="78962"/>
                    <a:pt x="97621" y="88707"/>
                  </a:cubicBezTo>
                  <a:cubicBezTo>
                    <a:pt x="87876" y="98452"/>
                    <a:pt x="74659" y="103927"/>
                    <a:pt x="60878" y="103927"/>
                  </a:cubicBezTo>
                  <a:lnTo>
                    <a:pt x="51963" y="103927"/>
                  </a:lnTo>
                  <a:cubicBezTo>
                    <a:pt x="38182" y="103927"/>
                    <a:pt x="24965" y="98452"/>
                    <a:pt x="15220" y="88707"/>
                  </a:cubicBezTo>
                  <a:cubicBezTo>
                    <a:pt x="5475" y="78962"/>
                    <a:pt x="0" y="65745"/>
                    <a:pt x="0" y="51963"/>
                  </a:cubicBezTo>
                  <a:lnTo>
                    <a:pt x="0" y="51963"/>
                  </a:lnTo>
                  <a:cubicBezTo>
                    <a:pt x="0" y="38182"/>
                    <a:pt x="5475" y="24965"/>
                    <a:pt x="15220" y="15220"/>
                  </a:cubicBezTo>
                  <a:cubicBezTo>
                    <a:pt x="24965" y="5475"/>
                    <a:pt x="38182" y="0"/>
                    <a:pt x="5196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BC2A">
                    <a:alpha val="100000"/>
                  </a:srgbClr>
                </a:gs>
                <a:gs pos="100000">
                  <a:srgbClr val="FFAF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112841" cy="132502"/>
            </a:xfrm>
            <a:prstGeom prst="rect">
              <a:avLst/>
            </a:prstGeom>
          </p:spPr>
          <p:txBody>
            <a:bodyPr lIns="45504" tIns="45504" rIns="45504" bIns="45504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30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Freeform 31"/>
          <p:cNvSpPr/>
          <p:nvPr/>
        </p:nvSpPr>
        <p:spPr>
          <a:xfrm>
            <a:off x="4198039" y="6476297"/>
            <a:ext cx="251401" cy="161811"/>
          </a:xfrm>
          <a:custGeom>
            <a:avLst/>
            <a:gdLst/>
            <a:ahLst/>
            <a:cxnLst/>
            <a:rect l="l" t="t" r="r" b="b"/>
            <a:pathLst>
              <a:path w="377102" h="242717">
                <a:moveTo>
                  <a:pt x="0" y="0"/>
                </a:moveTo>
                <a:lnTo>
                  <a:pt x="377103" y="0"/>
                </a:lnTo>
                <a:lnTo>
                  <a:pt x="377103" y="242717"/>
                </a:lnTo>
                <a:lnTo>
                  <a:pt x="0" y="2427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126732" y="1073670"/>
            <a:ext cx="6399400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8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48" b="0" i="0" u="none" strike="noStrike" kern="1200" cap="none" spc="-121" normalizeH="0" baseline="0" noProof="0">
                <a:ln>
                  <a:noFill/>
                </a:ln>
                <a:solidFill>
                  <a:srgbClr val="DD1610"/>
                </a:solidFill>
                <a:effectLst/>
                <a:uLnTx/>
                <a:uFillTx/>
                <a:latin typeface="SVN-Adam Gorry"/>
                <a:ea typeface="SVN-Adam Gorry"/>
                <a:cs typeface="SVN-Adam Gorry"/>
                <a:sym typeface="SVN-Adam Gorry"/>
              </a:rPr>
              <a:t>Bài giảng điện tử lớp 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26688" y="2659065"/>
            <a:ext cx="6616897" cy="1754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0" cap="none" spc="0" normalizeH="0" baseline="0" noProof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6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Môn: </a:t>
            </a:r>
            <a:r>
              <a:rPr kumimoji="0" lang="vi-VN" sz="6600" b="1" i="0" u="none" strike="noStrike" kern="10" cap="none" spc="0" normalizeH="0" baseline="0" noProof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6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lang="en-US" sz="6600" b="1" i="0" u="none" strike="noStrike" kern="10" cap="none" spc="0" normalizeH="0" baseline="0" noProof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6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iếng Việt</a:t>
            </a:r>
            <a:r>
              <a:rPr kumimoji="0" lang="vi-VN" sz="6600" b="1" i="0" u="none" strike="noStrike" kern="10" cap="none" spc="0" normalizeH="0" baseline="0" noProof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6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endParaRPr kumimoji="0" lang="vi-VN" sz="6600" b="1" i="0" u="none" strike="noStrike" kern="10" cap="none" spc="0" normalizeH="0" baseline="0" noProof="0">
              <a:ln w="12700">
                <a:solidFill>
                  <a:srgbClr val="6600FF"/>
                </a:solidFill>
                <a:round/>
                <a:headEnd/>
                <a:tailEnd/>
              </a:ln>
              <a:blipFill dpi="0" rotWithShape="0">
                <a:blip r:embed="rId6">
                  <a:alphaModFix amt="95000"/>
                </a:blip>
                <a:srcRect/>
                <a:stretch>
                  <a:fillRect/>
                </a:stretch>
              </a:blip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0" cap="none" spc="0" normalizeH="0" baseline="0" noProof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6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Lớp : </a:t>
            </a:r>
            <a:r>
              <a:rPr kumimoji="0" lang="vi-VN" sz="4800" b="1" i="0" u="none" strike="noStrike" kern="10" cap="none" spc="0" normalizeH="0" baseline="0" noProof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6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r>
              <a:rPr kumimoji="0" lang="en-US" sz="4800" b="1" i="0" u="none" strike="noStrike" kern="10" cap="none" spc="0" normalizeH="0" baseline="0" noProof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blipFill dpi="0" rotWithShape="0">
                  <a:blip r:embed="rId6">
                    <a:alphaModFix amt="95000"/>
                  </a:blip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lang="en-US" sz="4800" b="1" i="0" u="none" strike="noStrike" kern="10" cap="none" spc="0" normalizeH="0" baseline="0" noProof="0" dirty="0">
              <a:ln w="12700">
                <a:solidFill>
                  <a:srgbClr val="6600FF"/>
                </a:solidFill>
                <a:round/>
                <a:headEnd/>
                <a:tailEnd/>
              </a:ln>
              <a:blipFill dpi="0" rotWithShape="0">
                <a:blip r:embed="rId6">
                  <a:alphaModFix amt="95000"/>
                </a:blip>
                <a:srcRect/>
                <a:stretch>
                  <a:fillRect/>
                </a:stretch>
              </a:blip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998576" y="6367528"/>
            <a:ext cx="3051729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6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Giáo viên: Tạ Thị Thắm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843473" y="5710888"/>
            <a:ext cx="3940036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6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79" b="1" i="0" u="none" strike="noStrike" kern="1200" cap="none" spc="51" normalizeH="0" baseline="0" noProof="0">
                <a:ln>
                  <a:noFill/>
                </a:ln>
                <a:solidFill>
                  <a:srgbClr val="4510DD"/>
                </a:solidFill>
                <a:effectLst/>
                <a:uLnTx/>
                <a:uFillTx/>
                <a:latin typeface="Inter Bold"/>
                <a:ea typeface="Inter Bold"/>
                <a:cs typeface="Inter Bold"/>
                <a:sym typeface="Inter Bold"/>
              </a:rPr>
              <a:t>Năm học: 2024 - 2025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597176" y="6325250"/>
            <a:ext cx="3775629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6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Gmail: tatham1979@gmail.com</a:t>
            </a:r>
          </a:p>
        </p:txBody>
      </p:sp>
      <p:sp>
        <p:nvSpPr>
          <p:cNvPr id="38" name="WordArt 5"/>
          <p:cNvSpPr>
            <a:spLocks noChangeArrowheads="1" noChangeShapeType="1" noTextEdit="1"/>
          </p:cNvSpPr>
          <p:nvPr/>
        </p:nvSpPr>
        <p:spPr bwMode="auto">
          <a:xfrm>
            <a:off x="35523" y="4579037"/>
            <a:ext cx="6662222" cy="15373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CHỮ HOA Đ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1" i="0" u="none" strike="noStrike" kern="10" cap="none" spc="0" normalizeH="0" baseline="0" noProof="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050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56" b="740"/>
          <a:stretch/>
        </p:blipFill>
        <p:spPr>
          <a:xfrm>
            <a:off x="2247900" y="0"/>
            <a:ext cx="770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1969"/>
            <a:ext cx="9258300" cy="13582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914400" y="3416300"/>
            <a:ext cx="10414000" cy="3200400"/>
          </a:xfrm>
          <a:prstGeom prst="wedgeEllipseCallout">
            <a:avLst>
              <a:gd name="adj1" fmla="val -6593"/>
              <a:gd name="adj2" fmla="val -10721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(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(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123" y="1884279"/>
            <a:ext cx="715878" cy="1107996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600" b="1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6600" b="1" u="sng" kern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1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9500" y="139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"/>
            <a:ext cx="85471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6253" t="38932" r="41106" b="19238"/>
          <a:stretch/>
        </p:blipFill>
        <p:spPr>
          <a:xfrm>
            <a:off x="3111500" y="520700"/>
            <a:ext cx="5918200" cy="5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6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923" y="1358899"/>
            <a:ext cx="4715354" cy="4625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6557" t="9066" r="26947" b="9199"/>
          <a:stretch/>
        </p:blipFill>
        <p:spPr>
          <a:xfrm>
            <a:off x="6148373" y="1259681"/>
            <a:ext cx="4811727" cy="472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950" y="4330700"/>
            <a:ext cx="1339850" cy="13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9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ướng dẫn viết - Đ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2800" y="454777"/>
            <a:ext cx="11201400" cy="5671386"/>
          </a:xfrm>
        </p:spPr>
      </p:pic>
    </p:spTree>
    <p:extLst>
      <p:ext uri="{BB962C8B-B14F-4D97-AF65-F5344CB8AC3E}">
        <p14:creationId xmlns:p14="http://schemas.microsoft.com/office/powerpoint/2010/main" val="179796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6253" t="38932" r="41106" b="19238"/>
          <a:stretch/>
        </p:blipFill>
        <p:spPr>
          <a:xfrm>
            <a:off x="635000" y="450851"/>
            <a:ext cx="5918200" cy="5676899"/>
          </a:xfrm>
          <a:prstGeom prst="rect">
            <a:avLst/>
          </a:prstGeom>
        </p:spPr>
      </p:pic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3"/>
          <a:srcRect l="10891" t="7579" r="9910" b="9221"/>
          <a:stretch/>
        </p:blipFill>
        <p:spPr>
          <a:xfrm>
            <a:off x="7493000" y="3155950"/>
            <a:ext cx="29591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71" y="1337993"/>
            <a:ext cx="287743" cy="36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71" y="2265093"/>
            <a:ext cx="287743" cy="36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71" y="3560493"/>
            <a:ext cx="287743" cy="364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071" y="4068493"/>
            <a:ext cx="287743" cy="36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9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9762"/>
            <a:ext cx="12192000" cy="216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6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422" y="855579"/>
            <a:ext cx="1876925" cy="92333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u="sng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V/14</a:t>
            </a:r>
            <a:endParaRPr kumimoji="0" lang="en-US" sz="5400" b="1" i="0" u="sng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0"/>
            <a:ext cx="78994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2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62</Words>
  <Application>Microsoft Office PowerPoint</Application>
  <PresentationFormat>Widescreen</PresentationFormat>
  <Paragraphs>12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Inter</vt:lpstr>
      <vt:lpstr>Inter Bold</vt:lpstr>
      <vt:lpstr>SVN-Adam Gorry</vt:lpstr>
      <vt:lpstr>Times New Roman</vt:lpstr>
      <vt:lpstr>Office Theme</vt:lpstr>
      <vt:lpstr>Chủ đề của Office</vt:lpstr>
      <vt:lpstr>1_Office Theme</vt:lpstr>
      <vt:lpstr>PowerPoint Presentation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Sky123.Org</dc:creator>
  <cp:lastModifiedBy>Ngo Duy Phong</cp:lastModifiedBy>
  <cp:revision>62</cp:revision>
  <dcterms:created xsi:type="dcterms:W3CDTF">2021-12-26T14:57:43Z</dcterms:created>
  <dcterms:modified xsi:type="dcterms:W3CDTF">2024-10-16T15:37:30Z</dcterms:modified>
</cp:coreProperties>
</file>