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20" r:id="rId4"/>
  </p:sldMasterIdLst>
  <p:notesMasterIdLst>
    <p:notesMasterId r:id="rId26"/>
  </p:notesMasterIdLst>
  <p:sldIdLst>
    <p:sldId id="258" r:id="rId5"/>
    <p:sldId id="770" r:id="rId6"/>
    <p:sldId id="265" r:id="rId7"/>
    <p:sldId id="266" r:id="rId8"/>
    <p:sldId id="764" r:id="rId9"/>
    <p:sldId id="765" r:id="rId10"/>
    <p:sldId id="766" r:id="rId11"/>
    <p:sldId id="767" r:id="rId12"/>
    <p:sldId id="272" r:id="rId13"/>
    <p:sldId id="768" r:id="rId14"/>
    <p:sldId id="257" r:id="rId15"/>
    <p:sldId id="297" r:id="rId16"/>
    <p:sldId id="298" r:id="rId17"/>
    <p:sldId id="771" r:id="rId18"/>
    <p:sldId id="772" r:id="rId19"/>
    <p:sldId id="773" r:id="rId20"/>
    <p:sldId id="774" r:id="rId21"/>
    <p:sldId id="775" r:id="rId22"/>
    <p:sldId id="267" r:id="rId23"/>
    <p:sldId id="268" r:id="rId24"/>
    <p:sldId id="441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72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18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8" y="528454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2730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1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4" y="1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1" y="910414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1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1" y="1878282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7559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07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47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9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27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89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1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9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5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13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9.emf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6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gif"/><Relationship Id="rId18" Type="http://schemas.openxmlformats.org/officeDocument/2006/relationships/image" Target="../media/image4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2.mp4"/><Relationship Id="rId16" Type="http://schemas.openxmlformats.org/officeDocument/2006/relationships/image" Target="../media/image38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21.png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5.png"/><Relationship Id="rId18" Type="http://schemas.openxmlformats.org/officeDocument/2006/relationships/image" Target="../media/image48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52.sv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5" Type="http://schemas.openxmlformats.org/officeDocument/2006/relationships/image" Target="../media/image55.svg"/><Relationship Id="rId10" Type="http://schemas.openxmlformats.org/officeDocument/2006/relationships/image" Target="../media/image50.svg"/><Relationship Id="rId19" Type="http://schemas.openxmlformats.org/officeDocument/2006/relationships/image" Target="../media/image49.png"/><Relationship Id="rId4" Type="http://schemas.openxmlformats.org/officeDocument/2006/relationships/image" Target="../media/image42.sv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0.svg"/><Relationship Id="rId7" Type="http://schemas.openxmlformats.org/officeDocument/2006/relationships/image" Target="../media/image6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1.svg"/><Relationship Id="rId10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2.svg"/><Relationship Id="rId7" Type="http://schemas.openxmlformats.org/officeDocument/2006/relationships/image" Target="../media/image6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2.svg"/><Relationship Id="rId7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svg"/><Relationship Id="rId7" Type="http://schemas.openxmlformats.org/officeDocument/2006/relationships/image" Target="../media/image8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2.svg"/><Relationship Id="rId5" Type="http://schemas.openxmlformats.org/officeDocument/2006/relationships/image" Target="../media/image87.svg"/><Relationship Id="rId10" Type="http://schemas.openxmlformats.org/officeDocument/2006/relationships/image" Target="../media/image42.png"/><Relationship Id="rId4" Type="http://schemas.openxmlformats.org/officeDocument/2006/relationships/image" Target="../media/image58.png"/><Relationship Id="rId9" Type="http://schemas.openxmlformats.org/officeDocument/2006/relationships/image" Target="../media/image9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svg"/><Relationship Id="rId7" Type="http://schemas.openxmlformats.org/officeDocument/2006/relationships/image" Target="../media/image48.svg"/><Relationship Id="rId12" Type="http://schemas.openxmlformats.org/officeDocument/2006/relationships/image" Target="../media/image6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42.png"/><Relationship Id="rId4" Type="http://schemas.openxmlformats.org/officeDocument/2006/relationships/image" Target="../media/image26.png"/><Relationship Id="rId9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10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13.png"/><Relationship Id="rId2" Type="http://schemas.openxmlformats.org/officeDocument/2006/relationships/video" Target="../media/media2.mp4"/><Relationship Id="rId16" Type="http://schemas.openxmlformats.org/officeDocument/2006/relationships/image" Target="../media/image20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9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10.xml"/><Relationship Id="rId5" Type="http://schemas.openxmlformats.org/officeDocument/2006/relationships/slide" Target="slide6.xml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6.png"/><Relationship Id="rId1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0.png"/><Relationship Id="rId2" Type="http://schemas.openxmlformats.org/officeDocument/2006/relationships/video" Target="../media/media2.mp4"/><Relationship Id="rId16" Type="http://schemas.openxmlformats.org/officeDocument/2006/relationships/image" Target="../media/image3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9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sv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slide" Target="slide8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9.gif"/><Relationship Id="rId1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43.png"/><Relationship Id="rId20" Type="http://schemas.openxmlformats.org/officeDocument/2006/relationships/image" Target="../media/image13.png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21.png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slide" Target="slide5.xml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openxmlformats.org/officeDocument/2006/relationships/slide" Target="slide8.xml"/><Relationship Id="rId10" Type="http://schemas.openxmlformats.org/officeDocument/2006/relationships/slide" Target="slide10.xml"/><Relationship Id="rId4" Type="http://schemas.openxmlformats.org/officeDocument/2006/relationships/slide" Target="slide6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xmlns="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xmlns="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xmlns="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xmlns="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xmlns="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xmlns="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xmlns="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xmlns="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xmlns="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xmlns="" id="{90D450F0-7D62-4ADF-A5D8-45891845E930}"/>
              </a:ext>
            </a:extLst>
          </p:cNvPr>
          <p:cNvSpPr/>
          <p:nvPr/>
        </p:nvSpPr>
        <p:spPr bwMode="auto">
          <a:xfrm>
            <a:off x="4079876" y="1189704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xmlns="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223E82B-90DA-BFC0-B6BB-174D739F526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989" y="1841648"/>
            <a:ext cx="2847079" cy="7559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7E8D7C5-E9E1-385E-9C22-C3387028B1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41753" y="2961694"/>
            <a:ext cx="10193395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xmlns="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xmlns="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0DE9A8-2F44-3061-2302-77320FAFCE9A}"/>
              </a:ext>
            </a:extLst>
          </p:cNvPr>
          <p:cNvSpPr txBox="1"/>
          <p:nvPr/>
        </p:nvSpPr>
        <p:spPr>
          <a:xfrm>
            <a:off x="1426155" y="1206576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&gt;;&lt;;=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EED4B59-EA4F-F6A9-FC77-9C7FA18E7FF9}"/>
              </a:ext>
            </a:extLst>
          </p:cNvPr>
          <p:cNvGrpSpPr/>
          <p:nvPr/>
        </p:nvGrpSpPr>
        <p:grpSpPr>
          <a:xfrm>
            <a:off x="838200" y="2206624"/>
            <a:ext cx="3824134" cy="2172007"/>
            <a:chOff x="873842" y="1800224"/>
            <a:chExt cx="3824134" cy="21720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5A0BA58D-3796-3AE6-681D-9E64A7885DB1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xmlns="" id="{44691DB6-5EE9-43A0-60EC-B47BBDE4B712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44691DB6-5EE9-43A0-60EC-B47BBDE4B7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xmlns="" id="{8EAE3E42-9912-E728-C44C-5722AEBE4BC6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8EAE3E42-9912-E728-C44C-5722AEBE4B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110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2D690FE-89EA-CB86-0572-93C3EA46E45A}"/>
              </a:ext>
            </a:extLst>
          </p:cNvPr>
          <p:cNvSpPr/>
          <p:nvPr/>
        </p:nvSpPr>
        <p:spPr>
          <a:xfrm>
            <a:off x="20291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591B909-7513-DBAC-BB11-C8A07E857E46}"/>
              </a:ext>
            </a:extLst>
          </p:cNvPr>
          <p:cNvSpPr/>
          <p:nvPr/>
        </p:nvSpPr>
        <p:spPr>
          <a:xfrm>
            <a:off x="1989803" y="3562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5903264-0878-264D-012C-552872AD9522}"/>
              </a:ext>
            </a:extLst>
          </p:cNvPr>
          <p:cNvGrpSpPr/>
          <p:nvPr/>
        </p:nvGrpSpPr>
        <p:grpSpPr>
          <a:xfrm>
            <a:off x="4254500" y="2219324"/>
            <a:ext cx="3824134" cy="2172007"/>
            <a:chOff x="873842" y="1800224"/>
            <a:chExt cx="3824134" cy="217200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B8CA85D-DA38-531B-FD35-C9826BA8BF57}"/>
                </a:ext>
              </a:extLst>
            </p:cNvPr>
            <p:cNvSpPr/>
            <p:nvPr/>
          </p:nvSpPr>
          <p:spPr>
            <a:xfrm>
              <a:off x="873842" y="1800224"/>
              <a:ext cx="2714932" cy="2172007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6EB07634-9576-0E16-F067-DC5800A28903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EB07634-9576-0E16-F067-DC5800A289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5C9101F5-08DB-9A6F-E285-A704D2EA1BE1}"/>
                    </a:ext>
                  </a:extLst>
                </p:cNvPr>
                <p:cNvSpPr txBox="1"/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36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5C9101F5-08DB-9A6F-E285-A704D2EA1B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2" y="2980710"/>
                  <a:ext cx="3645924" cy="9831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C8A9CCC-C5F3-D8F1-79B2-BDD296D62BDA}"/>
              </a:ext>
            </a:extLst>
          </p:cNvPr>
          <p:cNvSpPr/>
          <p:nvPr/>
        </p:nvSpPr>
        <p:spPr>
          <a:xfrm>
            <a:off x="54454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FECDF8A6-4C7D-C979-62CF-E73103623233}"/>
              </a:ext>
            </a:extLst>
          </p:cNvPr>
          <p:cNvSpPr/>
          <p:nvPr/>
        </p:nvSpPr>
        <p:spPr>
          <a:xfrm>
            <a:off x="5406103" y="35752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03E407E7-F1FD-7CE7-B8D2-0C54BF373743}"/>
              </a:ext>
            </a:extLst>
          </p:cNvPr>
          <p:cNvGrpSpPr/>
          <p:nvPr/>
        </p:nvGrpSpPr>
        <p:grpSpPr>
          <a:xfrm>
            <a:off x="7734300" y="2206624"/>
            <a:ext cx="3811434" cy="2263776"/>
            <a:chOff x="873842" y="1800224"/>
            <a:chExt cx="3811434" cy="226377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0111B20-DAE2-286C-50D0-5BBBBF4388E0}"/>
                </a:ext>
              </a:extLst>
            </p:cNvPr>
            <p:cNvSpPr/>
            <p:nvPr/>
          </p:nvSpPr>
          <p:spPr>
            <a:xfrm>
              <a:off x="873842" y="1800224"/>
              <a:ext cx="2714932" cy="2263776"/>
            </a:xfrm>
            <a:prstGeom prst="roundRect">
              <a:avLst/>
            </a:prstGeom>
            <a:solidFill>
              <a:srgbClr val="EBA5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FCB0BCC7-3AE7-8D64-FC0B-4D6B2990C63C}"/>
                    </a:ext>
                  </a:extLst>
                </p:cNvPr>
                <p:cNvSpPr txBox="1"/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endPara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CB0BCC7-3AE7-8D64-FC0B-4D6B2990C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394" y="1997484"/>
                  <a:ext cx="3645924" cy="98110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F6D37BA6-D7B3-8DBB-F7F5-E18FAE2FB02C}"/>
                    </a:ext>
                  </a:extLst>
                </p:cNvPr>
                <p:cNvSpPr txBox="1"/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0" lang="en-US" sz="4000" b="1" u="none" strike="noStrike" kern="1200" cap="none" spc="0" normalizeH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</a:rPr>
                    <a:t>    </a:t>
                  </a:r>
                  <a14:m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     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endPara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6D37BA6-D7B3-8DBB-F7F5-E18FAE2FB0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9352" y="2980710"/>
                  <a:ext cx="3645924" cy="107920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8F010FC4-E49C-58D0-5851-7056678A51F3}"/>
              </a:ext>
            </a:extLst>
          </p:cNvPr>
          <p:cNvSpPr/>
          <p:nvPr/>
        </p:nvSpPr>
        <p:spPr>
          <a:xfrm>
            <a:off x="89252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6181CA0C-2222-2017-63E7-86F17ED07536}"/>
              </a:ext>
            </a:extLst>
          </p:cNvPr>
          <p:cNvSpPr/>
          <p:nvPr/>
        </p:nvSpPr>
        <p:spPr>
          <a:xfrm>
            <a:off x="8898603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19A8077C-91F2-39F4-37C1-3A1220EEB833}"/>
              </a:ext>
            </a:extLst>
          </p:cNvPr>
          <p:cNvSpPr/>
          <p:nvPr/>
        </p:nvSpPr>
        <p:spPr>
          <a:xfrm>
            <a:off x="2029132" y="2660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1DA1047F-6652-C307-3A23-50A514360FC8}"/>
              </a:ext>
            </a:extLst>
          </p:cNvPr>
          <p:cNvSpPr/>
          <p:nvPr/>
        </p:nvSpPr>
        <p:spPr>
          <a:xfrm>
            <a:off x="1991032" y="35498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0B6F4C2C-0527-4F13-5AB7-52B87A7D1CE5}"/>
              </a:ext>
            </a:extLst>
          </p:cNvPr>
          <p:cNvSpPr/>
          <p:nvPr/>
        </p:nvSpPr>
        <p:spPr>
          <a:xfrm>
            <a:off x="5458132" y="26735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3ECE3B03-5508-3A00-ABF5-B26D4F97FEC9}"/>
              </a:ext>
            </a:extLst>
          </p:cNvPr>
          <p:cNvSpPr/>
          <p:nvPr/>
        </p:nvSpPr>
        <p:spPr>
          <a:xfrm>
            <a:off x="5420032" y="35879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714BBD94-89D0-AE3C-5838-95FF9343D980}"/>
              </a:ext>
            </a:extLst>
          </p:cNvPr>
          <p:cNvSpPr/>
          <p:nvPr/>
        </p:nvSpPr>
        <p:spPr>
          <a:xfrm>
            <a:off x="8912532" y="26481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7772D711-DED9-E391-5738-2B507B841AA2}"/>
              </a:ext>
            </a:extLst>
          </p:cNvPr>
          <p:cNvSpPr/>
          <p:nvPr/>
        </p:nvSpPr>
        <p:spPr>
          <a:xfrm>
            <a:off x="8887132" y="3626055"/>
            <a:ext cx="629265" cy="589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8" grpId="0" animBg="1"/>
      <p:bldP spid="20" grpId="0" animBg="1"/>
      <p:bldP spid="25" grpId="0" animBg="1"/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05A1925-797C-3A67-5B35-2DA4D6C08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75" y="1271254"/>
            <a:ext cx="7550003" cy="458960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xmlns="" id="{17C072A5-EBE6-8260-9569-4912103389E6}"/>
              </a:ext>
            </a:extLst>
          </p:cNvPr>
          <p:cNvSpPr/>
          <p:nvPr/>
        </p:nvSpPr>
        <p:spPr>
          <a:xfrm>
            <a:off x="3997842" y="1956391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BBBCD411-F5D1-922D-D412-4004755253D2}"/>
              </a:ext>
            </a:extLst>
          </p:cNvPr>
          <p:cNvSpPr/>
          <p:nvPr/>
        </p:nvSpPr>
        <p:spPr>
          <a:xfrm>
            <a:off x="8155172" y="3583173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5EBFB577-9628-F99F-C68D-03244DBD0267}"/>
              </a:ext>
            </a:extLst>
          </p:cNvPr>
          <p:cNvSpPr/>
          <p:nvPr/>
        </p:nvSpPr>
        <p:spPr>
          <a:xfrm>
            <a:off x="3944679" y="5199322"/>
            <a:ext cx="457200" cy="4784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010DE9A8-2F44-3061-2302-77320FAFCE9A}"/>
                  </a:ext>
                </a:extLst>
              </p:cNvPr>
              <p:cNvSpPr txBox="1"/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</a:pP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Cho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4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10DE9A8-2F44-3061-2302-77320FAFC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012" y="908864"/>
                <a:ext cx="9578542" cy="771045"/>
              </a:xfrm>
              <a:prstGeom prst="rect">
                <a:avLst/>
              </a:prstGeom>
              <a:blipFill>
                <a:blip r:embed="rId4"/>
                <a:stretch>
                  <a:fillRect l="-954" b="-55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3A12673-F387-B509-6945-14F2A4814662}"/>
              </a:ext>
            </a:extLst>
          </p:cNvPr>
          <p:cNvSpPr/>
          <p:nvPr/>
        </p:nvSpPr>
        <p:spPr>
          <a:xfrm>
            <a:off x="743872" y="1232720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9409FFD-AB25-6B3D-BBEF-29A9C1AC4696}"/>
              </a:ext>
            </a:extLst>
          </p:cNvPr>
          <p:cNvSpPr txBox="1"/>
          <p:nvPr/>
        </p:nvSpPr>
        <p:spPr>
          <a:xfrm>
            <a:off x="1564379" y="1770100"/>
            <a:ext cx="9578542" cy="937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20000"/>
              </a:lnSpc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CC80012-854D-A25D-8927-E3A07B041D4F}"/>
              </a:ext>
            </a:extLst>
          </p:cNvPr>
          <p:cNvSpPr txBox="1"/>
          <p:nvPr/>
        </p:nvSpPr>
        <p:spPr>
          <a:xfrm>
            <a:off x="1298564" y="2695134"/>
            <a:ext cx="9578542" cy="494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62E37B7-0BE1-EEE9-FB2E-5EF569AFF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025" y="3292880"/>
            <a:ext cx="2343150" cy="6762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ABF6239-72B5-00AC-4FF9-004030B4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7900" y="3251459"/>
            <a:ext cx="2495550" cy="695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DC2D0595-50C1-7CFE-E5E7-95887DC686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3650" y="3881327"/>
            <a:ext cx="4391025" cy="64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BAB08875-86C6-53C7-C6F0-A9A4A4D82162}"/>
                  </a:ext>
                </a:extLst>
              </p:cNvPr>
              <p:cNvSpPr txBox="1"/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AB08875-86C6-53C7-C6F0-A9A4A4D82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6" y="4688958"/>
                <a:ext cx="9760688" cy="580159"/>
              </a:xfrm>
              <a:prstGeom prst="rect">
                <a:avLst/>
              </a:prstGeom>
              <a:blipFill>
                <a:blip r:embed="rId8"/>
                <a:stretch>
                  <a:fillRect l="-624" b="-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943485AC-BC21-B56D-FA87-FFC1FE36BC5E}"/>
                  </a:ext>
                </a:extLst>
              </p:cNvPr>
              <p:cNvSpPr txBox="1"/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theo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;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0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43485AC-BC21-B56D-FA87-FFC1FE36B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093" y="5518297"/>
                <a:ext cx="9760688" cy="584199"/>
              </a:xfrm>
              <a:prstGeom prst="rect">
                <a:avLst/>
              </a:prstGeom>
              <a:blipFill>
                <a:blip r:embed="rId9"/>
                <a:stretch>
                  <a:fillRect l="-687" b="-5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3A12673-F387-B509-6945-14F2A4814662}"/>
              </a:ext>
            </a:extLst>
          </p:cNvPr>
          <p:cNvSpPr/>
          <p:nvPr/>
        </p:nvSpPr>
        <p:spPr>
          <a:xfrm>
            <a:off x="797034" y="108386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7BC9BE-1400-9FFB-50C8-5B6747BF0EBB}"/>
              </a:ext>
            </a:extLst>
          </p:cNvPr>
          <p:cNvSpPr txBox="1"/>
          <p:nvPr/>
        </p:nvSpPr>
        <p:spPr>
          <a:xfrm>
            <a:off x="1509824" y="999460"/>
            <a:ext cx="9813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biết số học sinh khối 5 tham gia các môn thể thao ở Câu lạc bộ thể thao của một trường tiểu học như sau: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A28862-7A59-786C-D3A5-A2241B5594C1}"/>
              </a:ext>
            </a:extLst>
          </p:cNvPr>
          <p:cNvSpPr txBox="1"/>
          <p:nvPr/>
        </p:nvSpPr>
        <p:spPr>
          <a:xfrm>
            <a:off x="7102549" y="2934587"/>
            <a:ext cx="41573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các môn thể thao trên, môn nào được học sinh khối 5 của trường tiểu học đó tham gia nhiều nhất?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DD8C68-4929-EE8A-A4C7-F41DA39C5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874" y="1995947"/>
            <a:ext cx="5058083" cy="43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87188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111F1275-D060-D19C-78EF-A404B7CA2F60}"/>
                  </a:ext>
                </a:extLst>
              </p:cNvPr>
              <p:cNvSpPr txBox="1"/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Cầu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lông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1F1275-D060-D19C-78EF-A404B7CA2F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6" y="1020725"/>
                <a:ext cx="6507126" cy="892424"/>
              </a:xfrm>
              <a:prstGeom prst="rect">
                <a:avLst/>
              </a:prstGeom>
              <a:blipFill>
                <a:blip r:embed="rId4"/>
                <a:stretch>
                  <a:fillRect l="-2341" b="-7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94A1E772-D275-29C7-65A9-F8D10A7A4ABC}"/>
                  </a:ext>
                </a:extLst>
              </p:cNvPr>
              <p:cNvSpPr txBox="1"/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1E772-D275-29C7-65A9-F8D10A7A4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787" y="1913860"/>
                <a:ext cx="6507126" cy="892424"/>
              </a:xfrm>
              <a:prstGeom prst="rect">
                <a:avLst/>
              </a:prstGeom>
              <a:blipFill>
                <a:blip r:embed="rId5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69A28E4A-5DAE-09ED-FC13-DCF922BE327E}"/>
                  </a:ext>
                </a:extLst>
              </p:cNvPr>
              <p:cNvSpPr txBox="1"/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Võ: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 3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9A28E4A-5DAE-09ED-FC13-DCF922BE3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316" y="2796363"/>
                <a:ext cx="6507126" cy="892424"/>
              </a:xfrm>
              <a:prstGeom prst="rect">
                <a:avLst/>
              </a:prstGeom>
              <a:blipFill>
                <a:blip r:embed="rId6"/>
                <a:stretch>
                  <a:fillRect l="-2341" b="-7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2E4D82AF-46E8-46A8-C0E7-7F5DB443249D}"/>
                  </a:ext>
                </a:extLst>
              </p:cNvPr>
              <p:cNvSpPr txBox="1"/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Bóng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rổ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4D82AF-46E8-46A8-C0E7-7F5DB4432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846" y="3721396"/>
                <a:ext cx="6507126" cy="892424"/>
              </a:xfrm>
              <a:prstGeom prst="rect">
                <a:avLst/>
              </a:prstGeom>
              <a:blipFill>
                <a:blip r:embed="rId7"/>
                <a:stretch>
                  <a:fillRect l="-2341" b="-6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832B482F-6B2B-E6E1-970C-97F1D76161DF}"/>
                  </a:ext>
                </a:extLst>
              </p:cNvPr>
              <p:cNvSpPr txBox="1"/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32B482F-6B2B-E6E1-970C-97F1D7616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199" y="4518838"/>
                <a:ext cx="6507126" cy="897169"/>
              </a:xfrm>
              <a:prstGeom prst="rect">
                <a:avLst/>
              </a:prstGeom>
              <a:blipFill>
                <a:blip r:embed="rId8"/>
                <a:stretch>
                  <a:fillRect l="-2343"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CD08A7E-38C0-B7E4-43E8-F5910AC40456}"/>
              </a:ext>
            </a:extLst>
          </p:cNvPr>
          <p:cNvSpPr txBox="1"/>
          <p:nvPr/>
        </p:nvSpPr>
        <p:spPr>
          <a:xfrm>
            <a:off x="1467293" y="5380076"/>
            <a:ext cx="9771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môn thể thao được học sinh khối 5 tham gia nhiều nhất là: bóng đá.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4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876556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10DE9A8-2F44-3061-2302-77320FAFCE9A}"/>
              </a:ext>
            </a:extLst>
          </p:cNvPr>
          <p:cNvSpPr txBox="1"/>
          <p:nvPr/>
        </p:nvSpPr>
        <p:spPr>
          <a:xfrm>
            <a:off x="1766399" y="983292"/>
            <a:ext cx="9578542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3A12673-F387-B509-6945-14F2A4814662}"/>
              </a:ext>
            </a:extLst>
          </p:cNvPr>
          <p:cNvSpPr/>
          <p:nvPr/>
        </p:nvSpPr>
        <p:spPr>
          <a:xfrm>
            <a:off x="1030951" y="988171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8034CD6-CAD6-3E56-8F93-5D48A147C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066" y="1723802"/>
            <a:ext cx="5332861" cy="239099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77CE7B3-5242-8B18-D095-AFD72E7399E5}"/>
              </a:ext>
            </a:extLst>
          </p:cNvPr>
          <p:cNvSpPr/>
          <p:nvPr/>
        </p:nvSpPr>
        <p:spPr>
          <a:xfrm>
            <a:off x="5773479" y="2243470"/>
            <a:ext cx="733647" cy="69111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949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ADAA1F26-C814-5195-6095-6D3ACF7402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xmlns="" id="{8EB0B979-DE8F-E9AC-ABCB-B2F5E0146F97}"/>
              </a:ext>
            </a:extLst>
          </p:cNvPr>
          <p:cNvSpPr/>
          <p:nvPr/>
        </p:nvSpPr>
        <p:spPr>
          <a:xfrm>
            <a:off x="2424701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8F89E74-C559-98C6-2AE6-E31C93557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  <p:pic>
        <p:nvPicPr>
          <p:cNvPr id="9" name="Nhacnen_OnTap">
            <a:hlinkClick r:id="" action="ppaction://media"/>
            <a:extLst>
              <a:ext uri="{FF2B5EF4-FFF2-40B4-BE49-F238E27FC236}">
                <a16:creationId xmlns:a16="http://schemas.microsoft.com/office/drawing/2014/main" xmlns="" id="{DDAA7EFF-161D-993F-1078-95C996EE8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5054" y="417215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7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80" y="197764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20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2800" b="1" kern="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lang="en-US" sz="28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algn="just" defTabSz="914446">
              <a:defRPr/>
            </a:pP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8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lang="en-US" sz="2800" b="1" kern="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lang="en-US" sz="28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23" indent="-457223" defTabSz="914446"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lang="en-US" altLang="zh-CN" sz="2800" dirty="0">
                <a:solidFill>
                  <a:srgbClr val="5C8D89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lang="en-US" altLang="zh-CN" sz="2800" dirty="0">
              <a:solidFill>
                <a:srgbClr val="5C8D89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defTabSz="914446">
              <a:defRPr/>
            </a:pPr>
            <a:endParaRPr lang="en-US" sz="2800" b="1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 defTabSz="914446">
              <a:defRPr/>
            </a:pPr>
            <a:endParaRPr lang="en-US" sz="2800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xmlns="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xmlns="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xmlns="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xmlns="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xmlns="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xmlns="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xmlns="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xmlns="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xmlns="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xmlns="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xmlns="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xmlns="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xmlns="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xmlns="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xmlns="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xmlns="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xmlns="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xmlns="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xmlns="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xmlns="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xmlns="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xmlns="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xmlns="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xmlns="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xmlns="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xmlns="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xmlns="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xmlns="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xmlns="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xmlns="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xmlns="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xmlns="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xmlns="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xmlns="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xmlns="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xmlns="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xmlns="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316</Words>
  <Application>Microsoft Office PowerPoint</Application>
  <PresentationFormat>Widescreen</PresentationFormat>
  <Paragraphs>104</Paragraphs>
  <Slides>21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Cambria</vt:lpstr>
      <vt:lpstr>Cambria Math</vt:lpstr>
      <vt:lpstr>DFPOP1-W9</vt:lpstr>
      <vt:lpstr>Times New Roman</vt:lpstr>
      <vt:lpstr>Wingdings</vt:lpstr>
      <vt:lpstr>等线</vt:lpstr>
      <vt:lpstr>等线 Light</vt:lpstr>
      <vt:lpstr>1_Office Theme</vt:lpstr>
      <vt:lpstr>2_Office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2024-06-04T12:49:17Z</dcterms:created>
  <dcterms:modified xsi:type="dcterms:W3CDTF">2024-10-05T16:28:44Z</dcterms:modified>
</cp:coreProperties>
</file>