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86" r:id="rId3"/>
    <p:sldMasterId id="2147483698" r:id="rId4"/>
  </p:sldMasterIdLst>
  <p:notesMasterIdLst>
    <p:notesMasterId r:id="rId31"/>
  </p:notesMasterIdLst>
  <p:sldIdLst>
    <p:sldId id="259" r:id="rId5"/>
    <p:sldId id="285" r:id="rId6"/>
    <p:sldId id="364" r:id="rId7"/>
    <p:sldId id="365" r:id="rId8"/>
    <p:sldId id="366" r:id="rId9"/>
    <p:sldId id="367" r:id="rId10"/>
    <p:sldId id="386" r:id="rId11"/>
    <p:sldId id="387" r:id="rId12"/>
    <p:sldId id="371" r:id="rId13"/>
    <p:sldId id="388" r:id="rId14"/>
    <p:sldId id="257" r:id="rId15"/>
    <p:sldId id="389" r:id="rId16"/>
    <p:sldId id="264" r:id="rId17"/>
    <p:sldId id="390" r:id="rId18"/>
    <p:sldId id="393" r:id="rId19"/>
    <p:sldId id="391" r:id="rId20"/>
    <p:sldId id="392" r:id="rId21"/>
    <p:sldId id="395" r:id="rId22"/>
    <p:sldId id="398" r:id="rId23"/>
    <p:sldId id="346" r:id="rId24"/>
    <p:sldId id="396" r:id="rId25"/>
    <p:sldId id="397" r:id="rId26"/>
    <p:sldId id="399" r:id="rId27"/>
    <p:sldId id="401" r:id="rId28"/>
    <p:sldId id="400" r:id="rId29"/>
    <p:sldId id="35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8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8E7C5-AC22-4F22-A319-55E00BC837BA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273B0-2849-4904-88AC-6FC55B2BE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66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27940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884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59803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09935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67955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4613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94435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38233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60663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77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417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0810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5455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7819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6746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6564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3016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3018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flipH="1">
            <a:off x="5892392" y="13751"/>
            <a:ext cx="6300713" cy="392424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 flipH="1">
            <a:off x="6062742" y="-40433"/>
            <a:ext cx="6166525" cy="3838112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15" y="2222624"/>
            <a:ext cx="13566696" cy="4640683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3003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6"/>
          <p:cNvGrpSpPr/>
          <p:nvPr/>
        </p:nvGrpSpPr>
        <p:grpSpPr>
          <a:xfrm>
            <a:off x="5211803" y="-8667"/>
            <a:ext cx="6984165" cy="6875200"/>
            <a:chOff x="4003316" y="-6500"/>
            <a:chExt cx="5143484" cy="5156400"/>
          </a:xfrm>
        </p:grpSpPr>
        <p:sp>
          <p:nvSpPr>
            <p:cNvPr id="118" name="Google Shape;118;p16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16"/>
            <p:cNvSpPr/>
            <p:nvPr/>
          </p:nvSpPr>
          <p:spPr>
            <a:xfrm rot="-5400000">
              <a:off x="4820950" y="824050"/>
              <a:ext cx="5156400" cy="3495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" name="Google Shape;120;p16"/>
          <p:cNvSpPr/>
          <p:nvPr/>
        </p:nvSpPr>
        <p:spPr>
          <a:xfrm rot="10800000">
            <a:off x="-37662" y="-51920"/>
            <a:ext cx="3646437" cy="194282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16"/>
          <p:cNvSpPr txBox="1">
            <a:spLocks noGrp="1"/>
          </p:cNvSpPr>
          <p:nvPr>
            <p:ph type="title"/>
          </p:nvPr>
        </p:nvSpPr>
        <p:spPr>
          <a:xfrm>
            <a:off x="950800" y="1730972"/>
            <a:ext cx="3742800" cy="25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1"/>
          </p:nvPr>
        </p:nvSpPr>
        <p:spPr>
          <a:xfrm>
            <a:off x="950800" y="4291429"/>
            <a:ext cx="3742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0695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263" y="-8667"/>
            <a:ext cx="6923888" cy="68752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1083248" y="19434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687567" y="1632688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687567" y="2105120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1083248" y="34956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687567" y="318790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687567" y="3660336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1083248" y="504791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687567" y="474013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687567" y="521256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446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">
  <p:cSld name="Device mockup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/>
          <p:nvPr/>
        </p:nvSpPr>
        <p:spPr>
          <a:xfrm rot="10800000">
            <a:off x="10" y="-30"/>
            <a:ext cx="7861991" cy="4139313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21"/>
          <p:cNvSpPr txBox="1">
            <a:spLocks noGrp="1"/>
          </p:cNvSpPr>
          <p:nvPr>
            <p:ph type="title"/>
          </p:nvPr>
        </p:nvSpPr>
        <p:spPr>
          <a:xfrm>
            <a:off x="7498267" y="1782967"/>
            <a:ext cx="37428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1"/>
          <p:cNvSpPr txBox="1">
            <a:spLocks noGrp="1"/>
          </p:cNvSpPr>
          <p:nvPr>
            <p:ph type="subTitle" idx="1"/>
          </p:nvPr>
        </p:nvSpPr>
        <p:spPr>
          <a:xfrm>
            <a:off x="7498267" y="3172993"/>
            <a:ext cx="3742800" cy="1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" name="Google Shape;181;p21"/>
          <p:cNvSpPr/>
          <p:nvPr/>
        </p:nvSpPr>
        <p:spPr>
          <a:xfrm rot="10800000">
            <a:off x="8768808" y="4741392"/>
            <a:ext cx="3440712" cy="214292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21"/>
          <p:cNvSpPr/>
          <p:nvPr/>
        </p:nvSpPr>
        <p:spPr>
          <a:xfrm rot="10800000">
            <a:off x="8861910" y="4818023"/>
            <a:ext cx="3367357" cy="209587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4225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/>
          <p:nvPr/>
        </p:nvSpPr>
        <p:spPr>
          <a:xfrm rot="10800000">
            <a:off x="4939001" y="-11"/>
            <a:ext cx="7252999" cy="6857979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2"/>
          <p:cNvSpPr/>
          <p:nvPr/>
        </p:nvSpPr>
        <p:spPr>
          <a:xfrm rot="10800000">
            <a:off x="5211826" y="-37631"/>
            <a:ext cx="7055441" cy="6933264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2"/>
          <p:cNvSpPr txBox="1">
            <a:spLocks noGrp="1"/>
          </p:cNvSpPr>
          <p:nvPr>
            <p:ph type="title"/>
          </p:nvPr>
        </p:nvSpPr>
        <p:spPr>
          <a:xfrm>
            <a:off x="7242500" y="593367"/>
            <a:ext cx="3998800" cy="1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2"/>
          <p:cNvSpPr txBox="1"/>
          <p:nvPr/>
        </p:nvSpPr>
        <p:spPr>
          <a:xfrm>
            <a:off x="7241700" y="4807800"/>
            <a:ext cx="41240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/>
              </a:rPr>
              <a:t>Slidesgo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/>
              </a:rPr>
              <a:t>Flaticon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/>
              </a:rPr>
              <a:t>Freepik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.</a:t>
            </a:r>
            <a:endParaRPr sz="1467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743856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/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3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8" descr="图片包含 室内&#10;&#10;已生成高可信度的说明">
            <a:extLst>
              <a:ext uri="{FF2B5EF4-FFF2-40B4-BE49-F238E27FC236}">
                <a16:creationId xmlns:a16="http://schemas.microsoft.com/office/drawing/2014/main" xmlns="" id="{F6215188-B00A-435A-9773-B5B93B51B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99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8" descr="图片包含 室内&#10;&#10;已生成高可信度的说明">
            <a:extLst>
              <a:ext uri="{FF2B5EF4-FFF2-40B4-BE49-F238E27FC236}">
                <a16:creationId xmlns:a16="http://schemas.microsoft.com/office/drawing/2014/main" xmlns="" id="{F6215188-B00A-435A-9773-B5B93B51B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6" name="任意多边形: 形状 2">
            <a:extLst>
              <a:ext uri="{FF2B5EF4-FFF2-40B4-BE49-F238E27FC236}">
                <a16:creationId xmlns:a16="http://schemas.microsoft.com/office/drawing/2014/main" xmlns="" id="{FED248DB-AE6C-4AFC-B7C5-5B0FBE94829E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3935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496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8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xmlns="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xmlns="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27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54" y="5686627"/>
            <a:ext cx="2224855" cy="117136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6"/>
          <p:cNvSpPr/>
          <p:nvPr/>
        </p:nvSpPr>
        <p:spPr>
          <a:xfrm flipH="1">
            <a:off x="9635064" y="6"/>
            <a:ext cx="2556921" cy="15925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1040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xmlns="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440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467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12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xmlns="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6953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587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5560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34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634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126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15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9309100" y="4594068"/>
            <a:ext cx="2882955" cy="2263969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7"/>
          <p:cNvSpPr/>
          <p:nvPr/>
        </p:nvSpPr>
        <p:spPr>
          <a:xfrm flipH="1">
            <a:off x="-58" y="0"/>
            <a:ext cx="2349561" cy="685804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6603051" y="1896633"/>
            <a:ext cx="4035600" cy="7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6603051" y="2640167"/>
            <a:ext cx="4035600" cy="23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65939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xmlns="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xmlns="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49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xmlns="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8235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360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036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xmlns="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892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994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22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539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374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46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5616179" y="2762063"/>
            <a:ext cx="6575349" cy="40952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8"/>
          <p:cNvSpPr/>
          <p:nvPr/>
        </p:nvSpPr>
        <p:spPr>
          <a:xfrm>
            <a:off x="15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8"/>
          <p:cNvSpPr/>
          <p:nvPr/>
        </p:nvSpPr>
        <p:spPr>
          <a:xfrm rot="10800000">
            <a:off x="5794094" y="2908513"/>
            <a:ext cx="6435173" cy="40053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61299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16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5" y="-8667"/>
            <a:ext cx="6553591" cy="68752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950800" y="1644233"/>
            <a:ext cx="42000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950800" y="3737433"/>
            <a:ext cx="420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552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10448767" y="-8"/>
            <a:ext cx="1743196" cy="91780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11876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10"/>
          <p:cNvGrpSpPr/>
          <p:nvPr/>
        </p:nvGrpSpPr>
        <p:grpSpPr>
          <a:xfrm flipH="1">
            <a:off x="2963041" y="-140"/>
            <a:ext cx="9228888" cy="4193040"/>
            <a:chOff x="1367050" y="3059225"/>
            <a:chExt cx="1407100" cy="848450"/>
          </a:xfrm>
        </p:grpSpPr>
        <p:sp>
          <p:nvSpPr>
            <p:cNvPr id="65" name="Google Shape;65;p10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" name="Google Shape;67;p10"/>
          <p:cNvSpPr/>
          <p:nvPr/>
        </p:nvSpPr>
        <p:spPr>
          <a:xfrm flipH="1">
            <a:off x="49" y="5465701"/>
            <a:ext cx="2726088" cy="1392383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7752933" y="597408"/>
            <a:ext cx="3413600" cy="2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6612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/>
          <p:nvPr/>
        </p:nvSpPr>
        <p:spPr>
          <a:xfrm rot="5400000">
            <a:off x="4053612" y="-3839805"/>
            <a:ext cx="4088549" cy="12301092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11"/>
          <p:cNvSpPr/>
          <p:nvPr/>
        </p:nvSpPr>
        <p:spPr>
          <a:xfrm rot="5400000">
            <a:off x="4053621" y="-4053628"/>
            <a:ext cx="4088549" cy="12195807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11"/>
          <p:cNvSpPr txBox="1">
            <a:spLocks noGrp="1"/>
          </p:cNvSpPr>
          <p:nvPr>
            <p:ph type="title" hasCustomPrompt="1"/>
          </p:nvPr>
        </p:nvSpPr>
        <p:spPr>
          <a:xfrm>
            <a:off x="950800" y="1417451"/>
            <a:ext cx="10290000" cy="1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3" name="Google Shape;73;p11"/>
          <p:cNvSpPr txBox="1">
            <a:spLocks noGrp="1"/>
          </p:cNvSpPr>
          <p:nvPr>
            <p:ph type="subTitle" idx="1"/>
          </p:nvPr>
        </p:nvSpPr>
        <p:spPr>
          <a:xfrm>
            <a:off x="2145233" y="4590400"/>
            <a:ext cx="7900400" cy="1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3990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742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7435514" y="3904277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14"/>
          <p:cNvSpPr/>
          <p:nvPr/>
        </p:nvSpPr>
        <p:spPr>
          <a:xfrm rot="10800000">
            <a:off x="7564395" y="4010422"/>
            <a:ext cx="4664871" cy="290347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14"/>
          <p:cNvSpPr/>
          <p:nvPr/>
        </p:nvSpPr>
        <p:spPr>
          <a:xfrm>
            <a:off x="419770" y="269437"/>
            <a:ext cx="3634857" cy="363485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1400" y="5080467"/>
            <a:ext cx="30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832600" y="1968233"/>
            <a:ext cx="6522800" cy="2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4030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765114E8-3203-6E8C-456E-F61CE91A363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6212" y="199635"/>
            <a:ext cx="1827128" cy="182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349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1" r:id="rId9"/>
    <p:sldLayoutId id="2147483673" r:id="rId10"/>
    <p:sldLayoutId id="2147483675" r:id="rId11"/>
    <p:sldLayoutId id="2147483676" r:id="rId12"/>
    <p:sldLayoutId id="214748367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7BD84920-5A0B-5BE6-ABD6-90FCB536A17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749" y="143075"/>
            <a:ext cx="1827128" cy="182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2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503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61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10.png"/><Relationship Id="rId17" Type="http://schemas.openxmlformats.org/officeDocument/2006/relationships/image" Target="../media/image58.png"/><Relationship Id="rId2" Type="http://schemas.openxmlformats.org/officeDocument/2006/relationships/tags" Target="../tags/tag2.xml"/><Relationship Id="rId16" Type="http://schemas.openxmlformats.org/officeDocument/2006/relationships/image" Target="../media/image57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53.png"/><Relationship Id="rId5" Type="http://schemas.openxmlformats.org/officeDocument/2006/relationships/tags" Target="../tags/tag5.xml"/><Relationship Id="rId15" Type="http://schemas.openxmlformats.org/officeDocument/2006/relationships/image" Target="../media/image56.png"/><Relationship Id="rId10" Type="http://schemas.openxmlformats.org/officeDocument/2006/relationships/image" Target="../media/image52.png"/><Relationship Id="rId19" Type="http://schemas.openxmlformats.org/officeDocument/2006/relationships/image" Target="../media/image60.png"/><Relationship Id="rId4" Type="http://schemas.openxmlformats.org/officeDocument/2006/relationships/tags" Target="../tags/tag4.xml"/><Relationship Id="rId9" Type="http://schemas.openxmlformats.org/officeDocument/2006/relationships/image" Target="../media/image51.png"/><Relationship Id="rId1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3" Type="http://schemas.openxmlformats.org/officeDocument/2006/relationships/image" Target="../media/image62.png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gif"/><Relationship Id="rId4" Type="http://schemas.microsoft.com/office/2007/relationships/hdphoto" Target="../media/hdphoto3.wdp"/><Relationship Id="rId9" Type="http://schemas.openxmlformats.org/officeDocument/2006/relationships/image" Target="../media/image6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gif"/><Relationship Id="rId5" Type="http://schemas.openxmlformats.org/officeDocument/2006/relationships/image" Target="../media/image71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62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53.png"/><Relationship Id="rId18" Type="http://schemas.openxmlformats.org/officeDocument/2006/relationships/image" Target="../media/image57.png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image" Target="../media/image52.png"/><Relationship Id="rId17" Type="http://schemas.openxmlformats.org/officeDocument/2006/relationships/image" Target="../media/image56.png"/><Relationship Id="rId2" Type="http://schemas.microsoft.com/office/2007/relationships/media" Target="../media/media6.mp3"/><Relationship Id="rId16" Type="http://schemas.openxmlformats.org/officeDocument/2006/relationships/image" Target="../media/image55.png"/><Relationship Id="rId20" Type="http://schemas.openxmlformats.org/officeDocument/2006/relationships/image" Target="../media/image99.png"/><Relationship Id="rId1" Type="http://schemas.openxmlformats.org/officeDocument/2006/relationships/audio" Target="NULL" TargetMode="External"/><Relationship Id="rId6" Type="http://schemas.openxmlformats.org/officeDocument/2006/relationships/tags" Target="../tags/tag9.xml"/><Relationship Id="rId11" Type="http://schemas.openxmlformats.org/officeDocument/2006/relationships/image" Target="../media/image51.png"/><Relationship Id="rId5" Type="http://schemas.openxmlformats.org/officeDocument/2006/relationships/tags" Target="../tags/tag8.xml"/><Relationship Id="rId15" Type="http://schemas.openxmlformats.org/officeDocument/2006/relationships/image" Target="../media/image54.png"/><Relationship Id="rId10" Type="http://schemas.openxmlformats.org/officeDocument/2006/relationships/image" Target="../media/image50.png"/><Relationship Id="rId19" Type="http://schemas.openxmlformats.org/officeDocument/2006/relationships/image" Target="../media/image98.png"/><Relationship Id="rId4" Type="http://schemas.openxmlformats.org/officeDocument/2006/relationships/tags" Target="../tags/tag7.xml"/><Relationship Id="rId9" Type="http://schemas.openxmlformats.org/officeDocument/2006/relationships/notesSlide" Target="../notesSlides/notesSlide18.xml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29.png"/><Relationship Id="rId1" Type="http://schemas.microsoft.com/office/2007/relationships/media" Target="../media/media1.mp3"/><Relationship Id="rId6" Type="http://schemas.openxmlformats.org/officeDocument/2006/relationships/image" Target="../media/image22.jpg"/><Relationship Id="rId11" Type="http://schemas.openxmlformats.org/officeDocument/2006/relationships/slide" Target="slide5.xml"/><Relationship Id="rId5" Type="http://schemas.openxmlformats.org/officeDocument/2006/relationships/audio" Target="../media/audio2.wav"/><Relationship Id="rId15" Type="http://schemas.openxmlformats.org/officeDocument/2006/relationships/image" Target="../media/image28.png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slide" Target="slide4.xml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5.png"/><Relationship Id="rId18" Type="http://schemas.openxmlformats.org/officeDocument/2006/relationships/image" Target="../media/image39.png"/><Relationship Id="rId3" Type="http://schemas.microsoft.com/office/2007/relationships/media" Target="../media/media3.mp3"/><Relationship Id="rId7" Type="http://schemas.openxmlformats.org/officeDocument/2006/relationships/image" Target="../media/image32.jpg"/><Relationship Id="rId12" Type="http://schemas.openxmlformats.org/officeDocument/2006/relationships/image" Target="../media/image34.png"/><Relationship Id="rId17" Type="http://schemas.openxmlformats.org/officeDocument/2006/relationships/image" Target="../media/image38.png"/><Relationship Id="rId2" Type="http://schemas.openxmlformats.org/officeDocument/2006/relationships/audio" Target="../media/media2.mp3"/><Relationship Id="rId16" Type="http://schemas.openxmlformats.org/officeDocument/2006/relationships/image" Target="../media/image37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slide" Target="slide6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36.png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image" Target="../media/image29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1.png"/><Relationship Id="rId3" Type="http://schemas.microsoft.com/office/2007/relationships/media" Target="../media/media5.mp3"/><Relationship Id="rId7" Type="http://schemas.openxmlformats.org/officeDocument/2006/relationships/image" Target="../media/image32.jpg"/><Relationship Id="rId12" Type="http://schemas.openxmlformats.org/officeDocument/2006/relationships/slide" Target="slide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29.png"/><Relationship Id="rId4" Type="http://schemas.openxmlformats.org/officeDocument/2006/relationships/audio" Target="../media/media5.mp3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slide" Target="slide8.xml"/><Relationship Id="rId12" Type="http://schemas.openxmlformats.org/officeDocument/2006/relationships/image" Target="../media/image44.png"/><Relationship Id="rId2" Type="http://schemas.openxmlformats.org/officeDocument/2006/relationships/audio" Target="../media/audio1.wav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2.png"/><Relationship Id="rId11" Type="http://schemas.openxmlformats.org/officeDocument/2006/relationships/slide" Target="slide7.xml"/><Relationship Id="rId5" Type="http://schemas.openxmlformats.org/officeDocument/2006/relationships/image" Target="../media/image21.png"/><Relationship Id="rId15" Type="http://schemas.openxmlformats.org/officeDocument/2006/relationships/image" Target="../media/image46.png"/><Relationship Id="rId10" Type="http://schemas.openxmlformats.org/officeDocument/2006/relationships/slide" Target="slide9.xml"/><Relationship Id="rId4" Type="http://schemas.openxmlformats.org/officeDocument/2006/relationships/image" Target="../media/image22.jpg"/><Relationship Id="rId9" Type="http://schemas.openxmlformats.org/officeDocument/2006/relationships/image" Target="../media/image43.png"/><Relationship Id="rId1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1.png"/><Relationship Id="rId3" Type="http://schemas.microsoft.com/office/2007/relationships/media" Target="../media/media5.mp3"/><Relationship Id="rId7" Type="http://schemas.openxmlformats.org/officeDocument/2006/relationships/image" Target="../media/image32.jpg"/><Relationship Id="rId12" Type="http://schemas.openxmlformats.org/officeDocument/2006/relationships/slide" Target="slide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29.png"/><Relationship Id="rId4" Type="http://schemas.openxmlformats.org/officeDocument/2006/relationships/audio" Target="../media/media5.mp3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5.png"/><Relationship Id="rId18" Type="http://schemas.openxmlformats.org/officeDocument/2006/relationships/image" Target="../media/image39.png"/><Relationship Id="rId3" Type="http://schemas.microsoft.com/office/2007/relationships/media" Target="../media/media3.mp3"/><Relationship Id="rId7" Type="http://schemas.openxmlformats.org/officeDocument/2006/relationships/image" Target="../media/image32.jpg"/><Relationship Id="rId12" Type="http://schemas.openxmlformats.org/officeDocument/2006/relationships/image" Target="../media/image34.png"/><Relationship Id="rId17" Type="http://schemas.openxmlformats.org/officeDocument/2006/relationships/image" Target="../media/image38.png"/><Relationship Id="rId2" Type="http://schemas.openxmlformats.org/officeDocument/2006/relationships/audio" Target="../media/media2.mp3"/><Relationship Id="rId16" Type="http://schemas.openxmlformats.org/officeDocument/2006/relationships/image" Target="../media/image37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slide" Target="slide9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36.png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image" Target="../media/image29.png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76" y="1504335"/>
            <a:ext cx="5942633" cy="4306529"/>
          </a:xfrm>
          <a:prstGeom prst="rect">
            <a:avLst/>
          </a:prstGeom>
        </p:spPr>
      </p:pic>
      <p:pic>
        <p:nvPicPr>
          <p:cNvPr id="7" name="Picture 6" descr="A pink and white sticker on a black background&#10;&#10;Description automatically generated">
            <a:extLst>
              <a:ext uri="{FF2B5EF4-FFF2-40B4-BE49-F238E27FC236}">
                <a16:creationId xmlns:a16="http://schemas.microsoft.com/office/drawing/2014/main" xmlns="" id="{DDE27947-2979-568B-70E3-CC0F444763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940" y="3431457"/>
            <a:ext cx="5885060" cy="1416569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1" animBg="1"/>
      <p:bldP spid="336" grpId="0" animBg="1"/>
      <p:bldP spid="3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14B296C-276F-478B-8315-C0E06C8AA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33" y="0"/>
            <a:ext cx="13885333" cy="7810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F8D7F6D-160B-4CD2-9FAD-E6F233669A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153399" y="3486150"/>
            <a:ext cx="3352800" cy="3114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58C5741-4C82-4BCD-A9B5-FBD583FEE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7159" y="2066925"/>
            <a:ext cx="4268583" cy="4914900"/>
          </a:xfrm>
          <a:prstGeom prst="rect">
            <a:avLst/>
          </a:prstGeom>
        </p:spPr>
      </p:pic>
      <p:sp>
        <p:nvSpPr>
          <p:cNvPr id="13" name="Cloud Callout 5">
            <a:extLst>
              <a:ext uri="{FF2B5EF4-FFF2-40B4-BE49-F238E27FC236}">
                <a16:creationId xmlns:a16="http://schemas.microsoft.com/office/drawing/2014/main" xmlns="" id="{7C09F711-F72C-4D8E-9CBD-402888610CEF}"/>
              </a:ext>
            </a:extLst>
          </p:cNvPr>
          <p:cNvSpPr/>
          <p:nvPr/>
        </p:nvSpPr>
        <p:spPr>
          <a:xfrm>
            <a:off x="466223" y="464365"/>
            <a:ext cx="5450039" cy="2415473"/>
          </a:xfrm>
          <a:prstGeom prst="cloudCallout">
            <a:avLst>
              <a:gd name="adj1" fmla="val -24418"/>
              <a:gd name="adj2" fmla="val 6882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E6310A4-08AA-4467-BBDD-B574B216D720}"/>
              </a:ext>
            </a:extLst>
          </p:cNvPr>
          <p:cNvSpPr txBox="1"/>
          <p:nvPr/>
        </p:nvSpPr>
        <p:spPr>
          <a:xfrm>
            <a:off x="664352" y="1218839"/>
            <a:ext cx="48224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Callout 5">
            <a:extLst>
              <a:ext uri="{FF2B5EF4-FFF2-40B4-BE49-F238E27FC236}">
                <a16:creationId xmlns:a16="http://schemas.microsoft.com/office/drawing/2014/main" xmlns="" id="{62985D0C-3A30-4641-8D34-2D5D2439AB1B}"/>
              </a:ext>
            </a:extLst>
          </p:cNvPr>
          <p:cNvSpPr/>
          <p:nvPr/>
        </p:nvSpPr>
        <p:spPr>
          <a:xfrm>
            <a:off x="6047317" y="464365"/>
            <a:ext cx="5450039" cy="2415473"/>
          </a:xfrm>
          <a:prstGeom prst="cloudCallout">
            <a:avLst>
              <a:gd name="adj1" fmla="val 4397"/>
              <a:gd name="adj2" fmla="val 7387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E7AF543-5DDE-4D57-85DF-1B8AA4DA29DC}"/>
              </a:ext>
            </a:extLst>
          </p:cNvPr>
          <p:cNvSpPr txBox="1"/>
          <p:nvPr/>
        </p:nvSpPr>
        <p:spPr>
          <a:xfrm>
            <a:off x="6427804" y="1287321"/>
            <a:ext cx="48224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Tấn</a:t>
            </a:r>
            <a:r>
              <a:rPr kumimoji="0" lang="de-DE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tạ      yến     kg      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92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图片1"/>
          <p:cNvPicPr>
            <a:picLocks noChangeAspect="1"/>
          </p:cNvPicPr>
          <p:nvPr/>
        </p:nvPicPr>
        <p:blipFill>
          <a:blip r:embed="rId8"/>
          <a:srcRect l="40063" b="70255"/>
          <a:stretch>
            <a:fillRect/>
          </a:stretch>
        </p:blipFill>
        <p:spPr>
          <a:xfrm>
            <a:off x="-48683" y="5435597"/>
            <a:ext cx="2401147" cy="141732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187381" y="548641"/>
            <a:ext cx="4276486" cy="4269166"/>
            <a:chOff x="7053" y="1603"/>
            <a:chExt cx="6203" cy="6176"/>
          </a:xfrm>
        </p:grpSpPr>
        <p:sp>
          <p:nvSpPr>
            <p:cNvPr id="5" name="Google Shape;196;p25"/>
            <p:cNvSpPr/>
            <p:nvPr/>
          </p:nvSpPr>
          <p:spPr>
            <a:xfrm>
              <a:off x="7053" y="1603"/>
              <a:ext cx="6203" cy="6176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6" name="图片 5" descr="61六一儿童节童年_读书讲故事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96" y="2132"/>
              <a:ext cx="5118" cy="5118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356610" y="435187"/>
            <a:ext cx="8437033" cy="5969000"/>
            <a:chOff x="3912" y="514"/>
            <a:chExt cx="9965" cy="7050"/>
          </a:xfrm>
        </p:grpSpPr>
        <p:pic>
          <p:nvPicPr>
            <p:cNvPr id="10" name="图片 9" descr="计算器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280000">
              <a:off x="6401" y="1890"/>
              <a:ext cx="715" cy="715"/>
            </a:xfrm>
            <a:prstGeom prst="rect">
              <a:avLst/>
            </a:prstGeom>
          </p:spPr>
        </p:pic>
        <p:pic>
          <p:nvPicPr>
            <p:cNvPr id="11" name="图片 10" descr="刷子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6723" y="3016"/>
              <a:ext cx="1361" cy="1361"/>
            </a:xfrm>
            <a:prstGeom prst="rect">
              <a:avLst/>
            </a:prstGeom>
          </p:spPr>
        </p:pic>
        <p:pic>
          <p:nvPicPr>
            <p:cNvPr id="13" name="图片 12" descr="高光笔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21" y="514"/>
              <a:ext cx="726" cy="726"/>
            </a:xfrm>
            <a:prstGeom prst="rect">
              <a:avLst/>
            </a:prstGeom>
          </p:spPr>
        </p:pic>
        <p:pic>
          <p:nvPicPr>
            <p:cNvPr id="16" name="图片 15" descr="铅笔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10602" y="514"/>
              <a:ext cx="735" cy="735"/>
            </a:xfrm>
            <a:prstGeom prst="rect">
              <a:avLst/>
            </a:prstGeom>
          </p:spPr>
        </p:pic>
        <p:pic>
          <p:nvPicPr>
            <p:cNvPr id="17" name="图片 16" descr="盖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 rot="1500000">
              <a:off x="13048" y="5547"/>
              <a:ext cx="829" cy="829"/>
            </a:xfrm>
            <a:prstGeom prst="rect">
              <a:avLst/>
            </a:prstGeom>
          </p:spPr>
        </p:pic>
        <p:pic>
          <p:nvPicPr>
            <p:cNvPr id="19" name="图片 18" descr="刻刀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12530" y="2236"/>
              <a:ext cx="1341" cy="1341"/>
            </a:xfrm>
            <a:prstGeom prst="rect">
              <a:avLst/>
            </a:prstGeom>
          </p:spPr>
        </p:pic>
        <p:sp>
          <p:nvSpPr>
            <p:cNvPr id="23" name="Google Shape;199;p25"/>
            <p:cNvSpPr/>
            <p:nvPr/>
          </p:nvSpPr>
          <p:spPr>
            <a:xfrm>
              <a:off x="3912" y="1442"/>
              <a:ext cx="929" cy="893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199;p25"/>
            <p:cNvSpPr/>
            <p:nvPr/>
          </p:nvSpPr>
          <p:spPr>
            <a:xfrm>
              <a:off x="6321" y="988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9;p25"/>
            <p:cNvSpPr/>
            <p:nvPr/>
          </p:nvSpPr>
          <p:spPr>
            <a:xfrm>
              <a:off x="5386" y="2462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199;p25"/>
            <p:cNvSpPr/>
            <p:nvPr/>
          </p:nvSpPr>
          <p:spPr>
            <a:xfrm>
              <a:off x="13097" y="4277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199;p25"/>
            <p:cNvSpPr/>
            <p:nvPr/>
          </p:nvSpPr>
          <p:spPr>
            <a:xfrm>
              <a:off x="8901" y="6431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31" name="图片 30" descr="刀具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9355" y="6473"/>
              <a:ext cx="1091" cy="1091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632FFBF-FB2C-1BC5-12E8-63354070AC4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4011" y="320578"/>
            <a:ext cx="3779848" cy="11827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172F1E3D-7F9A-0794-9790-4E6CE680C40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57109" y="3740463"/>
            <a:ext cx="6718374" cy="251786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7252CA3E-41DA-3BE1-3FA2-12DE048C1F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85850" y="1840894"/>
            <a:ext cx="2874014" cy="214971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76" y="1504335"/>
            <a:ext cx="5942633" cy="4306529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xmlns="" id="{C182541A-AFE3-0A14-1E20-BAFEB2AFF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845" y="2281083"/>
            <a:ext cx="5195033" cy="389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496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/>
      <p:bldP spid="336" grpId="0" animBg="1"/>
      <p:bldP spid="3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38538E90-62B4-5965-D335-9EF686B58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xmlns="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xmlns="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2776450-E972-EE55-1969-194C3FE76733}"/>
              </a:ext>
            </a:extLst>
          </p:cNvPr>
          <p:cNvSpPr txBox="1"/>
          <p:nvPr/>
        </p:nvSpPr>
        <p:spPr>
          <a:xfrm>
            <a:off x="2581275" y="523875"/>
            <a:ext cx="896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0F84C59-0A29-C296-3186-7BE1ABA97FDE}"/>
              </a:ext>
            </a:extLst>
          </p:cNvPr>
          <p:cNvGrpSpPr/>
          <p:nvPr/>
        </p:nvGrpSpPr>
        <p:grpSpPr>
          <a:xfrm>
            <a:off x="3924300" y="1409700"/>
            <a:ext cx="6124575" cy="1885295"/>
            <a:chOff x="2933700" y="1457325"/>
            <a:chExt cx="6124575" cy="188529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23497E05-AFE9-6F15-871D-CA709C5EE3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62300" y="1504950"/>
              <a:ext cx="1933575" cy="1323975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8BA3DFB2-8CED-DDE1-9C19-EA1D9EEAD5F1}"/>
                </a:ext>
              </a:extLst>
            </p:cNvPr>
            <p:cNvCxnSpPr>
              <a:cxnSpLocks/>
            </p:cNvCxnSpPr>
            <p:nvPr/>
          </p:nvCxnSpPr>
          <p:spPr>
            <a:xfrm>
              <a:off x="5095875" y="1514475"/>
              <a:ext cx="2933700" cy="120015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4421132C-DCA7-6A9C-CEE8-B43B48CDADCA}"/>
                </a:ext>
              </a:extLst>
            </p:cNvPr>
            <p:cNvSpPr/>
            <p:nvPr/>
          </p:nvSpPr>
          <p:spPr>
            <a:xfrm>
              <a:off x="5029200" y="1457325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877107BD-CC87-51E1-73B9-BB8FE0846E56}"/>
                </a:ext>
              </a:extLst>
            </p:cNvPr>
            <p:cNvSpPr/>
            <p:nvPr/>
          </p:nvSpPr>
          <p:spPr>
            <a:xfrm>
              <a:off x="3133725" y="2762250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857F0ACF-C045-671D-6055-0E35A5BA7464}"/>
                </a:ext>
              </a:extLst>
            </p:cNvPr>
            <p:cNvSpPr/>
            <p:nvPr/>
          </p:nvSpPr>
          <p:spPr>
            <a:xfrm>
              <a:off x="7962900" y="2676525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8A57ABCB-6BD8-0156-39C7-B8603DB63C19}"/>
                </a:ext>
              </a:extLst>
            </p:cNvPr>
            <p:cNvSpPr txBox="1"/>
            <p:nvPr/>
          </p:nvSpPr>
          <p:spPr>
            <a:xfrm>
              <a:off x="2933700" y="2819400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FDE793DE-589C-3D1F-36C6-0D15FDB1B2EC}"/>
                </a:ext>
              </a:extLst>
            </p:cNvPr>
            <p:cNvSpPr txBox="1"/>
            <p:nvPr/>
          </p:nvSpPr>
          <p:spPr>
            <a:xfrm>
              <a:off x="4924425" y="1552575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E7BCB61-F9D1-70F1-C73C-5268F614964C}"/>
                </a:ext>
              </a:extLst>
            </p:cNvPr>
            <p:cNvSpPr txBox="1"/>
            <p:nvPr/>
          </p:nvSpPr>
          <p:spPr>
            <a:xfrm>
              <a:off x="7772400" y="2752725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</p:grpSp>
      <p:pic>
        <p:nvPicPr>
          <p:cNvPr id="27" name="Picture 2">
            <a:extLst>
              <a:ext uri="{FF2B5EF4-FFF2-40B4-BE49-F238E27FC236}">
                <a16:creationId xmlns:a16="http://schemas.microsoft.com/office/drawing/2014/main" xmlns="" id="{BFA3DA52-4E35-14F2-8182-4F5F944DE46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195327" y="2179987"/>
            <a:ext cx="1022306" cy="715614"/>
          </a:xfrm>
          <a:prstGeom prst="rect">
            <a:avLst/>
          </a:prstGeom>
        </p:spPr>
      </p:pic>
      <p:sp>
        <p:nvSpPr>
          <p:cNvPr id="28" name="Freeform 3">
            <a:extLst>
              <a:ext uri="{FF2B5EF4-FFF2-40B4-BE49-F238E27FC236}">
                <a16:creationId xmlns:a16="http://schemas.microsoft.com/office/drawing/2014/main" xmlns="" id="{CB6DEE9F-D34A-D0BF-AE74-B324DE19CCA2}"/>
              </a:ext>
            </a:extLst>
          </p:cNvPr>
          <p:cNvSpPr/>
          <p:nvPr/>
        </p:nvSpPr>
        <p:spPr>
          <a:xfrm>
            <a:off x="8629107" y="1038224"/>
            <a:ext cx="1000668" cy="1703837"/>
          </a:xfrm>
          <a:custGeom>
            <a:avLst/>
            <a:gdLst/>
            <a:ahLst/>
            <a:cxnLst/>
            <a:rect l="l" t="t" r="r" b="b"/>
            <a:pathLst>
              <a:path w="2381400" h="3024000">
                <a:moveTo>
                  <a:pt x="0" y="0"/>
                </a:moveTo>
                <a:lnTo>
                  <a:pt x="2381400" y="0"/>
                </a:lnTo>
                <a:lnTo>
                  <a:pt x="238140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CA520B2-DE2D-DEC0-EA00-1202F6429CB0}"/>
              </a:ext>
            </a:extLst>
          </p:cNvPr>
          <p:cNvSpPr txBox="1"/>
          <p:nvPr/>
        </p:nvSpPr>
        <p:spPr>
          <a:xfrm rot="19489123">
            <a:off x="4762500" y="1750367"/>
            <a:ext cx="209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1,8 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2EF8F33-78FA-075C-FE3D-13CF7DD5E4AA}"/>
              </a:ext>
            </a:extLst>
          </p:cNvPr>
          <p:cNvSpPr txBox="1"/>
          <p:nvPr/>
        </p:nvSpPr>
        <p:spPr>
          <a:xfrm rot="1443723">
            <a:off x="6686551" y="2236142"/>
            <a:ext cx="209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 m 15 cm</a:t>
            </a:r>
          </a:p>
        </p:txBody>
      </p:sp>
      <p:pic>
        <p:nvPicPr>
          <p:cNvPr id="448" name="Picture 447">
            <a:extLst>
              <a:ext uri="{FF2B5EF4-FFF2-40B4-BE49-F238E27FC236}">
                <a16:creationId xmlns:a16="http://schemas.microsoft.com/office/drawing/2014/main" xmlns="" id="{59DA0C73-7E56-5B60-2A56-8F3BF3730A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85" y="3114675"/>
            <a:ext cx="2557284" cy="3390900"/>
          </a:xfrm>
          <a:prstGeom prst="rect">
            <a:avLst/>
          </a:prstGeom>
        </p:spPr>
      </p:pic>
      <p:pic>
        <p:nvPicPr>
          <p:cNvPr id="449" name="Picture 448">
            <a:extLst>
              <a:ext uri="{FF2B5EF4-FFF2-40B4-BE49-F238E27FC236}">
                <a16:creationId xmlns:a16="http://schemas.microsoft.com/office/drawing/2014/main" xmlns="" id="{BEE82145-D565-C7DE-06B3-556A6AC9EB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3056417"/>
            <a:ext cx="2162175" cy="3539645"/>
          </a:xfrm>
          <a:prstGeom prst="rect">
            <a:avLst/>
          </a:prstGeom>
        </p:spPr>
      </p:pic>
      <p:sp>
        <p:nvSpPr>
          <p:cNvPr id="450" name="Speech Bubble: Rectangle with Corners Rounded 449">
            <a:extLst>
              <a:ext uri="{FF2B5EF4-FFF2-40B4-BE49-F238E27FC236}">
                <a16:creationId xmlns:a16="http://schemas.microsoft.com/office/drawing/2014/main" xmlns="" id="{0CC9CF42-0768-F91E-B96C-2EDED5B82819}"/>
              </a:ext>
            </a:extLst>
          </p:cNvPr>
          <p:cNvSpPr/>
          <p:nvPr/>
        </p:nvSpPr>
        <p:spPr>
          <a:xfrm>
            <a:off x="1000125" y="1352550"/>
            <a:ext cx="2057400" cy="149542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ốc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sên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khóm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51" name="Speech Bubble: Rectangle with Corners Rounded 450">
            <a:extLst>
              <a:ext uri="{FF2B5EF4-FFF2-40B4-BE49-F238E27FC236}">
                <a16:creationId xmlns:a16="http://schemas.microsoft.com/office/drawing/2014/main" xmlns="" id="{DDF07BCF-1DB2-52DC-E476-4ED97AC61E4D}"/>
              </a:ext>
            </a:extLst>
          </p:cNvPr>
          <p:cNvSpPr/>
          <p:nvPr/>
        </p:nvSpPr>
        <p:spPr>
          <a:xfrm>
            <a:off x="9734550" y="1419225"/>
            <a:ext cx="2057400" cy="149542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452" name="Rectangle: Rounded Corners 451">
            <a:extLst>
              <a:ext uri="{FF2B5EF4-FFF2-40B4-BE49-F238E27FC236}">
                <a16:creationId xmlns:a16="http://schemas.microsoft.com/office/drawing/2014/main" xmlns="" id="{2A2B2F64-44A9-FE2E-5B75-3128CFBD1865}"/>
              </a:ext>
            </a:extLst>
          </p:cNvPr>
          <p:cNvSpPr/>
          <p:nvPr/>
        </p:nvSpPr>
        <p:spPr>
          <a:xfrm>
            <a:off x="4267200" y="4276725"/>
            <a:ext cx="3752850" cy="9620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2 m 15 cm = …m?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5B788A9-715D-9D75-9D2B-4983045C48E2}"/>
              </a:ext>
            </a:extLst>
          </p:cNvPr>
          <p:cNvSpPr txBox="1"/>
          <p:nvPr/>
        </p:nvSpPr>
        <p:spPr>
          <a:xfrm>
            <a:off x="9048750" y="314325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dirty="0" err="1"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dirty="0">
                <a:latin typeface="Pattaya" panose="00000500000000000000" pitchFamily="2" charset="-34"/>
                <a:cs typeface="Pattaya" panose="00000500000000000000" pitchFamily="2" charset="-34"/>
              </a:rPr>
              <a:t> – 0972.115.126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0.16549 -0.1921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49 -0.19213 L 0.41549 -0.0004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/>
      <p:bldP spid="30" grpId="0"/>
      <p:bldP spid="450" grpId="0" animBg="1"/>
      <p:bldP spid="451" grpId="0" animBg="1"/>
      <p:bldP spid="45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xmlns="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xmlns="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1A04225-733E-ECAD-39C7-6FCE2638C23C}"/>
              </a:ext>
            </a:extLst>
          </p:cNvPr>
          <p:cNvSpPr txBox="1"/>
          <p:nvPr/>
        </p:nvSpPr>
        <p:spPr>
          <a:xfrm>
            <a:off x="2505075" y="1295400"/>
            <a:ext cx="2200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17D60A4-ACC2-8448-2AD6-69C66874BD8A}"/>
              </a:ext>
            </a:extLst>
          </p:cNvPr>
          <p:cNvGrpSpPr/>
          <p:nvPr/>
        </p:nvGrpSpPr>
        <p:grpSpPr>
          <a:xfrm>
            <a:off x="4505325" y="1304925"/>
            <a:ext cx="3867150" cy="962025"/>
            <a:chOff x="4486275" y="381000"/>
            <a:chExt cx="3867150" cy="962025"/>
          </a:xfrm>
        </p:grpSpPr>
        <p:sp>
          <p:nvSpPr>
            <p:cNvPr id="452" name="Rectangle: Rounded Corners 451">
              <a:extLst>
                <a:ext uri="{FF2B5EF4-FFF2-40B4-BE49-F238E27FC236}">
                  <a16:creationId xmlns:a16="http://schemas.microsoft.com/office/drawing/2014/main" xmlns="" id="{2A2B2F64-44A9-FE2E-5B75-3128CFBD1865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 m 15 cm = 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A88256EB-C8AE-CE17-011B-5E7F3B20F4E0}"/>
                </a:ext>
              </a:extLst>
            </p:cNvPr>
            <p:cNvSpPr/>
            <p:nvPr/>
          </p:nvSpPr>
          <p:spPr>
            <a:xfrm>
              <a:off x="7067550" y="638175"/>
              <a:ext cx="561975" cy="4762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4B2133B8-97FA-17DA-8B0A-2F6B708EC300}"/>
                  </a:ext>
                </a:extLst>
              </p:cNvPr>
              <p:cNvSpPr txBox="1"/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0" lang="en-US" sz="36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 m 15 cm </a:t>
                </a:r>
                <a14:m>
                  <m:oMath xmlns:m="http://schemas.openxmlformats.org/officeDocument/2006/math"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𝟐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𝟐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,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𝟏𝟓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blipFill>
                <a:blip r:embed="rId5"/>
                <a:stretch>
                  <a:fillRect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FD90B160-0017-5E65-3DA7-C896DD8C94FF}"/>
                  </a:ext>
                </a:extLst>
              </p:cNvPr>
              <p:cNvSpPr txBox="1"/>
              <p:nvPr/>
            </p:nvSpPr>
            <p:spPr>
              <a:xfrm>
                <a:off x="1219200" y="3771900"/>
                <a:ext cx="10086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2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15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= 2,15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771900"/>
                <a:ext cx="10086975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04581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xmlns="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组合 9">
            <a:extLst>
              <a:ext uri="{FF2B5EF4-FFF2-40B4-BE49-F238E27FC236}">
                <a16:creationId xmlns:a16="http://schemas.microsoft.com/office/drawing/2014/main" xmlns="" id="{20302B6B-908C-E3F0-E25D-43876466CCE4}"/>
              </a:ext>
            </a:extLst>
          </p:cNvPr>
          <p:cNvGrpSpPr/>
          <p:nvPr/>
        </p:nvGrpSpPr>
        <p:grpSpPr>
          <a:xfrm>
            <a:off x="1371600" y="1325344"/>
            <a:ext cx="9772650" cy="2017931"/>
            <a:chOff x="1936535" y="3935752"/>
            <a:chExt cx="8318930" cy="2056864"/>
          </a:xfrm>
        </p:grpSpPr>
        <p:sp>
          <p:nvSpPr>
            <p:cNvPr id="10" name="任意多边形 3">
              <a:extLst>
                <a:ext uri="{FF2B5EF4-FFF2-40B4-BE49-F238E27FC236}">
                  <a16:creationId xmlns:a16="http://schemas.microsoft.com/office/drawing/2014/main" xmlns="" id="{ACDDBD58-A096-618F-5994-91F23F81A58A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4">
              <a:extLst>
                <a:ext uri="{FF2B5EF4-FFF2-40B4-BE49-F238E27FC236}">
                  <a16:creationId xmlns:a16="http://schemas.microsoft.com/office/drawing/2014/main" xmlns="" id="{B953FEE7-5F34-C838-A6F5-163D7A5C8CA4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4" name="文本框 6">
            <a:extLst>
              <a:ext uri="{FF2B5EF4-FFF2-40B4-BE49-F238E27FC236}">
                <a16:creationId xmlns:a16="http://schemas.microsoft.com/office/drawing/2014/main" xmlns="" id="{A2417BF1-3E1C-E890-EB80-CA9109595B76}"/>
              </a:ext>
            </a:extLst>
          </p:cNvPr>
          <p:cNvSpPr txBox="1"/>
          <p:nvPr/>
        </p:nvSpPr>
        <p:spPr>
          <a:xfrm>
            <a:off x="2874658" y="1691728"/>
            <a:ext cx="7907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7A5EB3A-7AB5-A8DF-C58D-54F91501C63D}"/>
              </a:ext>
            </a:extLst>
          </p:cNvPr>
          <p:cNvSpPr txBox="1"/>
          <p:nvPr/>
        </p:nvSpPr>
        <p:spPr>
          <a:xfrm>
            <a:off x="1914654" y="455870"/>
            <a:ext cx="7472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2FCF68C-C6E5-B75E-7332-219BBE1E192A}"/>
              </a:ext>
            </a:extLst>
          </p:cNvPr>
          <p:cNvSpPr txBox="1"/>
          <p:nvPr/>
        </p:nvSpPr>
        <p:spPr>
          <a:xfrm>
            <a:off x="1123950" y="572881"/>
            <a:ext cx="8915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 ta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8" name="图片 58">
            <a:extLst>
              <a:ext uri="{FF2B5EF4-FFF2-40B4-BE49-F238E27FC236}">
                <a16:creationId xmlns:a16="http://schemas.microsoft.com/office/drawing/2014/main" xmlns="" id="{9317149C-60B1-90C0-AA18-407F19607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858" y="5800096"/>
            <a:ext cx="1766267" cy="747796"/>
          </a:xfrm>
          <a:prstGeom prst="rect">
            <a:avLst/>
          </a:prstGeom>
        </p:spPr>
      </p:pic>
      <p:pic>
        <p:nvPicPr>
          <p:cNvPr id="19" name="图片 16">
            <a:extLst>
              <a:ext uri="{FF2B5EF4-FFF2-40B4-BE49-F238E27FC236}">
                <a16:creationId xmlns:a16="http://schemas.microsoft.com/office/drawing/2014/main" xmlns="" id="{5E99FC05-CE2E-1764-30C9-6A064C5803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2" y="5682570"/>
            <a:ext cx="1102212" cy="931997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xmlns="" id="{83A0B079-CAA8-8037-E0BE-D774D3B6A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2851" y="3409293"/>
            <a:ext cx="44053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6m 4dm =  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5A229F9-E056-9A46-3183-053A8E658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4012" y="4484250"/>
            <a:ext cx="335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 =  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xmlns="" id="{724A91F2-7830-8C39-8858-D827E1D5B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5262" y="4525345"/>
            <a:ext cx="17383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m</a:t>
            </a:r>
          </a:p>
        </p:txBody>
      </p:sp>
      <p:grpSp>
        <p:nvGrpSpPr>
          <p:cNvPr id="23" name="Group 15">
            <a:extLst>
              <a:ext uri="{FF2B5EF4-FFF2-40B4-BE49-F238E27FC236}">
                <a16:creationId xmlns:a16="http://schemas.microsoft.com/office/drawing/2014/main" xmlns="" id="{61404F9B-B086-38AA-368B-DCEA16AE9DBF}"/>
              </a:ext>
            </a:extLst>
          </p:cNvPr>
          <p:cNvGrpSpPr>
            <a:grpSpLocks/>
          </p:cNvGrpSpPr>
          <p:nvPr/>
        </p:nvGrpSpPr>
        <p:grpSpPr bwMode="auto">
          <a:xfrm>
            <a:off x="6744442" y="4287194"/>
            <a:ext cx="791831" cy="1754326"/>
            <a:chOff x="1754932" y="5387891"/>
            <a:chExt cx="609600" cy="1755917"/>
          </a:xfrm>
        </p:grpSpPr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xmlns="" id="{5F183B2F-CCAD-3639-FFEC-417AA0186E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4932" y="5387891"/>
              <a:ext cx="609600" cy="1755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  <p:cxnSp>
          <p:nvCxnSpPr>
            <p:cNvPr id="25" name="Straight Connector 17">
              <a:extLst>
                <a:ext uri="{FF2B5EF4-FFF2-40B4-BE49-F238E27FC236}">
                  <a16:creationId xmlns:a16="http://schemas.microsoft.com/office/drawing/2014/main" xmlns="" id="{4B897220-94AB-8CDF-DE96-ECBA951686B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04611" y="5977639"/>
              <a:ext cx="310244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6" name="Rectangle 18">
            <a:extLst>
              <a:ext uri="{FF2B5EF4-FFF2-40B4-BE49-F238E27FC236}">
                <a16:creationId xmlns:a16="http://schemas.microsoft.com/office/drawing/2014/main" xmlns="" id="{7583114B-2426-CF08-366D-51D5570D3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8275" y="5499081"/>
            <a:ext cx="4154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7" name="TextBox 24575">
            <a:extLst>
              <a:ext uri="{FF2B5EF4-FFF2-40B4-BE49-F238E27FC236}">
                <a16:creationId xmlns:a16="http://schemas.microsoft.com/office/drawing/2014/main" xmlns="" id="{91C1E5BF-CB9D-EF92-D253-5E99EAE20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7929" y="3414937"/>
            <a:ext cx="1216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6,4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DB49E336-4CAE-2154-4BD5-A7D2607A822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902851" y="4190122"/>
            <a:ext cx="1882386" cy="339239"/>
            <a:chOff x="1143000" y="2930429"/>
            <a:chExt cx="1524000" cy="397657"/>
          </a:xfrm>
        </p:grpSpPr>
        <p:cxnSp>
          <p:nvCxnSpPr>
            <p:cNvPr id="29" name="Straight Connector 6">
              <a:extLst>
                <a:ext uri="{FF2B5EF4-FFF2-40B4-BE49-F238E27FC236}">
                  <a16:creationId xmlns:a16="http://schemas.microsoft.com/office/drawing/2014/main" xmlns="" id="{718BA79D-19EF-CBA2-9E40-E8588F5224A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930429"/>
              <a:ext cx="0" cy="397657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Connector 8">
              <a:extLst>
                <a:ext uri="{FF2B5EF4-FFF2-40B4-BE49-F238E27FC236}">
                  <a16:creationId xmlns:a16="http://schemas.microsoft.com/office/drawing/2014/main" xmlns="" id="{34AE7649-3210-E7A6-0C87-AE693E137E1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Straight Arrow Connector 12">
              <a:extLst>
                <a:ext uri="{FF2B5EF4-FFF2-40B4-BE49-F238E27FC236}">
                  <a16:creationId xmlns:a16="http://schemas.microsoft.com/office/drawing/2014/main" xmlns="" id="{6BE75DBB-0404-B115-F0C9-2BBB4F663E7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8" name="Group 447">
            <a:extLst>
              <a:ext uri="{FF2B5EF4-FFF2-40B4-BE49-F238E27FC236}">
                <a16:creationId xmlns:a16="http://schemas.microsoft.com/office/drawing/2014/main" xmlns="" id="{6B158F0F-B33A-D6C6-6A87-7C3586BB138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515625" y="4031372"/>
            <a:ext cx="1592263" cy="514790"/>
            <a:chOff x="1143000" y="2685553"/>
            <a:chExt cx="1524000" cy="642533"/>
          </a:xfrm>
        </p:grpSpPr>
        <p:cxnSp>
          <p:nvCxnSpPr>
            <p:cNvPr id="449" name="Straight Connector 42">
              <a:extLst>
                <a:ext uri="{FF2B5EF4-FFF2-40B4-BE49-F238E27FC236}">
                  <a16:creationId xmlns:a16="http://schemas.microsoft.com/office/drawing/2014/main" xmlns="" id="{15266463-8C55-7026-E590-BA53569F598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685553"/>
              <a:ext cx="0" cy="642533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0" name="Straight Connector 43">
              <a:extLst>
                <a:ext uri="{FF2B5EF4-FFF2-40B4-BE49-F238E27FC236}">
                  <a16:creationId xmlns:a16="http://schemas.microsoft.com/office/drawing/2014/main" xmlns="" id="{99D248A6-988D-B00D-1567-A073CB24ED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1" name="Straight Arrow Connector 44">
              <a:extLst>
                <a:ext uri="{FF2B5EF4-FFF2-40B4-BE49-F238E27FC236}">
                  <a16:creationId xmlns:a16="http://schemas.microsoft.com/office/drawing/2014/main" xmlns="" id="{4B2A7F57-A7A6-75FE-B820-2FD59374F4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53" name="TextBox 14">
            <a:extLst>
              <a:ext uri="{FF2B5EF4-FFF2-40B4-BE49-F238E27FC236}">
                <a16:creationId xmlns:a16="http://schemas.microsoft.com/office/drawing/2014/main" xmlns="" id="{04FEDB95-431F-CBA8-55C1-1BE636C90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6338" y="5492260"/>
            <a:ext cx="1943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xmlns="" id="{2FBCA927-95E0-0837-7C35-25815E943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4441" y="5505902"/>
            <a:ext cx="5433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4035997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25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"/>
                            </p:stCondLst>
                            <p:childTnLst>
                              <p:par>
                                <p:cTn id="88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31365 L -3.33333E-6 2.59259E-6 " pathEditMode="relative" rAng="0" ptsTypes="AA">
                                      <p:cBhvr>
                                        <p:cTn id="8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  <p:bldP spid="17" grpId="0"/>
      <p:bldP spid="20" grpId="0"/>
      <p:bldP spid="21" grpId="0"/>
      <p:bldP spid="22" grpId="0"/>
      <p:bldP spid="26" grpId="0"/>
      <p:bldP spid="27" grpId="0"/>
      <p:bldP spid="27" grpId="1"/>
      <p:bldP spid="453" grpId="0"/>
      <p:bldP spid="4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xmlns="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xmlns="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49A1B4-F928-931B-A6A1-B2159BCE3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4337" y="1566862"/>
            <a:ext cx="6626714" cy="30908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94950AC-85E0-721A-2968-760DE6306D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2" y="2757028"/>
            <a:ext cx="2368068" cy="3860445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7077A9C7-79F8-8FCC-E3A8-78D47C3CF070}"/>
              </a:ext>
            </a:extLst>
          </p:cNvPr>
          <p:cNvSpPr/>
          <p:nvPr/>
        </p:nvSpPr>
        <p:spPr>
          <a:xfrm>
            <a:off x="1457325" y="1085850"/>
            <a:ext cx="2457450" cy="149542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02ACEF7-474F-EFE1-B2FE-6867B6BB7350}"/>
              </a:ext>
            </a:extLst>
          </p:cNvPr>
          <p:cNvSpPr/>
          <p:nvPr/>
        </p:nvSpPr>
        <p:spPr>
          <a:xfrm>
            <a:off x="5429250" y="5010150"/>
            <a:ext cx="3752850" cy="9620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1 kg 250 g = …kg?</a:t>
            </a:r>
          </a:p>
        </p:txBody>
      </p:sp>
    </p:spTree>
    <p:extLst>
      <p:ext uri="{BB962C8B-B14F-4D97-AF65-F5344CB8AC3E}">
        <p14:creationId xmlns:p14="http://schemas.microsoft.com/office/powerpoint/2010/main" val="19546382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xmlns="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xmlns="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17D60A4-ACC2-8448-2AD6-69C66874BD8A}"/>
              </a:ext>
            </a:extLst>
          </p:cNvPr>
          <p:cNvGrpSpPr/>
          <p:nvPr/>
        </p:nvGrpSpPr>
        <p:grpSpPr>
          <a:xfrm>
            <a:off x="4505325" y="1304925"/>
            <a:ext cx="3867150" cy="962025"/>
            <a:chOff x="4486275" y="381000"/>
            <a:chExt cx="3867150" cy="962025"/>
          </a:xfrm>
        </p:grpSpPr>
        <p:sp>
          <p:nvSpPr>
            <p:cNvPr id="452" name="Rectangle: Rounded Corners 451">
              <a:extLst>
                <a:ext uri="{FF2B5EF4-FFF2-40B4-BE49-F238E27FC236}">
                  <a16:creationId xmlns:a16="http://schemas.microsoft.com/office/drawing/2014/main" xmlns="" id="{2A2B2F64-44A9-FE2E-5B75-3128CFBD1865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 kg 250 g =       kg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A88256EB-C8AE-CE17-011B-5E7F3B20F4E0}"/>
                </a:ext>
              </a:extLst>
            </p:cNvPr>
            <p:cNvSpPr/>
            <p:nvPr/>
          </p:nvSpPr>
          <p:spPr>
            <a:xfrm>
              <a:off x="7067550" y="638175"/>
              <a:ext cx="561975" cy="4762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4B2133B8-97FA-17DA-8B0A-2F6B708EC300}"/>
                  </a:ext>
                </a:extLst>
              </p:cNvPr>
              <p:cNvSpPr txBox="1"/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kg 250 g </a:t>
                </a:r>
                <a14:m>
                  <m:oMath xmlns:m="http://schemas.openxmlformats.org/officeDocument/2006/math"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𝟏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𝟐𝟓𝟎</m:t>
                        </m:r>
                      </m:num>
                      <m:den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1,250 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kg</m:t>
                    </m:r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84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blipFill>
                <a:blip r:embed="rId5"/>
                <a:stretch>
                  <a:fillRect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FD90B160-0017-5E65-3DA7-C896DD8C94FF}"/>
                  </a:ext>
                </a:extLst>
              </p:cNvPr>
              <p:cNvSpPr txBox="1"/>
              <p:nvPr/>
            </p:nvSpPr>
            <p:spPr>
              <a:xfrm>
                <a:off x="1219200" y="3657600"/>
                <a:ext cx="10086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1 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250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3600" b="1" i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 1,25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657600"/>
                <a:ext cx="10086975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112881CB-CACD-13EE-7FF4-C5BD83191DDF}"/>
                  </a:ext>
                </a:extLst>
              </p:cNvPr>
              <p:cNvSpPr txBox="1"/>
              <p:nvPr/>
            </p:nvSpPr>
            <p:spPr>
              <a:xfrm>
                <a:off x="1228725" y="4495800"/>
                <a:ext cx="10086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1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250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3600" b="1" i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 1,25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725" y="4495800"/>
                <a:ext cx="10086975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81734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xmlns="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组合 9">
            <a:extLst>
              <a:ext uri="{FF2B5EF4-FFF2-40B4-BE49-F238E27FC236}">
                <a16:creationId xmlns:a16="http://schemas.microsoft.com/office/drawing/2014/main" xmlns="" id="{20302B6B-908C-E3F0-E25D-43876466CCE4}"/>
              </a:ext>
            </a:extLst>
          </p:cNvPr>
          <p:cNvGrpSpPr/>
          <p:nvPr/>
        </p:nvGrpSpPr>
        <p:grpSpPr>
          <a:xfrm>
            <a:off x="1371600" y="1325344"/>
            <a:ext cx="9772650" cy="2017931"/>
            <a:chOff x="1936535" y="3935752"/>
            <a:chExt cx="8318930" cy="2056864"/>
          </a:xfrm>
        </p:grpSpPr>
        <p:sp>
          <p:nvSpPr>
            <p:cNvPr id="10" name="任意多边形 3">
              <a:extLst>
                <a:ext uri="{FF2B5EF4-FFF2-40B4-BE49-F238E27FC236}">
                  <a16:creationId xmlns:a16="http://schemas.microsoft.com/office/drawing/2014/main" xmlns="" id="{ACDDBD58-A096-618F-5994-91F23F81A58A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4">
              <a:extLst>
                <a:ext uri="{FF2B5EF4-FFF2-40B4-BE49-F238E27FC236}">
                  <a16:creationId xmlns:a16="http://schemas.microsoft.com/office/drawing/2014/main" xmlns="" id="{B953FEE7-5F34-C838-A6F5-163D7A5C8CA4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14" name="文本框 6">
            <a:extLst>
              <a:ext uri="{FF2B5EF4-FFF2-40B4-BE49-F238E27FC236}">
                <a16:creationId xmlns:a16="http://schemas.microsoft.com/office/drawing/2014/main" xmlns="" id="{A2417BF1-3E1C-E890-EB80-CA9109595B76}"/>
              </a:ext>
            </a:extLst>
          </p:cNvPr>
          <p:cNvSpPr txBox="1"/>
          <p:nvPr/>
        </p:nvSpPr>
        <p:spPr>
          <a:xfrm>
            <a:off x="2874658" y="1691728"/>
            <a:ext cx="7907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7A5EB3A-7AB5-A8DF-C58D-54F91501C63D}"/>
              </a:ext>
            </a:extLst>
          </p:cNvPr>
          <p:cNvSpPr txBox="1"/>
          <p:nvPr/>
        </p:nvSpPr>
        <p:spPr>
          <a:xfrm>
            <a:off x="1914654" y="455870"/>
            <a:ext cx="7472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ta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2FCF68C-C6E5-B75E-7332-219BBE1E192A}"/>
              </a:ext>
            </a:extLst>
          </p:cNvPr>
          <p:cNvSpPr txBox="1"/>
          <p:nvPr/>
        </p:nvSpPr>
        <p:spPr>
          <a:xfrm>
            <a:off x="1143000" y="601456"/>
            <a:ext cx="9534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 ta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8" name="图片 58">
            <a:extLst>
              <a:ext uri="{FF2B5EF4-FFF2-40B4-BE49-F238E27FC236}">
                <a16:creationId xmlns:a16="http://schemas.microsoft.com/office/drawing/2014/main" xmlns="" id="{9317149C-60B1-90C0-AA18-407F19607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508" y="5742946"/>
            <a:ext cx="1766267" cy="747796"/>
          </a:xfrm>
          <a:prstGeom prst="rect">
            <a:avLst/>
          </a:prstGeom>
        </p:spPr>
      </p:pic>
      <p:pic>
        <p:nvPicPr>
          <p:cNvPr id="19" name="图片 16">
            <a:extLst>
              <a:ext uri="{FF2B5EF4-FFF2-40B4-BE49-F238E27FC236}">
                <a16:creationId xmlns:a16="http://schemas.microsoft.com/office/drawing/2014/main" xmlns="" id="{5E99FC05-CE2E-1764-30C9-6A064C5803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2" y="5682570"/>
            <a:ext cx="1102212" cy="931997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xmlns="" id="{83A0B079-CAA8-8037-E0BE-D774D3B6A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675" y="3409293"/>
            <a:ext cx="46625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Vd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6kg 240g = 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5A229F9-E056-9A46-3183-053A8E658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4012" y="4484250"/>
            <a:ext cx="335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kg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240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 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xmlns="" id="{724A91F2-7830-8C39-8858-D827E1D5B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3862" y="4515820"/>
            <a:ext cx="17383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g</a:t>
            </a:r>
          </a:p>
        </p:txBody>
      </p:sp>
      <p:grpSp>
        <p:nvGrpSpPr>
          <p:cNvPr id="23" name="Group 15">
            <a:extLst>
              <a:ext uri="{FF2B5EF4-FFF2-40B4-BE49-F238E27FC236}">
                <a16:creationId xmlns:a16="http://schemas.microsoft.com/office/drawing/2014/main" xmlns="" id="{61404F9B-B086-38AA-368B-DCEA16AE9DBF}"/>
              </a:ext>
            </a:extLst>
          </p:cNvPr>
          <p:cNvGrpSpPr>
            <a:grpSpLocks/>
          </p:cNvGrpSpPr>
          <p:nvPr/>
        </p:nvGrpSpPr>
        <p:grpSpPr bwMode="auto">
          <a:xfrm>
            <a:off x="6830168" y="4287192"/>
            <a:ext cx="1100527" cy="1200329"/>
            <a:chOff x="1754931" y="5387891"/>
            <a:chExt cx="688724" cy="1201418"/>
          </a:xfrm>
        </p:grpSpPr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xmlns="" id="{5F183B2F-CCAD-3639-FFEC-417AA0186E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4931" y="5387891"/>
              <a:ext cx="688724" cy="1201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240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1000</a:t>
              </a:r>
            </a:p>
          </p:txBody>
        </p:sp>
        <p:cxnSp>
          <p:nvCxnSpPr>
            <p:cNvPr id="25" name="Straight Connector 17">
              <a:extLst>
                <a:ext uri="{FF2B5EF4-FFF2-40B4-BE49-F238E27FC236}">
                  <a16:creationId xmlns:a16="http://schemas.microsoft.com/office/drawing/2014/main" xmlns="" id="{4B897220-94AB-8CDF-DE96-ECBA951686B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04611" y="5977639"/>
              <a:ext cx="505552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6" name="Rectangle 18">
            <a:extLst>
              <a:ext uri="{FF2B5EF4-FFF2-40B4-BE49-F238E27FC236}">
                <a16:creationId xmlns:a16="http://schemas.microsoft.com/office/drawing/2014/main" xmlns="" id="{7583114B-2426-CF08-366D-51D5570D3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0509" y="5441931"/>
            <a:ext cx="6463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27" name="TextBox 24575">
            <a:extLst>
              <a:ext uri="{FF2B5EF4-FFF2-40B4-BE49-F238E27FC236}">
                <a16:creationId xmlns:a16="http://schemas.microsoft.com/office/drawing/2014/main" xmlns="" id="{91C1E5BF-CB9D-EF92-D253-5E99EAE20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3654" y="3386362"/>
            <a:ext cx="1216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6,24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DB49E336-4CAE-2154-4BD5-A7D2607A822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902851" y="4190120"/>
            <a:ext cx="2021824" cy="429503"/>
            <a:chOff x="1143000" y="2930429"/>
            <a:chExt cx="1524000" cy="397657"/>
          </a:xfrm>
        </p:grpSpPr>
        <p:cxnSp>
          <p:nvCxnSpPr>
            <p:cNvPr id="29" name="Straight Connector 6">
              <a:extLst>
                <a:ext uri="{FF2B5EF4-FFF2-40B4-BE49-F238E27FC236}">
                  <a16:creationId xmlns:a16="http://schemas.microsoft.com/office/drawing/2014/main" xmlns="" id="{718BA79D-19EF-CBA2-9E40-E8588F5224A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930429"/>
              <a:ext cx="0" cy="397657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Connector 8">
              <a:extLst>
                <a:ext uri="{FF2B5EF4-FFF2-40B4-BE49-F238E27FC236}">
                  <a16:creationId xmlns:a16="http://schemas.microsoft.com/office/drawing/2014/main" xmlns="" id="{34AE7649-3210-E7A6-0C87-AE693E137E1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Straight Arrow Connector 12">
              <a:extLst>
                <a:ext uri="{FF2B5EF4-FFF2-40B4-BE49-F238E27FC236}">
                  <a16:creationId xmlns:a16="http://schemas.microsoft.com/office/drawing/2014/main" xmlns="" id="{6BE75DBB-0404-B115-F0C9-2BBB4F663E7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8" name="Group 447">
            <a:extLst>
              <a:ext uri="{FF2B5EF4-FFF2-40B4-BE49-F238E27FC236}">
                <a16:creationId xmlns:a16="http://schemas.microsoft.com/office/drawing/2014/main" xmlns="" id="{6B158F0F-B33A-D6C6-6A87-7C3586BB138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657850" y="4050422"/>
            <a:ext cx="1450038" cy="514790"/>
            <a:chOff x="1143000" y="2685553"/>
            <a:chExt cx="1524000" cy="642533"/>
          </a:xfrm>
        </p:grpSpPr>
        <p:cxnSp>
          <p:nvCxnSpPr>
            <p:cNvPr id="449" name="Straight Connector 42">
              <a:extLst>
                <a:ext uri="{FF2B5EF4-FFF2-40B4-BE49-F238E27FC236}">
                  <a16:creationId xmlns:a16="http://schemas.microsoft.com/office/drawing/2014/main" xmlns="" id="{15266463-8C55-7026-E590-BA53569F598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685553"/>
              <a:ext cx="0" cy="642533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0" name="Straight Connector 43">
              <a:extLst>
                <a:ext uri="{FF2B5EF4-FFF2-40B4-BE49-F238E27FC236}">
                  <a16:creationId xmlns:a16="http://schemas.microsoft.com/office/drawing/2014/main" xmlns="" id="{99D248A6-988D-B00D-1567-A073CB24ED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1" name="Straight Arrow Connector 44">
              <a:extLst>
                <a:ext uri="{FF2B5EF4-FFF2-40B4-BE49-F238E27FC236}">
                  <a16:creationId xmlns:a16="http://schemas.microsoft.com/office/drawing/2014/main" xmlns="" id="{4B2A7F57-A7A6-75FE-B820-2FD59374F4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53" name="TextBox 14">
            <a:extLst>
              <a:ext uri="{FF2B5EF4-FFF2-40B4-BE49-F238E27FC236}">
                <a16:creationId xmlns:a16="http://schemas.microsoft.com/office/drawing/2014/main" xmlns="" id="{04FEDB95-431F-CBA8-55C1-1BE636C90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1113" y="5435110"/>
            <a:ext cx="1943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xmlns="" id="{2FBCA927-95E0-0837-7C35-25815E943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6841" y="5401127"/>
            <a:ext cx="4183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161571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25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"/>
                            </p:stCondLst>
                            <p:childTnLst>
                              <p:par>
                                <p:cTn id="88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31366 L -4.58333E-6 -7.40741E-7 " pathEditMode="relative" rAng="0" ptsTypes="AA">
                                      <p:cBhvr>
                                        <p:cTn id="8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  <p:bldP spid="17" grpId="0"/>
      <p:bldP spid="20" grpId="0"/>
      <p:bldP spid="21" grpId="0"/>
      <p:bldP spid="22" grpId="0"/>
      <p:bldP spid="26" grpId="0"/>
      <p:bldP spid="27" grpId="0"/>
      <p:bldP spid="27" grpId="1"/>
      <p:bldP spid="453" grpId="0"/>
      <p:bldP spid="4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xmlns="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xmlns="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1A04225-733E-ECAD-39C7-6FCE2638C23C}"/>
              </a:ext>
            </a:extLst>
          </p:cNvPr>
          <p:cNvSpPr txBox="1"/>
          <p:nvPr/>
        </p:nvSpPr>
        <p:spPr>
          <a:xfrm>
            <a:off x="2562225" y="533400"/>
            <a:ext cx="2200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17D60A4-ACC2-8448-2AD6-69C66874BD8A}"/>
              </a:ext>
            </a:extLst>
          </p:cNvPr>
          <p:cNvGrpSpPr/>
          <p:nvPr/>
        </p:nvGrpSpPr>
        <p:grpSpPr>
          <a:xfrm>
            <a:off x="4562475" y="542926"/>
            <a:ext cx="3181350" cy="781050"/>
            <a:chOff x="4486275" y="381000"/>
            <a:chExt cx="3867150" cy="962025"/>
          </a:xfrm>
        </p:grpSpPr>
        <p:sp>
          <p:nvSpPr>
            <p:cNvPr id="452" name="Rectangle: Rounded Corners 451">
              <a:extLst>
                <a:ext uri="{FF2B5EF4-FFF2-40B4-BE49-F238E27FC236}">
                  <a16:creationId xmlns:a16="http://schemas.microsoft.com/office/drawing/2014/main" xmlns="" id="{2A2B2F64-44A9-FE2E-5B75-3128CFBD1865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275 g =       kg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A88256EB-C8AE-CE17-011B-5E7F3B20F4E0}"/>
                </a:ext>
              </a:extLst>
            </p:cNvPr>
            <p:cNvSpPr/>
            <p:nvPr/>
          </p:nvSpPr>
          <p:spPr>
            <a:xfrm>
              <a:off x="6640408" y="567085"/>
              <a:ext cx="561975" cy="58822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4B2133B8-97FA-17DA-8B0A-2F6B708EC300}"/>
                  </a:ext>
                </a:extLst>
              </p:cNvPr>
              <p:cNvSpPr txBox="1"/>
              <p:nvPr/>
            </p:nvSpPr>
            <p:spPr>
              <a:xfrm>
                <a:off x="1028700" y="1543050"/>
                <a:ext cx="10086975" cy="721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275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 </a:t>
                </a:r>
                <a14:m>
                  <m:oMath xmlns:m="http://schemas.openxmlformats.org/officeDocument/2006/math"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𝟐𝟕𝟓</m:t>
                        </m:r>
                      </m:num>
                      <m:den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0,275 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kg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84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1543050"/>
                <a:ext cx="10086975" cy="721031"/>
              </a:xfrm>
              <a:prstGeom prst="rect">
                <a:avLst/>
              </a:prstGeom>
              <a:blipFill>
                <a:blip r:embed="rId5"/>
                <a:stretch>
                  <a:fillRect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FD90B160-0017-5E65-3DA7-C896DD8C94FF}"/>
                  </a:ext>
                </a:extLst>
              </p:cNvPr>
              <p:cNvSpPr txBox="1"/>
              <p:nvPr/>
            </p:nvSpPr>
            <p:spPr>
              <a:xfrm>
                <a:off x="1038225" y="2486025"/>
                <a:ext cx="100869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275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g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= 0,275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kg</m:t>
                      </m:r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225" y="2486025"/>
                <a:ext cx="10086975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112881CB-CACD-13EE-7FF4-C5BD83191DDF}"/>
                  </a:ext>
                </a:extLst>
              </p:cNvPr>
              <p:cNvSpPr txBox="1"/>
              <p:nvPr/>
            </p:nvSpPr>
            <p:spPr>
              <a:xfrm>
                <a:off x="1047750" y="3324225"/>
                <a:ext cx="100869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1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kg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250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g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= 1,25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kg</m:t>
                      </m:r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750" y="3324225"/>
                <a:ext cx="10086975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899041D-63A9-AEE5-181D-3C44B66BBD3F}"/>
              </a:ext>
            </a:extLst>
          </p:cNvPr>
          <p:cNvGrpSpPr/>
          <p:nvPr/>
        </p:nvGrpSpPr>
        <p:grpSpPr>
          <a:xfrm>
            <a:off x="4410075" y="4029076"/>
            <a:ext cx="3181350" cy="781050"/>
            <a:chOff x="4486275" y="381000"/>
            <a:chExt cx="3867150" cy="96202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71EB9761-351E-FEB8-B2AB-8CB8988CB058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125 m =       km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C55031AE-4C21-0FB2-F88B-1524262D6EED}"/>
                </a:ext>
              </a:extLst>
            </p:cNvPr>
            <p:cNvSpPr/>
            <p:nvPr/>
          </p:nvSpPr>
          <p:spPr>
            <a:xfrm>
              <a:off x="6640408" y="567085"/>
              <a:ext cx="561975" cy="58822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C7628C05-02A7-B0AA-3346-3149ACE41409}"/>
                  </a:ext>
                </a:extLst>
              </p:cNvPr>
              <p:cNvSpPr txBox="1"/>
              <p:nvPr/>
            </p:nvSpPr>
            <p:spPr>
              <a:xfrm>
                <a:off x="800100" y="5143500"/>
                <a:ext cx="10086975" cy="721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125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 </a:t>
                </a:r>
                <a14:m>
                  <m:oMath xmlns:m="http://schemas.openxmlformats.org/officeDocument/2006/math"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𝟏𝟐𝟓</m:t>
                        </m:r>
                      </m:num>
                      <m:den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𝟎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𝟏𝟐𝟓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𝐤𝐦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.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𝐕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ậ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𝐲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𝟏𝟐𝟓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𝐦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𝟎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𝟏𝟐𝟓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𝐤𝐦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7628C05-02A7-B0AA-3346-3149ACE41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" y="5143500"/>
                <a:ext cx="10086975" cy="721031"/>
              </a:xfrm>
              <a:prstGeom prst="rect">
                <a:avLst/>
              </a:prstGeom>
              <a:blipFill>
                <a:blip r:embed="rId8"/>
                <a:stretch>
                  <a:fillRect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14690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6" grpId="0"/>
      <p:bldP spid="4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10" descr="图片包含 植物&#10;&#10;已生成高可信度的说明">
            <a:extLst>
              <a:ext uri="{FF2B5EF4-FFF2-40B4-BE49-F238E27FC236}">
                <a16:creationId xmlns:a16="http://schemas.microsoft.com/office/drawing/2014/main" xmlns="" id="{4C0A65DB-2E4F-45F0-9D18-FAB5D1FE56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548" y="-500658"/>
            <a:ext cx="6117883" cy="7859315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3681543" y="3633296"/>
            <a:ext cx="563301" cy="900264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7955909" y="3649144"/>
            <a:ext cx="39828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40832" y="1816102"/>
            <a:ext cx="398280" cy="42606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2951064" y="3044493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927051" y="980319"/>
            <a:ext cx="273050" cy="292100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603135" y="2707549"/>
            <a:ext cx="647832" cy="693030"/>
          </a:xfrm>
          <a:prstGeom prst="rect">
            <a:avLst/>
          </a:prstGeom>
        </p:spPr>
      </p:pic>
      <p:sp>
        <p:nvSpPr>
          <p:cNvPr id="30" name="Cloud Callout 7">
            <a:extLst>
              <a:ext uri="{FF2B5EF4-FFF2-40B4-BE49-F238E27FC236}">
                <a16:creationId xmlns:a16="http://schemas.microsoft.com/office/drawing/2014/main" xmlns="" id="{D61C7841-3DB4-4679-AC23-B77D1B115DDE}"/>
              </a:ext>
            </a:extLst>
          </p:cNvPr>
          <p:cNvSpPr/>
          <p:nvPr/>
        </p:nvSpPr>
        <p:spPr>
          <a:xfrm>
            <a:off x="381001" y="163221"/>
            <a:ext cx="5837752" cy="3429000"/>
          </a:xfrm>
          <a:prstGeom prst="cloudCallout">
            <a:avLst>
              <a:gd name="adj1" fmla="val 37706"/>
              <a:gd name="adj2" fmla="val 6522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2" name="图片 24">
            <a:extLst>
              <a:ext uri="{FF2B5EF4-FFF2-40B4-BE49-F238E27FC236}">
                <a16:creationId xmlns:a16="http://schemas.microsoft.com/office/drawing/2014/main" xmlns="" id="{670CF16A-FC0B-444B-9596-9F3238084A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7584" y1="87106" x2="67887" y2="87065"/>
                        <a14:foregroundMark x1="10668" y1="94846" x2="67482" y2="87120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2109" y1="80833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69" t="3514" r="4826" b="-624"/>
          <a:stretch/>
        </p:blipFill>
        <p:spPr>
          <a:xfrm>
            <a:off x="3840134" y="2158668"/>
            <a:ext cx="7188790" cy="4071678"/>
          </a:xfrm>
          <a:prstGeom prst="rect">
            <a:avLst/>
          </a:prstGeom>
        </p:spPr>
      </p:pic>
      <p:pic>
        <p:nvPicPr>
          <p:cNvPr id="43" name="图片 16">
            <a:extLst>
              <a:ext uri="{FF2B5EF4-FFF2-40B4-BE49-F238E27FC236}">
                <a16:creationId xmlns:a16="http://schemas.microsoft.com/office/drawing/2014/main" xmlns="" id="{AE5D7FA0-4728-4E99-8476-9933E6140ED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-13829" y="5363446"/>
            <a:ext cx="12192000" cy="1512604"/>
          </a:xfrm>
          <a:prstGeom prst="rect">
            <a:avLst/>
          </a:prstGeom>
        </p:spPr>
      </p:pic>
      <p:pic>
        <p:nvPicPr>
          <p:cNvPr id="44" name="图片 18">
            <a:extLst>
              <a:ext uri="{FF2B5EF4-FFF2-40B4-BE49-F238E27FC236}">
                <a16:creationId xmlns:a16="http://schemas.microsoft.com/office/drawing/2014/main" xmlns="" id="{34FC8AA9-1EDB-4133-8798-000F7DD081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3820"/>
            <a:ext cx="12192000" cy="1773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61974" y="609600"/>
            <a:ext cx="10982325" cy="5724525"/>
            <a:chOff x="2509" y="1475"/>
            <a:chExt cx="9690" cy="4972"/>
          </a:xfrm>
        </p:grpSpPr>
        <p:sp>
          <p:nvSpPr>
            <p:cNvPr id="355" name="Google Shape;355;p29"/>
            <p:cNvSpPr/>
            <p:nvPr/>
          </p:nvSpPr>
          <p:spPr>
            <a:xfrm rot="-129175">
              <a:off x="2817" y="1839"/>
              <a:ext cx="9382" cy="4609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29"/>
            <p:cNvSpPr/>
            <p:nvPr/>
          </p:nvSpPr>
          <p:spPr>
            <a:xfrm rot="-129175">
              <a:off x="2509" y="1475"/>
              <a:ext cx="9382" cy="4609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FE3E985-6801-53AB-7909-F826CE00504F}"/>
              </a:ext>
            </a:extLst>
          </p:cNvPr>
          <p:cNvSpPr/>
          <p:nvPr/>
        </p:nvSpPr>
        <p:spPr>
          <a:xfrm>
            <a:off x="2076450" y="2173861"/>
            <a:ext cx="4010025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Số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đo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độ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dài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khối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lượng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endParaRPr lang="en-US" sz="2400" dirty="0">
              <a:cs typeface="Arial" charset="0"/>
            </a:endParaRPr>
          </a:p>
        </p:txBody>
      </p:sp>
      <p:sp>
        <p:nvSpPr>
          <p:cNvPr id="10" name="Rectangle 51">
            <a:extLst>
              <a:ext uri="{FF2B5EF4-FFF2-40B4-BE49-F238E27FC236}">
                <a16:creationId xmlns:a16="http://schemas.microsoft.com/office/drawing/2014/main" xmlns="" id="{1A02D2CA-5192-7EF8-FD03-0482F7AB7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23" y="3019999"/>
            <a:ext cx="2114550" cy="4619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Phần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nguyên</a:t>
            </a:r>
            <a:endParaRPr lang="en-US" sz="2400" dirty="0">
              <a:cs typeface="Arial" charset="0"/>
            </a:endParaRPr>
          </a:p>
        </p:txBody>
      </p:sp>
      <p:sp>
        <p:nvSpPr>
          <p:cNvPr id="11" name="Rectangle 52">
            <a:extLst>
              <a:ext uri="{FF2B5EF4-FFF2-40B4-BE49-F238E27FC236}">
                <a16:creationId xmlns:a16="http://schemas.microsoft.com/office/drawing/2014/main" xmlns="" id="{EA7F7F0D-DEAE-6EFC-4B3B-610159F8E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611" y="3021586"/>
            <a:ext cx="2511425" cy="460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Phần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phân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số</a:t>
            </a:r>
            <a:endParaRPr lang="en-US" sz="2400" dirty="0">
              <a:cs typeface="Arial" charset="0"/>
            </a:endParaRPr>
          </a:p>
        </p:txBody>
      </p:sp>
      <p:grpSp>
        <p:nvGrpSpPr>
          <p:cNvPr id="12" name="Group 5">
            <a:extLst>
              <a:ext uri="{FF2B5EF4-FFF2-40B4-BE49-F238E27FC236}">
                <a16:creationId xmlns:a16="http://schemas.microsoft.com/office/drawing/2014/main" xmlns="" id="{B597E859-5766-1E20-D9CB-3B89C3FF3DEA}"/>
              </a:ext>
            </a:extLst>
          </p:cNvPr>
          <p:cNvGrpSpPr>
            <a:grpSpLocks/>
          </p:cNvGrpSpPr>
          <p:nvPr/>
        </p:nvGrpSpPr>
        <p:grpSpPr bwMode="auto">
          <a:xfrm>
            <a:off x="5243536" y="3483549"/>
            <a:ext cx="2114550" cy="884237"/>
            <a:chOff x="3387725" y="5469731"/>
            <a:chExt cx="2114681" cy="882688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3" name="Rectangle 54">
              <a:extLst>
                <a:ext uri="{FF2B5EF4-FFF2-40B4-BE49-F238E27FC236}">
                  <a16:creationId xmlns:a16="http://schemas.microsoft.com/office/drawing/2014/main" xmlns="" id="{FA991A6A-23BB-5402-39CC-AED5425019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7725" y="5891266"/>
              <a:ext cx="2114681" cy="461153"/>
            </a:xfrm>
            <a:prstGeom prst="rect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Phần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nguyên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14" name="Down Arrow 8">
              <a:extLst>
                <a:ext uri="{FF2B5EF4-FFF2-40B4-BE49-F238E27FC236}">
                  <a16:creationId xmlns:a16="http://schemas.microsoft.com/office/drawing/2014/main" xmlns="" id="{DC2FEF79-CC7F-C2B4-3E23-15DAD01C7D7E}"/>
                </a:ext>
              </a:extLst>
            </p:cNvPr>
            <p:cNvSpPr/>
            <p:nvPr/>
          </p:nvSpPr>
          <p:spPr bwMode="auto">
            <a:xfrm>
              <a:off x="4267254" y="5469731"/>
              <a:ext cx="290530" cy="397764"/>
            </a:xfrm>
            <a:prstGeom prst="downArrow">
              <a:avLst/>
            </a:prstGeom>
            <a:grpFill/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cs typeface="Arial" charset="0"/>
              </a:endParaRPr>
            </a:p>
          </p:txBody>
        </p:sp>
      </p:grpSp>
      <p:grpSp>
        <p:nvGrpSpPr>
          <p:cNvPr id="15" name="Group 6">
            <a:extLst>
              <a:ext uri="{FF2B5EF4-FFF2-40B4-BE49-F238E27FC236}">
                <a16:creationId xmlns:a16="http://schemas.microsoft.com/office/drawing/2014/main" xmlns="" id="{4ADFF370-9083-7316-2000-BB44F1940019}"/>
              </a:ext>
            </a:extLst>
          </p:cNvPr>
          <p:cNvGrpSpPr>
            <a:grpSpLocks/>
          </p:cNvGrpSpPr>
          <p:nvPr/>
        </p:nvGrpSpPr>
        <p:grpSpPr bwMode="auto">
          <a:xfrm>
            <a:off x="7496198" y="3510536"/>
            <a:ext cx="2489200" cy="857249"/>
            <a:chOff x="6146800" y="5496386"/>
            <a:chExt cx="2489784" cy="85599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6" name="Rectangle 55">
              <a:extLst>
                <a:ext uri="{FF2B5EF4-FFF2-40B4-BE49-F238E27FC236}">
                  <a16:creationId xmlns:a16="http://schemas.microsoft.com/office/drawing/2014/main" xmlns="" id="{720D851C-47D1-FD35-4314-F2B216B888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6800" y="5891093"/>
              <a:ext cx="2489784" cy="461283"/>
            </a:xfrm>
            <a:prstGeom prst="rect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Phần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thập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phân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17" name="Down Arrow 11">
              <a:extLst>
                <a:ext uri="{FF2B5EF4-FFF2-40B4-BE49-F238E27FC236}">
                  <a16:creationId xmlns:a16="http://schemas.microsoft.com/office/drawing/2014/main" xmlns="" id="{F4EC2E14-6C94-DA1E-242C-BAB537D158CA}"/>
                </a:ext>
              </a:extLst>
            </p:cNvPr>
            <p:cNvSpPr/>
            <p:nvPr/>
          </p:nvSpPr>
          <p:spPr bwMode="auto">
            <a:xfrm>
              <a:off x="7226553" y="5496386"/>
              <a:ext cx="292169" cy="397878"/>
            </a:xfrm>
            <a:prstGeom prst="downArrow">
              <a:avLst/>
            </a:prstGeom>
            <a:grpFill/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cs typeface="Arial" charset="0"/>
              </a:endParaRPr>
            </a:p>
          </p:txBody>
        </p:sp>
      </p:grpSp>
      <p:grpSp>
        <p:nvGrpSpPr>
          <p:cNvPr id="18" name="Group 8">
            <a:extLst>
              <a:ext uri="{FF2B5EF4-FFF2-40B4-BE49-F238E27FC236}">
                <a16:creationId xmlns:a16="http://schemas.microsoft.com/office/drawing/2014/main" xmlns="" id="{EF02151E-7AE1-54A1-E284-AB203A8123A6}"/>
              </a:ext>
            </a:extLst>
          </p:cNvPr>
          <p:cNvGrpSpPr>
            <a:grpSpLocks/>
          </p:cNvGrpSpPr>
          <p:nvPr/>
        </p:nvGrpSpPr>
        <p:grpSpPr bwMode="auto">
          <a:xfrm>
            <a:off x="2994048" y="2662811"/>
            <a:ext cx="2139950" cy="820738"/>
            <a:chOff x="1004093" y="4648200"/>
            <a:chExt cx="2139867" cy="821531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D252A96A-B38F-0B30-0E18-26DC1AB7E4B7}"/>
                </a:ext>
              </a:extLst>
            </p:cNvPr>
            <p:cNvSpPr/>
            <p:nvPr/>
          </p:nvSpPr>
          <p:spPr>
            <a:xfrm>
              <a:off x="1004093" y="5007322"/>
              <a:ext cx="2139867" cy="462409"/>
            </a:xfrm>
            <a:prstGeom prst="rect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Hỗn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số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20" name="Down Arrow 7">
              <a:extLst>
                <a:ext uri="{FF2B5EF4-FFF2-40B4-BE49-F238E27FC236}">
                  <a16:creationId xmlns:a16="http://schemas.microsoft.com/office/drawing/2014/main" xmlns="" id="{D01350C7-5DA3-861A-3DB0-ECB60239FD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00" y="4648200"/>
              <a:ext cx="293688" cy="357186"/>
            </a:xfrm>
            <a:prstGeom prst="downArrow">
              <a:avLst>
                <a:gd name="adj1" fmla="val 50000"/>
                <a:gd name="adj2" fmla="val 50000"/>
              </a:avLst>
            </a:prstGeom>
            <a:grpFill/>
            <a:ln w="9525" algn="ctr">
              <a:solidFill>
                <a:schemeClr val="accent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21" name="Group 9">
            <a:extLst>
              <a:ext uri="{FF2B5EF4-FFF2-40B4-BE49-F238E27FC236}">
                <a16:creationId xmlns:a16="http://schemas.microsoft.com/office/drawing/2014/main" xmlns="" id="{1E4896B0-5C95-F8E7-FF53-0B4D2BED7B28}"/>
              </a:ext>
            </a:extLst>
          </p:cNvPr>
          <p:cNvGrpSpPr>
            <a:grpSpLocks/>
          </p:cNvGrpSpPr>
          <p:nvPr/>
        </p:nvGrpSpPr>
        <p:grpSpPr bwMode="auto">
          <a:xfrm>
            <a:off x="3003573" y="3483549"/>
            <a:ext cx="2130425" cy="876300"/>
            <a:chOff x="1013391" y="5469731"/>
            <a:chExt cx="2130713" cy="874583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BAA9487E-3A16-BC58-A7D6-0CB65937A5F2}"/>
                </a:ext>
              </a:extLst>
            </p:cNvPr>
            <p:cNvSpPr/>
            <p:nvPr/>
          </p:nvSpPr>
          <p:spPr>
            <a:xfrm>
              <a:off x="1013391" y="5883256"/>
              <a:ext cx="2130713" cy="461058"/>
            </a:xfrm>
            <a:prstGeom prst="rect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Số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thập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phân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23" name="Down Arrow 58">
              <a:extLst>
                <a:ext uri="{FF2B5EF4-FFF2-40B4-BE49-F238E27FC236}">
                  <a16:creationId xmlns:a16="http://schemas.microsoft.com/office/drawing/2014/main" xmlns="" id="{77FA0157-220C-E3A0-FB0D-4B5DA6216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7182" y="5469731"/>
              <a:ext cx="293688" cy="424324"/>
            </a:xfrm>
            <a:prstGeom prst="downArrow">
              <a:avLst>
                <a:gd name="adj1" fmla="val 50000"/>
                <a:gd name="adj2" fmla="val 50000"/>
              </a:avLst>
            </a:prstGeom>
            <a:grpFill/>
            <a:ln w="9525" algn="ctr">
              <a:solidFill>
                <a:schemeClr val="accent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1002971-E3B0-299C-FDFA-2828F5785631}"/>
              </a:ext>
            </a:extLst>
          </p:cNvPr>
          <p:cNvSpPr txBox="1"/>
          <p:nvPr/>
        </p:nvSpPr>
        <p:spPr>
          <a:xfrm>
            <a:off x="1548445" y="3023064"/>
            <a:ext cx="15098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err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Bước</a:t>
            </a:r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 1: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466E4E6-F3B6-AB39-9CB4-B6BB18F2A1AC}"/>
              </a:ext>
            </a:extLst>
          </p:cNvPr>
          <p:cNvSpPr txBox="1"/>
          <p:nvPr/>
        </p:nvSpPr>
        <p:spPr>
          <a:xfrm>
            <a:off x="1555041" y="3897887"/>
            <a:ext cx="15215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err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Bước</a:t>
            </a:r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 2: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21117AA-FAEB-FC42-D14A-8DFBC278E010}"/>
              </a:ext>
            </a:extLst>
          </p:cNvPr>
          <p:cNvSpPr txBox="1"/>
          <p:nvPr/>
        </p:nvSpPr>
        <p:spPr>
          <a:xfrm>
            <a:off x="2236322" y="813213"/>
            <a:ext cx="7098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7541551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2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504335"/>
            <a:ext cx="6274509" cy="43065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EC854B7-1E54-32D6-A836-D27A9CB6DD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2038" y="3230230"/>
            <a:ext cx="6145161" cy="205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089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/>
      <p:bldP spid="336" grpId="0" animBg="1"/>
      <p:bldP spid="3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xmlns="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F1EA5A9-19CB-1DDF-1332-5774B048C2E2}"/>
              </a:ext>
            </a:extLst>
          </p:cNvPr>
          <p:cNvGrpSpPr/>
          <p:nvPr/>
        </p:nvGrpSpPr>
        <p:grpSpPr>
          <a:xfrm>
            <a:off x="742950" y="561975"/>
            <a:ext cx="6534150" cy="584775"/>
            <a:chOff x="742950" y="561975"/>
            <a:chExt cx="6534150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A5B67D6F-5487-4D83-8246-1DF96E365D2D}"/>
                </a:ext>
              </a:extLst>
            </p:cNvPr>
            <p:cNvSpPr txBox="1"/>
            <p:nvPr/>
          </p:nvSpPr>
          <p:spPr>
            <a:xfrm>
              <a:off x="1504950" y="561975"/>
              <a:ext cx="5772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thập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phân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thích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hợp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0B81C15-8EDE-A613-6BDA-F1D14DCAFA96}"/>
              </a:ext>
            </a:extLst>
          </p:cNvPr>
          <p:cNvGrpSpPr/>
          <p:nvPr/>
        </p:nvGrpSpPr>
        <p:grpSpPr>
          <a:xfrm>
            <a:off x="876300" y="1333500"/>
            <a:ext cx="6534150" cy="3571234"/>
            <a:chOff x="914400" y="1266825"/>
            <a:chExt cx="6534150" cy="357123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6E1C0D22-8E13-6B3F-EAC3-3BE8A81C8E65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250000"/>
                </a:lnSpc>
                <a:buAutoNum type="alphaLcParenR"/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2 m 5 dm =          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6 m 75 cm =         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3 m 8 cm =          m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FFB13726-A47B-1D06-9337-88667EA0E036}"/>
                </a:ext>
              </a:extLst>
            </p:cNvPr>
            <p:cNvSpPr/>
            <p:nvPr/>
          </p:nvSpPr>
          <p:spPr>
            <a:xfrm>
              <a:off x="3409950" y="182880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7ED26F53-4C36-DB66-00FC-7C1E3D11BE8E}"/>
                </a:ext>
              </a:extLst>
            </p:cNvPr>
            <p:cNvSpPr/>
            <p:nvPr/>
          </p:nvSpPr>
          <p:spPr>
            <a:xfrm>
              <a:off x="3524250" y="304800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69A4F082-1793-550A-79CE-4AD4D70D684B}"/>
                </a:ext>
              </a:extLst>
            </p:cNvPr>
            <p:cNvSpPr/>
            <p:nvPr/>
          </p:nvSpPr>
          <p:spPr>
            <a:xfrm>
              <a:off x="3343275" y="424815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98E9E77-F5B4-4E95-D33D-1156FD69A9DC}"/>
              </a:ext>
            </a:extLst>
          </p:cNvPr>
          <p:cNvGrpSpPr/>
          <p:nvPr/>
        </p:nvGrpSpPr>
        <p:grpSpPr>
          <a:xfrm>
            <a:off x="6143625" y="1257300"/>
            <a:ext cx="6534150" cy="3571234"/>
            <a:chOff x="914400" y="1266825"/>
            <a:chExt cx="6534150" cy="357123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335E0AAA-A6F9-40C9-5910-BFDB6FEEFB0B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b) 4 km 500 m =          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7 km 80 m =         km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456 m =           km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E1AF8BA8-044B-BF9F-4ED0-1BB0FEAB7F7A}"/>
                </a:ext>
              </a:extLst>
            </p:cNvPr>
            <p:cNvSpPr/>
            <p:nvPr/>
          </p:nvSpPr>
          <p:spPr>
            <a:xfrm>
              <a:off x="3971925" y="1819275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ED826726-BBA3-EFA7-3E59-3F0C7BE0BD92}"/>
                </a:ext>
              </a:extLst>
            </p:cNvPr>
            <p:cNvSpPr/>
            <p:nvPr/>
          </p:nvSpPr>
          <p:spPr>
            <a:xfrm>
              <a:off x="3562350" y="304800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19B0255B-96EE-B184-58C3-C8F873E31E98}"/>
                </a:ext>
              </a:extLst>
            </p:cNvPr>
            <p:cNvSpPr/>
            <p:nvPr/>
          </p:nvSpPr>
          <p:spPr>
            <a:xfrm>
              <a:off x="2847975" y="4276725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488AEE7F-74B5-F9A3-F91B-F0CF5658DD34}"/>
                  </a:ext>
                </a:extLst>
              </p:cNvPr>
              <p:cNvSpPr txBox="1"/>
              <p:nvPr/>
            </p:nvSpPr>
            <p:spPr>
              <a:xfrm>
                <a:off x="2933700" y="2390775"/>
                <a:ext cx="1628775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2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8AEE7F-74B5-F9A3-F91B-F0CF5658D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3700" y="2390775"/>
                <a:ext cx="1628775" cy="631263"/>
              </a:xfrm>
              <a:prstGeom prst="rect">
                <a:avLst/>
              </a:prstGeom>
              <a:blipFill>
                <a:blip r:embed="rId3"/>
                <a:stretch>
                  <a:fillRect l="-5618" b="-6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69527D0A-18A7-70FA-8104-F0F207664632}"/>
              </a:ext>
            </a:extLst>
          </p:cNvPr>
          <p:cNvSpPr/>
          <p:nvPr/>
        </p:nvSpPr>
        <p:spPr>
          <a:xfrm>
            <a:off x="3324225" y="1895475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CA157F3E-1825-74FF-A101-9A22682AFCF5}"/>
                  </a:ext>
                </a:extLst>
              </p:cNvPr>
              <p:cNvSpPr txBox="1"/>
              <p:nvPr/>
            </p:nvSpPr>
            <p:spPr>
              <a:xfrm>
                <a:off x="3124200" y="3657600"/>
                <a:ext cx="1628775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6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A157F3E-1825-74FF-A101-9A22682AFC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3657600"/>
                <a:ext cx="1628775" cy="631263"/>
              </a:xfrm>
              <a:prstGeom prst="rect">
                <a:avLst/>
              </a:prstGeom>
              <a:blipFill>
                <a:blip r:embed="rId4"/>
                <a:stretch>
                  <a:fillRect l="-5993" b="-6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A3F0E00-E538-9749-D93F-5C88EF20ECA3}"/>
              </a:ext>
            </a:extLst>
          </p:cNvPr>
          <p:cNvSpPr/>
          <p:nvPr/>
        </p:nvSpPr>
        <p:spPr>
          <a:xfrm>
            <a:off x="3467100" y="3105150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6,75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A49A1B16-3C73-F8A8-4F6C-06BE5A864097}"/>
                  </a:ext>
                </a:extLst>
              </p:cNvPr>
              <p:cNvSpPr txBox="1"/>
              <p:nvPr/>
            </p:nvSpPr>
            <p:spPr>
              <a:xfrm>
                <a:off x="2962275" y="4857750"/>
                <a:ext cx="1628775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3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9A1B16-3C73-F8A8-4F6C-06BE5A864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275" y="4857750"/>
                <a:ext cx="1628775" cy="649088"/>
              </a:xfrm>
              <a:prstGeom prst="rect">
                <a:avLst/>
              </a:prstGeom>
              <a:blipFill>
                <a:blip r:embed="rId5"/>
                <a:stretch>
                  <a:fillRect l="-5993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62899398-6F67-F026-89A3-97264ADD69EF}"/>
              </a:ext>
            </a:extLst>
          </p:cNvPr>
          <p:cNvSpPr/>
          <p:nvPr/>
        </p:nvSpPr>
        <p:spPr>
          <a:xfrm>
            <a:off x="3276600" y="4324350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3,08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F6A0D6FE-EF52-03A9-C30E-83862A329F95}"/>
                  </a:ext>
                </a:extLst>
              </p:cNvPr>
              <p:cNvSpPr txBox="1"/>
              <p:nvPr/>
            </p:nvSpPr>
            <p:spPr>
              <a:xfrm>
                <a:off x="8810625" y="2266950"/>
                <a:ext cx="1628775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4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𝟓𝟎𝟎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6A0D6FE-EF52-03A9-C30E-83862A329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0625" y="2266950"/>
                <a:ext cx="1628775" cy="631263"/>
              </a:xfrm>
              <a:prstGeom prst="rect">
                <a:avLst/>
              </a:prstGeom>
              <a:blipFill>
                <a:blip r:embed="rId6"/>
                <a:stretch>
                  <a:fillRect l="-5597"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ECA9E87D-FB44-BE54-5720-184BCA9CDDFF}"/>
              </a:ext>
            </a:extLst>
          </p:cNvPr>
          <p:cNvSpPr/>
          <p:nvPr/>
        </p:nvSpPr>
        <p:spPr>
          <a:xfrm>
            <a:off x="9182100" y="1819275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442365C6-C383-1F12-4921-416DE701438F}"/>
                  </a:ext>
                </a:extLst>
              </p:cNvPr>
              <p:cNvSpPr txBox="1"/>
              <p:nvPr/>
            </p:nvSpPr>
            <p:spPr>
              <a:xfrm>
                <a:off x="8505825" y="3543300"/>
                <a:ext cx="1857375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7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42365C6-C383-1F12-4921-416DE7014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5825" y="3543300"/>
                <a:ext cx="1857375" cy="625812"/>
              </a:xfrm>
              <a:prstGeom prst="rect">
                <a:avLst/>
              </a:prstGeom>
              <a:blipFill>
                <a:blip r:embed="rId7"/>
                <a:stretch>
                  <a:fillRect l="-4918" b="-6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945B0848-9C19-FE0A-3597-31E22E29042A}"/>
              </a:ext>
            </a:extLst>
          </p:cNvPr>
          <p:cNvSpPr/>
          <p:nvPr/>
        </p:nvSpPr>
        <p:spPr>
          <a:xfrm>
            <a:off x="8772525" y="3028950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7,08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F9C2AED6-6A7A-BCAD-1107-59D1119F9184}"/>
                  </a:ext>
                </a:extLst>
              </p:cNvPr>
              <p:cNvSpPr txBox="1"/>
              <p:nvPr/>
            </p:nvSpPr>
            <p:spPr>
              <a:xfrm>
                <a:off x="7753350" y="4781550"/>
                <a:ext cx="1628775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𝟒𝟓𝟔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9C2AED6-6A7A-BCAD-1107-59D1119F91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3350" y="4781550"/>
                <a:ext cx="1628775" cy="649088"/>
              </a:xfrm>
              <a:prstGeom prst="rect">
                <a:avLst/>
              </a:prstGeom>
              <a:blipFill>
                <a:blip r:embed="rId8"/>
                <a:stretch>
                  <a:fillRect l="-5993"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48C6560A-EDE7-BDCA-94FB-D1ABCC4793C0}"/>
              </a:ext>
            </a:extLst>
          </p:cNvPr>
          <p:cNvSpPr/>
          <p:nvPr/>
        </p:nvSpPr>
        <p:spPr>
          <a:xfrm>
            <a:off x="8048625" y="4267200"/>
            <a:ext cx="857250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0,456</a:t>
            </a:r>
          </a:p>
        </p:txBody>
      </p:sp>
    </p:spTree>
    <p:extLst>
      <p:ext uri="{BB962C8B-B14F-4D97-AF65-F5344CB8AC3E}">
        <p14:creationId xmlns:p14="http://schemas.microsoft.com/office/powerpoint/2010/main" val="39892347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animBg="1"/>
      <p:bldP spid="30" grpId="0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xmlns="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F1EA5A9-19CB-1DDF-1332-5774B048C2E2}"/>
              </a:ext>
            </a:extLst>
          </p:cNvPr>
          <p:cNvGrpSpPr/>
          <p:nvPr/>
        </p:nvGrpSpPr>
        <p:grpSpPr>
          <a:xfrm>
            <a:off x="742950" y="561975"/>
            <a:ext cx="6534150" cy="584775"/>
            <a:chOff x="742950" y="561975"/>
            <a:chExt cx="6534150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A5B67D6F-5487-4D83-8246-1DF96E365D2D}"/>
                </a:ext>
              </a:extLst>
            </p:cNvPr>
            <p:cNvSpPr txBox="1"/>
            <p:nvPr/>
          </p:nvSpPr>
          <p:spPr>
            <a:xfrm>
              <a:off x="1504950" y="561975"/>
              <a:ext cx="5772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hợp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0B81C15-8EDE-A613-6BDA-F1D14DCAFA96}"/>
              </a:ext>
            </a:extLst>
          </p:cNvPr>
          <p:cNvGrpSpPr/>
          <p:nvPr/>
        </p:nvGrpSpPr>
        <p:grpSpPr>
          <a:xfrm>
            <a:off x="876300" y="1333500"/>
            <a:ext cx="6534150" cy="3571234"/>
            <a:chOff x="914400" y="1266825"/>
            <a:chExt cx="6534150" cy="357123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6E1C0D22-8E13-6B3F-EAC3-3BE8A81C8E65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 </a:t>
              </a:r>
              <a:r>
                <a:rPr lang="en-US" sz="3200" dirty="0">
                  <a:solidFill>
                    <a:srgbClr val="00384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725 g =            kg</a:t>
              </a: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8 kg 75 g =            kg</a:t>
              </a: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560 g=           kg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FFB13726-A47B-1D06-9337-88667EA0E036}"/>
                </a:ext>
              </a:extLst>
            </p:cNvPr>
            <p:cNvSpPr/>
            <p:nvPr/>
          </p:nvSpPr>
          <p:spPr>
            <a:xfrm>
              <a:off x="3638550" y="1828800"/>
              <a:ext cx="800100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7ED26F53-4C36-DB66-00FC-7C1E3D11BE8E}"/>
                </a:ext>
              </a:extLst>
            </p:cNvPr>
            <p:cNvSpPr/>
            <p:nvPr/>
          </p:nvSpPr>
          <p:spPr>
            <a:xfrm>
              <a:off x="3295650" y="3038475"/>
              <a:ext cx="7524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69A4F082-1793-550A-79CE-4AD4D70D684B}"/>
                </a:ext>
              </a:extLst>
            </p:cNvPr>
            <p:cNvSpPr/>
            <p:nvPr/>
          </p:nvSpPr>
          <p:spPr>
            <a:xfrm>
              <a:off x="2638425" y="4257675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98E9E77-F5B4-4E95-D33D-1156FD69A9DC}"/>
              </a:ext>
            </a:extLst>
          </p:cNvPr>
          <p:cNvGrpSpPr/>
          <p:nvPr/>
        </p:nvGrpSpPr>
        <p:grpSpPr>
          <a:xfrm>
            <a:off x="6143625" y="1257300"/>
            <a:ext cx="6534150" cy="3571234"/>
            <a:chOff x="914400" y="1266825"/>
            <a:chExt cx="6534150" cy="357123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335E0AAA-A6F9-40C9-5910-BFDB6FEEFB0B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2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325 kg = 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1 450 kg =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E1AF8BA8-044B-BF9F-4ED0-1BB0FEAB7F7A}"/>
                </a:ext>
              </a:extLst>
            </p:cNvPr>
            <p:cNvSpPr/>
            <p:nvPr/>
          </p:nvSpPr>
          <p:spPr>
            <a:xfrm>
              <a:off x="3467100" y="1838325"/>
              <a:ext cx="8096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ED826726-BBA3-EFA7-3E59-3F0C7BE0BD92}"/>
                </a:ext>
              </a:extLst>
            </p:cNvPr>
            <p:cNvSpPr/>
            <p:nvPr/>
          </p:nvSpPr>
          <p:spPr>
            <a:xfrm>
              <a:off x="3905250" y="3019425"/>
              <a:ext cx="7905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19B0255B-96EE-B184-58C3-C8F873E31E98}"/>
                </a:ext>
              </a:extLst>
            </p:cNvPr>
            <p:cNvSpPr/>
            <p:nvPr/>
          </p:nvSpPr>
          <p:spPr>
            <a:xfrm>
              <a:off x="3200400" y="4229100"/>
              <a:ext cx="8286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8E3AE30B-805D-5672-4488-F262DB173C10}"/>
                  </a:ext>
                </a:extLst>
              </p:cNvPr>
              <p:cNvSpPr txBox="1"/>
              <p:nvPr/>
            </p:nvSpPr>
            <p:spPr>
              <a:xfrm>
                <a:off x="3095625" y="2381250"/>
                <a:ext cx="2114550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3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𝟕𝟐𝟓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E3AE30B-805D-5672-4488-F262DB173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625" y="2381250"/>
                <a:ext cx="2114550" cy="631263"/>
              </a:xfrm>
              <a:prstGeom prst="rect">
                <a:avLst/>
              </a:prstGeom>
              <a:blipFill>
                <a:blip r:embed="rId3"/>
                <a:stretch>
                  <a:fillRect l="-4611"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EFE37566-F802-0764-5273-87BCD422BD79}"/>
              </a:ext>
            </a:extLst>
          </p:cNvPr>
          <p:cNvSpPr/>
          <p:nvPr/>
        </p:nvSpPr>
        <p:spPr>
          <a:xfrm>
            <a:off x="3457575" y="1876425"/>
            <a:ext cx="962025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3,725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39F79093-F323-30DB-7DFF-1C3A847016E6}"/>
                  </a:ext>
                </a:extLst>
              </p:cNvPr>
              <p:cNvSpPr txBox="1"/>
              <p:nvPr/>
            </p:nvSpPr>
            <p:spPr>
              <a:xfrm>
                <a:off x="2867025" y="3619500"/>
                <a:ext cx="2114550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8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9F79093-F323-30DB-7DFF-1C3A84701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7025" y="3619500"/>
                <a:ext cx="2114550" cy="631263"/>
              </a:xfrm>
              <a:prstGeom prst="rect">
                <a:avLst/>
              </a:prstGeom>
              <a:blipFill>
                <a:blip r:embed="rId4"/>
                <a:stretch>
                  <a:fillRect l="-4323"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EB495858-47B2-DE96-10B5-B57960129B2D}"/>
              </a:ext>
            </a:extLst>
          </p:cNvPr>
          <p:cNvSpPr/>
          <p:nvPr/>
        </p:nvSpPr>
        <p:spPr>
          <a:xfrm>
            <a:off x="3228975" y="3114675"/>
            <a:ext cx="914400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8,075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8645E705-A7FF-7DF7-6EA4-402553F2ADAF}"/>
                  </a:ext>
                </a:extLst>
              </p:cNvPr>
              <p:cNvSpPr txBox="1"/>
              <p:nvPr/>
            </p:nvSpPr>
            <p:spPr>
              <a:xfrm>
                <a:off x="2219325" y="4905375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𝟓𝟔𝟎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645E705-A7FF-7DF7-6EA4-402553F2A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325" y="4905375"/>
                <a:ext cx="2114550" cy="649088"/>
              </a:xfrm>
              <a:prstGeom prst="rect">
                <a:avLst/>
              </a:prstGeom>
              <a:blipFill>
                <a:blip r:embed="rId5"/>
                <a:stretch>
                  <a:fillRect l="-4323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3CCC4DAB-82DC-375A-3274-48C908D696E5}"/>
              </a:ext>
            </a:extLst>
          </p:cNvPr>
          <p:cNvSpPr/>
          <p:nvPr/>
        </p:nvSpPr>
        <p:spPr>
          <a:xfrm>
            <a:off x="2524125" y="4305300"/>
            <a:ext cx="914400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85FEDA7D-B252-8B9F-A1A7-680931BF024C}"/>
                  </a:ext>
                </a:extLst>
              </p:cNvPr>
              <p:cNvSpPr txBox="1"/>
              <p:nvPr/>
            </p:nvSpPr>
            <p:spPr>
              <a:xfrm>
                <a:off x="8258175" y="2305050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1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5FEDA7D-B252-8B9F-A1A7-680931BF02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8175" y="2305050"/>
                <a:ext cx="2114550" cy="649088"/>
              </a:xfrm>
              <a:prstGeom prst="rect">
                <a:avLst/>
              </a:prstGeom>
              <a:blipFill>
                <a:blip r:embed="rId6"/>
                <a:stretch>
                  <a:fillRect l="-4611"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B025F6C0-5BD2-F4B2-0A4B-42CFF5192FC2}"/>
              </a:ext>
            </a:extLst>
          </p:cNvPr>
          <p:cNvSpPr/>
          <p:nvPr/>
        </p:nvSpPr>
        <p:spPr>
          <a:xfrm>
            <a:off x="8686800" y="1800225"/>
            <a:ext cx="809625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7FD1956E-3FD1-882F-E23A-7946B877544A}"/>
                  </a:ext>
                </a:extLst>
              </p:cNvPr>
              <p:cNvSpPr txBox="1"/>
              <p:nvPr/>
            </p:nvSpPr>
            <p:spPr>
              <a:xfrm>
                <a:off x="8772525" y="3571875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2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𝟑𝟐𝟓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FD1956E-3FD1-882F-E23A-7946B8775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2525" y="3571875"/>
                <a:ext cx="2114550" cy="649088"/>
              </a:xfrm>
              <a:prstGeom prst="rect">
                <a:avLst/>
              </a:prstGeom>
              <a:blipFill>
                <a:blip r:embed="rId7"/>
                <a:stretch>
                  <a:fillRect l="-4323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86D2D530-68CC-3FB0-D71E-7FE06CDDA496}"/>
              </a:ext>
            </a:extLst>
          </p:cNvPr>
          <p:cNvSpPr/>
          <p:nvPr/>
        </p:nvSpPr>
        <p:spPr>
          <a:xfrm>
            <a:off x="9124950" y="2990850"/>
            <a:ext cx="990600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2,325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BF149D52-310A-32A9-7D32-9E7497CB46C2}"/>
                  </a:ext>
                </a:extLst>
              </p:cNvPr>
              <p:cNvSpPr txBox="1"/>
              <p:nvPr/>
            </p:nvSpPr>
            <p:spPr>
              <a:xfrm>
                <a:off x="8143875" y="4857750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F149D52-310A-32A9-7D32-9E7497CB4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3875" y="4857750"/>
                <a:ext cx="2114550" cy="649088"/>
              </a:xfrm>
              <a:prstGeom prst="rect">
                <a:avLst/>
              </a:prstGeom>
              <a:blipFill>
                <a:blip r:embed="rId8"/>
                <a:stretch>
                  <a:fillRect l="-4611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1BC85F0D-8B6D-A805-BF6E-55104DAB8ABD}"/>
              </a:ext>
            </a:extLst>
          </p:cNvPr>
          <p:cNvSpPr/>
          <p:nvPr/>
        </p:nvSpPr>
        <p:spPr>
          <a:xfrm>
            <a:off x="8401050" y="4200525"/>
            <a:ext cx="847725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1,45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B1F4826C-E38C-E8AB-EF5C-822B53683FD2}"/>
                  </a:ext>
                </a:extLst>
              </p:cNvPr>
              <p:cNvSpPr txBox="1"/>
              <p:nvPr/>
            </p:nvSpPr>
            <p:spPr>
              <a:xfrm>
                <a:off x="8153400" y="5505450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1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1F4826C-E38C-E8AB-EF5C-822B53683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0" y="5505450"/>
                <a:ext cx="2114550" cy="649088"/>
              </a:xfrm>
              <a:prstGeom prst="rect">
                <a:avLst/>
              </a:prstGeom>
              <a:blipFill>
                <a:blip r:embed="rId9"/>
                <a:stretch>
                  <a:fillRect l="-4624"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50469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504335"/>
            <a:ext cx="6274509" cy="4306529"/>
          </a:xfrm>
          <a:prstGeom prst="rect">
            <a:avLst/>
          </a:prstGeom>
        </p:spPr>
      </p:pic>
      <p:pic>
        <p:nvPicPr>
          <p:cNvPr id="5" name="Picture 4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xmlns="" id="{4056FE73-C45F-00AD-4FA1-E71CC35B53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10" y="2320413"/>
            <a:ext cx="4509850" cy="363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1285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/>
      <p:bldP spid="336" grpId="0" animBg="1"/>
      <p:bldP spid="3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xmlns="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F1EA5A9-19CB-1DDF-1332-5774B048C2E2}"/>
              </a:ext>
            </a:extLst>
          </p:cNvPr>
          <p:cNvGrpSpPr/>
          <p:nvPr/>
        </p:nvGrpSpPr>
        <p:grpSpPr>
          <a:xfrm>
            <a:off x="752475" y="409575"/>
            <a:ext cx="7115174" cy="584775"/>
            <a:chOff x="742950" y="561975"/>
            <a:chExt cx="7115174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A5B67D6F-5487-4D83-8246-1DF96E365D2D}"/>
                </a:ext>
              </a:extLst>
            </p:cNvPr>
            <p:cNvSpPr txBox="1"/>
            <p:nvPr/>
          </p:nvSpPr>
          <p:spPr>
            <a:xfrm>
              <a:off x="1504949" y="561975"/>
              <a:ext cx="6353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xmlns="" id="{B0D7CE6A-DF71-EB50-2263-7286C38DA27C}"/>
              </a:ext>
            </a:extLst>
          </p:cNvPr>
          <p:cNvGrpSpPr/>
          <p:nvPr/>
        </p:nvGrpSpPr>
        <p:grpSpPr>
          <a:xfrm>
            <a:off x="3990975" y="838200"/>
            <a:ext cx="6534150" cy="1109022"/>
            <a:chOff x="3981450" y="990600"/>
            <a:chExt cx="6534150" cy="110902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7DF537E4-A745-1916-48EE-D18413D8410F}"/>
                </a:ext>
              </a:extLst>
            </p:cNvPr>
            <p:cNvSpPr txBox="1"/>
            <p:nvPr/>
          </p:nvSpPr>
          <p:spPr>
            <a:xfrm>
              <a:off x="3981450" y="990600"/>
              <a:ext cx="6534150" cy="1109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1 km 75 m =             km</a:t>
              </a:r>
            </a:p>
          </p:txBody>
        </p:sp>
        <p:sp>
          <p:nvSpPr>
            <p:cNvPr id="1024" name="Rectangle: Rounded Corners 1023">
              <a:extLst>
                <a:ext uri="{FF2B5EF4-FFF2-40B4-BE49-F238E27FC236}">
                  <a16:creationId xmlns:a16="http://schemas.microsoft.com/office/drawing/2014/main" xmlns="" id="{290A2810-F370-2F2B-C16C-E8CEDB6A88C9}"/>
                </a:ext>
              </a:extLst>
            </p:cNvPr>
            <p:cNvSpPr/>
            <p:nvPr/>
          </p:nvSpPr>
          <p:spPr>
            <a:xfrm>
              <a:off x="6410325" y="1514475"/>
              <a:ext cx="876300" cy="5524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xmlns="" id="{610D6C6C-5D1F-547D-D1FB-8BDD17D51D21}"/>
                  </a:ext>
                </a:extLst>
              </p:cNvPr>
              <p:cNvSpPr txBox="1"/>
              <p:nvPr/>
            </p:nvSpPr>
            <p:spPr>
              <a:xfrm>
                <a:off x="6010275" y="2085975"/>
                <a:ext cx="2724150" cy="810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1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endParaRPr lang="en-US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610D6C6C-5D1F-547D-D1FB-8BDD17D51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0275" y="2085975"/>
                <a:ext cx="2724150" cy="810991"/>
              </a:xfrm>
              <a:prstGeom prst="rect">
                <a:avLst/>
              </a:prstGeom>
              <a:blipFill>
                <a:blip r:embed="rId3"/>
                <a:stretch>
                  <a:fillRect l="-5817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8" name="Rectangle: Rounded Corners 1027">
            <a:extLst>
              <a:ext uri="{FF2B5EF4-FFF2-40B4-BE49-F238E27FC236}">
                <a16:creationId xmlns:a16="http://schemas.microsoft.com/office/drawing/2014/main" xmlns="" id="{15DB0AAE-F2D6-D830-21AA-8F6BB5770434}"/>
              </a:ext>
            </a:extLst>
          </p:cNvPr>
          <p:cNvSpPr/>
          <p:nvPr/>
        </p:nvSpPr>
        <p:spPr>
          <a:xfrm>
            <a:off x="6343650" y="1333500"/>
            <a:ext cx="1000125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1,075</a:t>
            </a:r>
          </a:p>
        </p:txBody>
      </p:sp>
      <p:pic>
        <p:nvPicPr>
          <p:cNvPr id="1030" name="Picture 1029">
            <a:extLst>
              <a:ext uri="{FF2B5EF4-FFF2-40B4-BE49-F238E27FC236}">
                <a16:creationId xmlns:a16="http://schemas.microsoft.com/office/drawing/2014/main" xmlns="" id="{81919EE8-81A4-5523-3EE0-025AA5D66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2719388"/>
            <a:ext cx="5834726" cy="2852738"/>
          </a:xfrm>
          <a:prstGeom prst="rect">
            <a:avLst/>
          </a:prstGeom>
        </p:spPr>
      </p:pic>
      <p:pic>
        <p:nvPicPr>
          <p:cNvPr id="1032" name="Picture 1031">
            <a:extLst>
              <a:ext uri="{FF2B5EF4-FFF2-40B4-BE49-F238E27FC236}">
                <a16:creationId xmlns:a16="http://schemas.microsoft.com/office/drawing/2014/main" xmlns="" id="{76962D26-D22E-F122-1D23-E77E0F93D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1375" y="3259630"/>
            <a:ext cx="3786187" cy="3060207"/>
          </a:xfrm>
          <a:prstGeom prst="rect">
            <a:avLst/>
          </a:prstGeom>
        </p:spPr>
      </p:pic>
      <p:sp>
        <p:nvSpPr>
          <p:cNvPr id="1033" name="TextBox 1032">
            <a:extLst>
              <a:ext uri="{FF2B5EF4-FFF2-40B4-BE49-F238E27FC236}">
                <a16:creationId xmlns:a16="http://schemas.microsoft.com/office/drawing/2014/main" xmlns="" id="{DD512F77-764D-6ED0-D076-B74E2E959224}"/>
              </a:ext>
            </a:extLst>
          </p:cNvPr>
          <p:cNvSpPr txBox="1"/>
          <p:nvPr/>
        </p:nvSpPr>
        <p:spPr>
          <a:xfrm>
            <a:off x="1028699" y="5638800"/>
            <a:ext cx="6238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có: 1,075 km &lt; 1,2 km. Vậy đoạn đường AB dài hơn.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34" name="Rectangle: Rounded Corners 1033">
            <a:extLst>
              <a:ext uri="{FF2B5EF4-FFF2-40B4-BE49-F238E27FC236}">
                <a16:creationId xmlns:a16="http://schemas.microsoft.com/office/drawing/2014/main" xmlns="" id="{778294EC-F142-3056-49FF-BF38ABCA0E4C}"/>
              </a:ext>
            </a:extLst>
          </p:cNvPr>
          <p:cNvSpPr/>
          <p:nvPr/>
        </p:nvSpPr>
        <p:spPr>
          <a:xfrm>
            <a:off x="5419726" y="4114800"/>
            <a:ext cx="742950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035" name="Rectangle: Rounded Corners 1034">
            <a:extLst>
              <a:ext uri="{FF2B5EF4-FFF2-40B4-BE49-F238E27FC236}">
                <a16:creationId xmlns:a16="http://schemas.microsoft.com/office/drawing/2014/main" xmlns="" id="{E16B03C1-3AEF-805B-45F7-FD908E095CF0}"/>
              </a:ext>
            </a:extLst>
          </p:cNvPr>
          <p:cNvSpPr/>
          <p:nvPr/>
        </p:nvSpPr>
        <p:spPr>
          <a:xfrm>
            <a:off x="5391151" y="4857750"/>
            <a:ext cx="742950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6288936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/>
      <p:bldP spid="1028" grpId="0" animBg="1"/>
      <p:bldP spid="1034" grpId="0" animBg="1"/>
      <p:bldP spid="103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图片1"/>
          <p:cNvPicPr>
            <a:picLocks noChangeAspect="1"/>
          </p:cNvPicPr>
          <p:nvPr/>
        </p:nvPicPr>
        <p:blipFill>
          <a:blip r:embed="rId10"/>
          <a:srcRect l="40063" b="70255"/>
          <a:stretch>
            <a:fillRect/>
          </a:stretch>
        </p:blipFill>
        <p:spPr>
          <a:xfrm>
            <a:off x="0" y="5440680"/>
            <a:ext cx="2401147" cy="141732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903807" y="548640"/>
            <a:ext cx="5560060" cy="5535507"/>
            <a:chOff x="7053" y="1603"/>
            <a:chExt cx="6203" cy="6176"/>
          </a:xfrm>
        </p:grpSpPr>
        <p:sp>
          <p:nvSpPr>
            <p:cNvPr id="5" name="Google Shape;196;p25"/>
            <p:cNvSpPr/>
            <p:nvPr/>
          </p:nvSpPr>
          <p:spPr>
            <a:xfrm>
              <a:off x="7053" y="1603"/>
              <a:ext cx="6203" cy="6176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6" name="图片 5" descr="61六一儿童节童年_读书讲故事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96" y="2132"/>
              <a:ext cx="5118" cy="5118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312160" y="435188"/>
            <a:ext cx="8436187" cy="5968153"/>
            <a:chOff x="3912" y="514"/>
            <a:chExt cx="9964" cy="7049"/>
          </a:xfrm>
        </p:grpSpPr>
        <p:pic>
          <p:nvPicPr>
            <p:cNvPr id="10" name="图片 9" descr="计算器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280000">
              <a:off x="6401" y="1890"/>
              <a:ext cx="715" cy="715"/>
            </a:xfrm>
            <a:prstGeom prst="rect">
              <a:avLst/>
            </a:prstGeom>
          </p:spPr>
        </p:pic>
        <p:pic>
          <p:nvPicPr>
            <p:cNvPr id="11" name="图片 10" descr="刷子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6293" y="4050"/>
              <a:ext cx="1361" cy="1361"/>
            </a:xfrm>
            <a:prstGeom prst="rect">
              <a:avLst/>
            </a:prstGeom>
          </p:spPr>
        </p:pic>
        <p:pic>
          <p:nvPicPr>
            <p:cNvPr id="13" name="图片 12" descr="高光笔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221" y="514"/>
              <a:ext cx="726" cy="726"/>
            </a:xfrm>
            <a:prstGeom prst="rect">
              <a:avLst/>
            </a:prstGeom>
          </p:spPr>
        </p:pic>
        <p:pic>
          <p:nvPicPr>
            <p:cNvPr id="16" name="图片 15" descr="铅笔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10602" y="514"/>
              <a:ext cx="735" cy="735"/>
            </a:xfrm>
            <a:prstGeom prst="rect">
              <a:avLst/>
            </a:prstGeom>
          </p:spPr>
        </p:pic>
        <p:pic>
          <p:nvPicPr>
            <p:cNvPr id="17" name="图片 16" descr="盖章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 rot="1500000">
              <a:off x="13048" y="5547"/>
              <a:ext cx="829" cy="829"/>
            </a:xfrm>
            <a:prstGeom prst="rect">
              <a:avLst/>
            </a:prstGeom>
          </p:spPr>
        </p:pic>
        <p:pic>
          <p:nvPicPr>
            <p:cNvPr id="19" name="图片 18" descr="刻刀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12530" y="2236"/>
              <a:ext cx="1341" cy="1341"/>
            </a:xfrm>
            <a:prstGeom prst="rect">
              <a:avLst/>
            </a:prstGeom>
          </p:spPr>
        </p:pic>
        <p:sp>
          <p:nvSpPr>
            <p:cNvPr id="23" name="Google Shape;199;p25"/>
            <p:cNvSpPr/>
            <p:nvPr/>
          </p:nvSpPr>
          <p:spPr>
            <a:xfrm>
              <a:off x="3912" y="1442"/>
              <a:ext cx="929" cy="893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199;p25"/>
            <p:cNvSpPr/>
            <p:nvPr/>
          </p:nvSpPr>
          <p:spPr>
            <a:xfrm>
              <a:off x="6321" y="988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9;p25"/>
            <p:cNvSpPr/>
            <p:nvPr/>
          </p:nvSpPr>
          <p:spPr>
            <a:xfrm>
              <a:off x="5386" y="2462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199;p25"/>
            <p:cNvSpPr/>
            <p:nvPr/>
          </p:nvSpPr>
          <p:spPr>
            <a:xfrm>
              <a:off x="13097" y="4277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199;p25"/>
            <p:cNvSpPr/>
            <p:nvPr/>
          </p:nvSpPr>
          <p:spPr>
            <a:xfrm>
              <a:off x="8901" y="6431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31" name="图片 30" descr="刀具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9355" y="6473"/>
              <a:ext cx="1091" cy="1091"/>
            </a:xfrm>
            <a:prstGeom prst="rect">
              <a:avLst/>
            </a:prstGeom>
          </p:spPr>
        </p:pic>
      </p:grpSp>
      <p:pic>
        <p:nvPicPr>
          <p:cNvPr id="26" name="Nhạc intro miễn phí không vi phạm bản quyền cho anh em Youtuber - Free intro music .INTROMUSIC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761.0816" end="72631.1116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455991" y="698139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1876AB6-8620-7A3B-57B9-805A5387D00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7988" y="3185774"/>
            <a:ext cx="7949873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0501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71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8">
            <a:extLst>
              <a:ext uri="{FF2B5EF4-FFF2-40B4-BE49-F238E27FC236}">
                <a16:creationId xmlns:a16="http://schemas.microsoft.com/office/drawing/2014/main" xmlns="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35980" y="457200"/>
            <a:ext cx="10265420" cy="1970336"/>
            <a:chOff x="935980" y="457200"/>
            <a:chExt cx="10265420" cy="1970336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5980" y="477331"/>
              <a:ext cx="2816612" cy="1950205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87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3397738" y="547445"/>
            <a:ext cx="717774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Số lớn nhất trong các số sau: 6,375; 6,573; 6,753; 6,735.</a:t>
            </a:r>
            <a:endParaRPr kumimoji="0" lang="en-US" sz="36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553076" y="2970475"/>
            <a:ext cx="2037147" cy="2313081"/>
            <a:chOff x="3570200" y="3673990"/>
            <a:chExt cx="2037147" cy="2313081"/>
          </a:xfrm>
          <a:noFill/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950667">
              <a:off x="3861222" y="4240945"/>
              <a:ext cx="1455104" cy="2037147"/>
            </a:xfrm>
            <a:prstGeom prst="rect">
              <a:avLst/>
            </a:prstGeom>
            <a:grpFill/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475637" y="3673990"/>
              <a:ext cx="567784" cy="83099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696507" y="2964459"/>
            <a:ext cx="1935738" cy="2104249"/>
            <a:chOff x="6696507" y="2964459"/>
            <a:chExt cx="1935738" cy="210424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73041" y="3409505"/>
              <a:ext cx="1382669" cy="1935738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3487414" y="3710536"/>
            <a:ext cx="15511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6,753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418987" y="4683256"/>
            <a:ext cx="4178796" cy="2278856"/>
            <a:chOff x="935980" y="4683256"/>
            <a:chExt cx="4178796" cy="2278856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068045" y="4683256"/>
              <a:ext cx="2046731" cy="2278856"/>
              <a:chOff x="3068045" y="4683256"/>
              <a:chExt cx="2046731" cy="2278856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360436" y="5207771"/>
                <a:ext cx="1461950" cy="2046731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3091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2145174" y="5414141"/>
              <a:ext cx="154837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6,573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972547" y="3710536"/>
            <a:ext cx="15511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6,375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972546" y="5414140"/>
              <a:ext cx="15568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6,735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641011" y="4686364"/>
            <a:ext cx="2106074" cy="2180754"/>
            <a:chOff x="6641011" y="4686364"/>
            <a:chExt cx="2106074" cy="2180754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41879" y="5061912"/>
              <a:ext cx="1504338" cy="210607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9182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8" r="58046"/>
          <a:stretch/>
        </p:blipFill>
        <p:spPr>
          <a:xfrm>
            <a:off x="114347" y="3795456"/>
            <a:ext cx="3685430" cy="28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6159" y="643574"/>
            <a:ext cx="1929482" cy="2701274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628752" y="1511341"/>
            <a:ext cx="3152893" cy="2739034"/>
            <a:chOff x="458511" y="671416"/>
            <a:chExt cx="3152893" cy="2739034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1923" y="709175"/>
              <a:ext cx="1929481" cy="2701275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xmlns="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5115756"/>
            <a:ext cx="12192000" cy="1773053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776936" y="5292515"/>
            <a:ext cx="1752296" cy="1650331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xmlns="" id="{F785E5FC-0C8B-40D8-A719-7BB32053EE6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5153403" y="1559412"/>
            <a:ext cx="4485502" cy="4408110"/>
          </a:xfrm>
          <a:prstGeom prst="rect">
            <a:avLst/>
          </a:prstGeom>
        </p:spPr>
      </p:pic>
      <p:pic>
        <p:nvPicPr>
          <p:cNvPr id="24" name="图片 24">
            <a:extLst>
              <a:ext uri="{FF2B5EF4-FFF2-40B4-BE49-F238E27FC236}">
                <a16:creationId xmlns:a16="http://schemas.microsoft.com/office/drawing/2014/main" xmlns="" id="{9C9EEBA3-7334-46EC-A355-8A866FE81A7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33" b="99861" l="625" r="93594">
                        <a14:foregroundMark x1="8803" y1="80078" x2="9205" y2="88320"/>
                        <a14:foregroundMark x1="67584" y1="87106" x2="67887" y2="87065"/>
                        <a14:foregroundMark x1="38311" y1="91086" x2="67482" y2="87120"/>
                        <a14:foregroundMark x1="17911" y1="93861" x2="29140" y2="92334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3361" y1="82987" x2="4388" y2="88596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8461" y1="81598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foregroundMark x1="20625" y1="98333" x2="20781" y2="99583"/>
                        <a14:foregroundMark x1="25938" y1="99861" x2="26953" y2="99444"/>
                        <a14:foregroundMark x1="24557" y1="98750" x2="24922" y2="99583"/>
                        <a14:foregroundMark x1="23828" y1="97083" x2="24557" y2="98750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34375" y1="81389" x2="35469" y2="95972"/>
                        <a14:backgroundMark x1="36094" y1="74861" x2="36094" y2="99028"/>
                        <a14:backgroundMark x1="35781" y1="77917" x2="30781" y2="94167"/>
                        <a14:backgroundMark x1="32813" y1="81250" x2="32813" y2="81250"/>
                        <a14:backgroundMark x1="32891" y1="80417" x2="33359" y2="82778"/>
                        <a14:backgroundMark x1="37188" y1="78056" x2="36953" y2="92917"/>
                        <a14:backgroundMark x1="36250" y1="80972" x2="29453" y2="92778"/>
                        <a14:backgroundMark x1="29453" y1="92778" x2="31172" y2="92083"/>
                        <a14:backgroundMark x1="33203" y1="91667" x2="33516" y2="92639"/>
                        <a14:backgroundMark x1="15156" y1="98333" x2="15156" y2="98333"/>
                        <a14:backgroundMark x1="13125" y1="92917" x2="16406" y2="99861"/>
                        <a14:backgroundMark x1="14531" y1="92361" x2="17969" y2="96806"/>
                        <a14:backgroundMark x1="13672" y1="93333" x2="10000" y2="96111"/>
                        <a14:backgroundMark x1="9844" y1="94028" x2="4531" y2="94444"/>
                        <a14:backgroundMark x1="13750" y1="91111" x2="14688" y2="92778"/>
                        <a14:backgroundMark x1="8125" y1="78889" x2="9688" y2="77778"/>
                        <a14:backgroundMark x1="2891" y1="79028" x2="2891" y2="80556"/>
                        <a14:backgroundMark x1="27109" y1="96944" x2="27109" y2="96944"/>
                        <a14:backgroundMark x1="26875" y1="96944" x2="26875" y2="96944"/>
                        <a14:backgroundMark x1="26328" y1="97917" x2="26328" y2="97917"/>
                        <a14:backgroundMark x1="22891" y1="98750" x2="22891" y2="9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" t="46902" r="62640"/>
          <a:stretch/>
        </p:blipFill>
        <p:spPr>
          <a:xfrm>
            <a:off x="2590357" y="3510502"/>
            <a:ext cx="3052422" cy="24536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AF9E1B5-40FC-405C-9C42-2E55BB6CC2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" y="-145903"/>
            <a:ext cx="4986114" cy="49861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606932" y="4225953"/>
            <a:ext cx="1674275" cy="1936767"/>
            <a:chOff x="10152960" y="4182584"/>
            <a:chExt cx="1674275" cy="19367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10152960" y="4182584"/>
              <a:ext cx="1674275" cy="193676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60261" y="4878504"/>
              <a:ext cx="470235" cy="65833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92F9B38-78B8-46A4-9220-C85F8297358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046">
            <a:off x="7586124" y="4225955"/>
            <a:ext cx="1674275" cy="19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9 -0.21968 -0.33503 -0.23958 -0.33086 -0.23958 C -0.30521 -0.23958 -0.27878 0.08426 -0.27878 0.4081 C -0.27878 0.24468 -0.26563 0.08426 -0.25326 0.08426 C -0.2401 0.08426 -0.22774 0.24722 -0.22774 0.4081 C -0.22774 0.32755 -0.22122 0.24468 -0.21445 0.24468 C -0.20794 0.24468 -0.2013 0.32523 -0.2013 0.4081 C -0.2013 0.36667 -0.19792 0.32755 -0.19479 0.32755 C -0.19141 0.32755 -0.18815 0.36898 -0.18815 0.4081 C -0.18815 0.38681 -0.18659 0.36667 -0.1849 0.36667 C -0.18399 0.36667 -0.18151 0.3875 -0.18151 0.4081 C -0.18151 0.39769 -0.18073 0.38681 -0.17995 0.38681 C -0.17995 0.38935 -0.17826 0.39676 -0.17826 0.4081 C -0.17826 0.40255 -0.17826 0.39769 -0.17747 0.39769 C -0.17747 0.4 -0.17656 0.40301 -0.17656 0.4081 C -0.17656 0.40556 -0.17656 0.40255 -0.17656 0.4 C -0.17578 0.4 -0.17578 0.40255 -0.17578 0.40556 C -0.17487 0.40556 -0.17487 0.40301 -0.17487 0.4 C -0.17396 0.4 -0.17396 0.40255 -0.17396 0.40556 " pathEditMode="relative" rAng="0" ptsTypes="AAAAAAAAAAAAAAAAAAA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333" y1="31750" x2="25500" y2="3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0940" y="2054309"/>
            <a:ext cx="4707597" cy="4707597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xmlns="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111"/>
            <a:ext cx="12192000" cy="1773053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272541" y="5392671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8">
            <a:extLst>
              <a:ext uri="{FF2B5EF4-FFF2-40B4-BE49-F238E27FC236}">
                <a16:creationId xmlns:a16="http://schemas.microsoft.com/office/drawing/2014/main" xmlns="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84159" y="396024"/>
            <a:ext cx="10160000" cy="1942815"/>
            <a:chOff x="1041400" y="393985"/>
            <a:chExt cx="10160000" cy="1942815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8979" y="393985"/>
              <a:ext cx="2486884" cy="1864511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3441699" y="487113"/>
            <a:ext cx="7537937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Số bé nhất trong các số sau: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6,375; 6,573; 6,753; 6,735.</a:t>
            </a:r>
            <a:endParaRPr kumimoji="0" lang="en-US" sz="44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448364" y="4686364"/>
            <a:ext cx="4531273" cy="2350412"/>
            <a:chOff x="6448364" y="4686364"/>
            <a:chExt cx="4531273" cy="2350412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448364" y="4686364"/>
              <a:ext cx="2541168" cy="2350412"/>
              <a:chOff x="6448364" y="4686364"/>
              <a:chExt cx="2541168" cy="2350412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8649333" flipH="1">
                <a:off x="6811388" y="4858633"/>
                <a:ext cx="1815119" cy="2541168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10" action="ppaction://hlinksldjump"/>
              </p:cNvPr>
              <p:cNvSpPr txBox="1"/>
              <p:nvPr/>
            </p:nvSpPr>
            <p:spPr>
              <a:xfrm>
                <a:off x="6971899" y="4686364"/>
                <a:ext cx="591829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10" action="ppaction://hlinksldjump"/>
            </p:cNvPr>
            <p:cNvSpPr txBox="1"/>
            <p:nvPr/>
          </p:nvSpPr>
          <p:spPr>
            <a:xfrm>
              <a:off x="8771147" y="5425033"/>
              <a:ext cx="15511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6,375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25430" y="4768436"/>
            <a:ext cx="4202251" cy="2264764"/>
            <a:chOff x="935980" y="4683256"/>
            <a:chExt cx="4202251" cy="2264764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2845583" y="4683256"/>
              <a:ext cx="2292648" cy="2264764"/>
              <a:chOff x="2845583" y="4683256"/>
              <a:chExt cx="2292648" cy="2264764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173104" y="4982894"/>
                <a:ext cx="1637605" cy="2292648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7" action="ppaction://hlinksldjump"/>
              </p:cNvPr>
              <p:cNvSpPr txBox="1"/>
              <p:nvPr/>
            </p:nvSpPr>
            <p:spPr>
              <a:xfrm>
                <a:off x="4475871" y="4683256"/>
                <a:ext cx="53091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7" action="ppaction://hlinksldjump"/>
            </p:cNvPr>
            <p:cNvSpPr txBox="1"/>
            <p:nvPr/>
          </p:nvSpPr>
          <p:spPr>
            <a:xfrm>
              <a:off x="2048125" y="5383179"/>
              <a:ext cx="15511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6,753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691327" y="2964459"/>
            <a:ext cx="4288310" cy="2153393"/>
            <a:chOff x="6691327" y="2964459"/>
            <a:chExt cx="4288310" cy="2153393"/>
          </a:xfrm>
        </p:grpSpPr>
        <p:pic>
          <p:nvPicPr>
            <p:cNvPr id="23" name="Picture 2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691327" y="2964459"/>
              <a:ext cx="2124858" cy="2153393"/>
              <a:chOff x="6691327" y="2964459"/>
              <a:chExt cx="2124858" cy="2153393"/>
            </a:xfrm>
          </p:grpSpPr>
          <p:pic>
            <p:nvPicPr>
              <p:cNvPr id="26" name="Picture 25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8649333" flipH="1">
                <a:off x="6994878" y="3296546"/>
                <a:ext cx="1517755" cy="2124858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7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7" action="ppaction://hlinksldjump"/>
            </p:cNvPr>
            <p:cNvSpPr txBox="1"/>
            <p:nvPr/>
          </p:nvSpPr>
          <p:spPr>
            <a:xfrm>
              <a:off x="8672333" y="3654759"/>
              <a:ext cx="154837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6,573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025430" y="3026933"/>
            <a:ext cx="4262442" cy="2173466"/>
            <a:chOff x="935980" y="2941753"/>
            <a:chExt cx="4262442" cy="2173466"/>
          </a:xfrm>
        </p:grpSpPr>
        <p:pic>
          <p:nvPicPr>
            <p:cNvPr id="5" name="Picture 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062594" y="2941753"/>
              <a:ext cx="2135828" cy="2173466"/>
              <a:chOff x="3062594" y="2941753"/>
              <a:chExt cx="2135828" cy="2173466"/>
            </a:xfrm>
          </p:grpSpPr>
          <p:pic>
            <p:nvPicPr>
              <p:cNvPr id="15" name="Picture 1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367712" y="3284510"/>
                <a:ext cx="1525591" cy="2135828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7" action="ppaction://hlinksldjump"/>
              </p:cNvPr>
              <p:cNvSpPr txBox="1"/>
              <p:nvPr/>
            </p:nvSpPr>
            <p:spPr>
              <a:xfrm>
                <a:off x="4396412" y="2941753"/>
                <a:ext cx="567784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7" action="ppaction://hlinksldjump"/>
            </p:cNvPr>
            <p:cNvSpPr txBox="1"/>
            <p:nvPr/>
          </p:nvSpPr>
          <p:spPr>
            <a:xfrm>
              <a:off x="2145173" y="3710536"/>
              <a:ext cx="15568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6,735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21DBABCE-D207-4D47-88B3-87CDD1BB372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8" r="58046"/>
          <a:stretch/>
        </p:blipFill>
        <p:spPr>
          <a:xfrm>
            <a:off x="94531" y="3674663"/>
            <a:ext cx="3685430" cy="28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333" y1="31750" x2="25500" y2="3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0940" y="2054309"/>
            <a:ext cx="4707597" cy="4707597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xmlns="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111"/>
            <a:ext cx="12192000" cy="1773053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272541" y="5392671"/>
            <a:ext cx="1752296" cy="16503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4E5A3C0-8E29-6F42-61A6-2E09622E3EB3}"/>
              </a:ext>
            </a:extLst>
          </p:cNvPr>
          <p:cNvSpPr txBox="1"/>
          <p:nvPr/>
        </p:nvSpPr>
        <p:spPr>
          <a:xfrm>
            <a:off x="1591809" y="216930"/>
            <a:ext cx="82611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</a:p>
        </p:txBody>
      </p:sp>
    </p:spTree>
    <p:extLst>
      <p:ext uri="{BB962C8B-B14F-4D97-AF65-F5344CB8AC3E}">
        <p14:creationId xmlns:p14="http://schemas.microsoft.com/office/powerpoint/2010/main" val="28589400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6159" y="643574"/>
            <a:ext cx="1929482" cy="2701274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628752" y="1511341"/>
            <a:ext cx="3152893" cy="2739034"/>
            <a:chOff x="458511" y="671416"/>
            <a:chExt cx="3152893" cy="2739034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1923" y="709175"/>
              <a:ext cx="1929481" cy="2701275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xmlns="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5115756"/>
            <a:ext cx="12192000" cy="1773053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776936" y="5292515"/>
            <a:ext cx="1752296" cy="1650331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xmlns="" id="{F785E5FC-0C8B-40D8-A719-7BB32053EE6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5153403" y="1559412"/>
            <a:ext cx="4485502" cy="4408110"/>
          </a:xfrm>
          <a:prstGeom prst="rect">
            <a:avLst/>
          </a:prstGeom>
        </p:spPr>
      </p:pic>
      <p:pic>
        <p:nvPicPr>
          <p:cNvPr id="24" name="图片 24">
            <a:extLst>
              <a:ext uri="{FF2B5EF4-FFF2-40B4-BE49-F238E27FC236}">
                <a16:creationId xmlns:a16="http://schemas.microsoft.com/office/drawing/2014/main" xmlns="" id="{9C9EEBA3-7334-46EC-A355-8A866FE81A7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33" b="99861" l="625" r="93594">
                        <a14:foregroundMark x1="8803" y1="80078" x2="9205" y2="88320"/>
                        <a14:foregroundMark x1="67584" y1="87106" x2="67887" y2="87065"/>
                        <a14:foregroundMark x1="38311" y1="91086" x2="67482" y2="87120"/>
                        <a14:foregroundMark x1="17911" y1="93861" x2="29140" y2="92334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3361" y1="82987" x2="4388" y2="88596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8461" y1="81598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foregroundMark x1="20625" y1="98333" x2="20781" y2="99583"/>
                        <a14:foregroundMark x1="25938" y1="99861" x2="26953" y2="99444"/>
                        <a14:foregroundMark x1="24557" y1="98750" x2="24922" y2="99583"/>
                        <a14:foregroundMark x1="23828" y1="97083" x2="24557" y2="98750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34375" y1="81389" x2="35469" y2="95972"/>
                        <a14:backgroundMark x1="36094" y1="74861" x2="36094" y2="99028"/>
                        <a14:backgroundMark x1="35781" y1="77917" x2="30781" y2="94167"/>
                        <a14:backgroundMark x1="32813" y1="81250" x2="32813" y2="81250"/>
                        <a14:backgroundMark x1="32891" y1="80417" x2="33359" y2="82778"/>
                        <a14:backgroundMark x1="37188" y1="78056" x2="36953" y2="92917"/>
                        <a14:backgroundMark x1="36250" y1="80972" x2="29453" y2="92778"/>
                        <a14:backgroundMark x1="29453" y1="92778" x2="31172" y2="92083"/>
                        <a14:backgroundMark x1="33203" y1="91667" x2="33516" y2="92639"/>
                        <a14:backgroundMark x1="15156" y1="98333" x2="15156" y2="98333"/>
                        <a14:backgroundMark x1="13125" y1="92917" x2="16406" y2="99861"/>
                        <a14:backgroundMark x1="14531" y1="92361" x2="17969" y2="96806"/>
                        <a14:backgroundMark x1="13672" y1="93333" x2="10000" y2="96111"/>
                        <a14:backgroundMark x1="9844" y1="94028" x2="4531" y2="94444"/>
                        <a14:backgroundMark x1="13750" y1="91111" x2="14688" y2="92778"/>
                        <a14:backgroundMark x1="8125" y1="78889" x2="9688" y2="77778"/>
                        <a14:backgroundMark x1="2891" y1="79028" x2="2891" y2="80556"/>
                        <a14:backgroundMark x1="27109" y1="96944" x2="27109" y2="96944"/>
                        <a14:backgroundMark x1="26875" y1="96944" x2="26875" y2="96944"/>
                        <a14:backgroundMark x1="26328" y1="97917" x2="26328" y2="97917"/>
                        <a14:backgroundMark x1="22891" y1="98750" x2="22891" y2="9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" t="46902" r="62640"/>
          <a:stretch/>
        </p:blipFill>
        <p:spPr>
          <a:xfrm>
            <a:off x="2590357" y="3510502"/>
            <a:ext cx="3052422" cy="24536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AF9E1B5-40FC-405C-9C42-2E55BB6CC2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" y="-145903"/>
            <a:ext cx="4986114" cy="49861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606932" y="4225953"/>
            <a:ext cx="1674275" cy="1936767"/>
            <a:chOff x="10152960" y="4182584"/>
            <a:chExt cx="1674275" cy="19367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10152960" y="4182584"/>
              <a:ext cx="1674275" cy="193676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60261" y="4878504"/>
              <a:ext cx="470235" cy="65833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92F9B38-78B8-46A4-9220-C85F8297358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046">
            <a:off x="7586124" y="4225955"/>
            <a:ext cx="1674275" cy="19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123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9 -0.21968 -0.33503 -0.23958 -0.33086 -0.23958 C -0.30521 -0.23958 -0.27878 0.08426 -0.27878 0.4081 C -0.27878 0.24468 -0.26563 0.08426 -0.25326 0.08426 C -0.2401 0.08426 -0.22774 0.24722 -0.22774 0.4081 C -0.22774 0.32755 -0.22122 0.24468 -0.21445 0.24468 C -0.20794 0.24468 -0.2013 0.32523 -0.2013 0.4081 C -0.2013 0.36667 -0.19792 0.32755 -0.19479 0.32755 C -0.19141 0.32755 -0.18815 0.36898 -0.18815 0.4081 C -0.18815 0.38681 -0.18659 0.36667 -0.1849 0.36667 C -0.18399 0.36667 -0.18151 0.3875 -0.18151 0.4081 C -0.18151 0.39769 -0.18073 0.38681 -0.17995 0.38681 C -0.17995 0.38935 -0.17826 0.39676 -0.17826 0.4081 C -0.17826 0.40255 -0.17826 0.39769 -0.17747 0.39769 C -0.17747 0.4 -0.17656 0.40301 -0.17656 0.4081 C -0.17656 0.40556 -0.17656 0.40255 -0.17656 0.4 C -0.17578 0.4 -0.17578 0.40255 -0.17578 0.40556 C -0.17487 0.40556 -0.17487 0.40301 -0.17487 0.4 C -0.17396 0.4 -0.17396 0.40255 -0.17396 0.40556 " pathEditMode="relative" rAng="0" ptsTypes="AAAAAAAAAAAAAAAAAAA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14B296C-276F-478B-8315-C0E06C8AA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33" y="0"/>
            <a:ext cx="13885333" cy="7810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F8D7F6D-160B-4CD2-9FAD-E6F233669A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153399" y="3486150"/>
            <a:ext cx="3352800" cy="3114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58C5741-4C82-4BCD-A9B5-FBD583FEE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7159" y="2066925"/>
            <a:ext cx="4268583" cy="4914900"/>
          </a:xfrm>
          <a:prstGeom prst="rect">
            <a:avLst/>
          </a:prstGeom>
        </p:spPr>
      </p:pic>
      <p:sp>
        <p:nvSpPr>
          <p:cNvPr id="13" name="Cloud Callout 5">
            <a:extLst>
              <a:ext uri="{FF2B5EF4-FFF2-40B4-BE49-F238E27FC236}">
                <a16:creationId xmlns:a16="http://schemas.microsoft.com/office/drawing/2014/main" xmlns="" id="{7C09F711-F72C-4D8E-9CBD-402888610CEF}"/>
              </a:ext>
            </a:extLst>
          </p:cNvPr>
          <p:cNvSpPr/>
          <p:nvPr/>
        </p:nvSpPr>
        <p:spPr>
          <a:xfrm>
            <a:off x="466223" y="464365"/>
            <a:ext cx="5450039" cy="2415473"/>
          </a:xfrm>
          <a:prstGeom prst="cloudCallout">
            <a:avLst>
              <a:gd name="adj1" fmla="val -24418"/>
              <a:gd name="adj2" fmla="val 6882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E6310A4-08AA-4467-BBDD-B574B216D720}"/>
              </a:ext>
            </a:extLst>
          </p:cNvPr>
          <p:cNvSpPr txBox="1"/>
          <p:nvPr/>
        </p:nvSpPr>
        <p:spPr>
          <a:xfrm>
            <a:off x="664352" y="1218839"/>
            <a:ext cx="48224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đo độ dài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Callout 5">
            <a:extLst>
              <a:ext uri="{FF2B5EF4-FFF2-40B4-BE49-F238E27FC236}">
                <a16:creationId xmlns:a16="http://schemas.microsoft.com/office/drawing/2014/main" xmlns="" id="{62985D0C-3A30-4641-8D34-2D5D2439AB1B}"/>
              </a:ext>
            </a:extLst>
          </p:cNvPr>
          <p:cNvSpPr/>
          <p:nvPr/>
        </p:nvSpPr>
        <p:spPr>
          <a:xfrm>
            <a:off x="6047317" y="464365"/>
            <a:ext cx="5450039" cy="2415473"/>
          </a:xfrm>
          <a:prstGeom prst="cloudCallout">
            <a:avLst>
              <a:gd name="adj1" fmla="val 4397"/>
              <a:gd name="adj2" fmla="val 7387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E7AF543-5DDE-4D57-85DF-1B8AA4DA29DC}"/>
              </a:ext>
            </a:extLst>
          </p:cNvPr>
          <p:cNvSpPr txBox="1"/>
          <p:nvPr/>
        </p:nvSpPr>
        <p:spPr>
          <a:xfrm>
            <a:off x="6494479" y="1115871"/>
            <a:ext cx="48224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de-DE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km   m   dm   cm   mm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92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61,&quot;width&quot;:1361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91,&quot;width&quot;:109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35,&quot;width&quot;:73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29,&quot;width&quot;:82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41,&quot;width&quot;:134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91,&quot;width&quot;:1091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61,&quot;width&quot;:1361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35,&quot;width&quot;:73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29,&quot;width&quot;:829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41,&quot;width&quot;:1341}"/>
</p:tagLst>
</file>

<file path=ppt/theme/theme1.xml><?xml version="1.0" encoding="utf-8"?>
<a:theme xmlns:a="http://schemas.openxmlformats.org/drawingml/2006/main" name="Office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717</Words>
  <Application>Microsoft Office PowerPoint</Application>
  <PresentationFormat>Widescreen</PresentationFormat>
  <Paragraphs>163</Paragraphs>
  <Slides>26</Slides>
  <Notes>18</Notes>
  <HiddenSlides>0</HiddenSlides>
  <MMClips>10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6" baseType="lpstr">
      <vt:lpstr>宋体</vt:lpstr>
      <vt:lpstr>Arial</vt:lpstr>
      <vt:lpstr>Baloo 2</vt:lpstr>
      <vt:lpstr>Calibri</vt:lpstr>
      <vt:lpstr>Calibri Light</vt:lpstr>
      <vt:lpstr>Cambria</vt:lpstr>
      <vt:lpstr>Cambria Math</vt:lpstr>
      <vt:lpstr>HappyZcool</vt:lpstr>
      <vt:lpstr>iCiel Cadena</vt:lpstr>
      <vt:lpstr>inpin heiti</vt:lpstr>
      <vt:lpstr>Pangolin</vt:lpstr>
      <vt:lpstr>Pattaya</vt:lpstr>
      <vt:lpstr>Times New Roman</vt:lpstr>
      <vt:lpstr>Verdana</vt:lpstr>
      <vt:lpstr>字魂59号-创粗黑</vt:lpstr>
      <vt:lpstr>等线</vt:lpstr>
      <vt:lpstr>Office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TẬP CHUNG</dc:title>
  <dc:creator>Thao Tran</dc:creator>
  <cp:lastModifiedBy>Admin</cp:lastModifiedBy>
  <cp:revision>40</cp:revision>
  <dcterms:created xsi:type="dcterms:W3CDTF">2024-07-08T15:39:44Z</dcterms:created>
  <dcterms:modified xsi:type="dcterms:W3CDTF">2024-10-08T13:42:43Z</dcterms:modified>
</cp:coreProperties>
</file>