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8"/>
  </p:notesMasterIdLst>
  <p:sldIdLst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4" r:id="rId25"/>
    <p:sldId id="345" r:id="rId26"/>
    <p:sldId id="3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00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6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67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xmlns="" id="{F5245B5B-C0AA-AE01-A0D0-F993ADDE36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xmlns="" id="{436B3901-B21B-E149-D87F-750404EDA75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0" y="-57151"/>
            <a:ext cx="1576388" cy="1576388"/>
          </a:xfrm>
          <a:prstGeom prst="rect">
            <a:avLst/>
          </a:prstGeom>
        </p:spPr>
      </p:pic>
      <p:pic>
        <p:nvPicPr>
          <p:cNvPr id="9" name="Picture 8" descr="A round pink circle with a white and black text and a black background&#10;&#10;Description automatically generated">
            <a:extLst>
              <a:ext uri="{FF2B5EF4-FFF2-40B4-BE49-F238E27FC236}">
                <a16:creationId xmlns:a16="http://schemas.microsoft.com/office/drawing/2014/main" xmlns="" id="{6CEE0DDB-9E03-3FB6-9FED-1F83E5E65D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-3486150"/>
            <a:ext cx="1457176" cy="14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9.sv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gif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12" Type="http://schemas.openxmlformats.org/officeDocument/2006/relationships/slide" Target="slide4.xml"/><Relationship Id="rId17" Type="http://schemas.openxmlformats.org/officeDocument/2006/relationships/image" Target="../media/image17.gif"/><Relationship Id="rId2" Type="http://schemas.openxmlformats.org/officeDocument/2006/relationships/image" Target="../media/image9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8.xml"/><Relationship Id="rId11" Type="http://schemas.openxmlformats.org/officeDocument/2006/relationships/image" Target="../media/image14.gif"/><Relationship Id="rId5" Type="http://schemas.microsoft.com/office/2007/relationships/hdphoto" Target="../media/hdphoto3.wdp"/><Relationship Id="rId15" Type="http://schemas.openxmlformats.org/officeDocument/2006/relationships/image" Target="../media/image16.gif"/><Relationship Id="rId10" Type="http://schemas.openxmlformats.org/officeDocument/2006/relationships/slide" Target="slide5.xml"/><Relationship Id="rId19" Type="http://schemas.openxmlformats.org/officeDocument/2006/relationships/image" Target="../media/image19.gif"/><Relationship Id="rId4" Type="http://schemas.openxmlformats.org/officeDocument/2006/relationships/image" Target="../media/image11.png"/><Relationship Id="rId9" Type="http://schemas.openxmlformats.org/officeDocument/2006/relationships/image" Target="../media/image13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wmf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wmf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Relationship Id="rId1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wmf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wmf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wmf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9.wmf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microsoft.com/office/2007/relationships/hdphoto" Target="../media/hdphoto4.wdp"/><Relationship Id="rId11" Type="http://schemas.openxmlformats.org/officeDocument/2006/relationships/image" Target="../media/image25.sv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3.xml"/><Relationship Id="rId9" Type="http://schemas.openxmlformats.org/officeDocument/2006/relationships/image" Target="../media/image23.svg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C64267-95E2-EA25-0FF8-9487B5AA266C}"/>
              </a:ext>
            </a:extLst>
          </p:cNvPr>
          <p:cNvSpPr txBox="1"/>
          <p:nvPr/>
        </p:nvSpPr>
        <p:spPr>
          <a:xfrm>
            <a:off x="2598889" y="110143"/>
            <a:ext cx="826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xmlns="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xmlns="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xmlns="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xmlns="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xmlns="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xmlns="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xmlns="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xmlns="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xmlns="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xmlns="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xmlns="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xmlns="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xmlns="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xmlns="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xmlns="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xmlns="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xmlns="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xmlns="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xmlns="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xmlns="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xmlns="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x-none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x-non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xmlns="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xmlns="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xmlns="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x-non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xmlns="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xmlns="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xmlns="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xmlns="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x-none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xmlns="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xmlns="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xmlns="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xmlns="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xmlns="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xmlns="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xmlns="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xmlns="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xmlns="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xmlns="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xmlns="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xmlns="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xmlns="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xmlns="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xmlns="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xmlns="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14" imgW="279279" imgH="393529" progId="Equation.3">
                  <p:embed/>
                </p:oleObj>
              </mc:Choice>
              <mc:Fallback>
                <p:oleObj name="Equation" r:id="rId14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xmlns="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xmlns="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xmlns="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xmlns="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xmlns="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xmlns="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xmlns="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14" imgW="355292" imgH="393359" progId="Equation.DSMT4">
                  <p:embed/>
                </p:oleObj>
              </mc:Choice>
              <mc:Fallback>
                <p:oleObj name="Equation" r:id="rId14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xmlns="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xmlns="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655</Words>
  <Application>Microsoft Office PowerPoint</Application>
  <PresentationFormat>On-screen Show (16:9)</PresentationFormat>
  <Paragraphs>144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</cp:lastModifiedBy>
  <cp:revision>53</cp:revision>
  <dcterms:modified xsi:type="dcterms:W3CDTF">2024-10-08T13:43:03Z</dcterms:modified>
</cp:coreProperties>
</file>