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257" r:id="rId5"/>
    <p:sldId id="314" r:id="rId6"/>
    <p:sldId id="315" r:id="rId7"/>
    <p:sldId id="316" r:id="rId8"/>
    <p:sldId id="317" r:id="rId9"/>
    <p:sldId id="319" r:id="rId10"/>
    <p:sldId id="256" r:id="rId11"/>
    <p:sldId id="320" r:id="rId12"/>
    <p:sldId id="335" r:id="rId13"/>
    <p:sldId id="258" r:id="rId14"/>
    <p:sldId id="259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05" r:id="rId27"/>
    <p:sldId id="333" r:id="rId28"/>
    <p:sldId id="332" r:id="rId29"/>
    <p:sldId id="334" r:id="rId30"/>
    <p:sldId id="4410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67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991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6357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6826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53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7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4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28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4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7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F312FF9-21E1-7A85-DF8C-EB70BB112A2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A8391C6-57D1-5125-EFEF-3D3001D645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96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28.sv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0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0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7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sv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3.jpg"/><Relationship Id="rId7" Type="http://schemas.openxmlformats.org/officeDocument/2006/relationships/slide" Target="slide4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9.sv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7.jpeg"/><Relationship Id="rId7" Type="http://schemas.openxmlformats.org/officeDocument/2006/relationships/image" Target="../media/image9.sv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23.sv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9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6087408-C243-49F4-4A10-007850F9FB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xmlns="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xmlns="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xmlns="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xmlns="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xmlns="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xmlns="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xmlns="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xmlns="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xmlns="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xmlns="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xmlns="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xmlns="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xmlns="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xmlns="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xmlns="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xmlns="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xmlns="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xmlns="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xmlns="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xmlns="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xmlns="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xmlns="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xmlns="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xmlns="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xmlns="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xmlns="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xmlns="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xmlns="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xmlns="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xmlns="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xmlns="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xmlns="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xmlns="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xmlns="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xmlns="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xmlns="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xmlns="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xmlns="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xmlns="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xmlns="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xmlns="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xmlns="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xmlns="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xmlns="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xmlns="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xmlns="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xmlns="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xmlns="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42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42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altLang="zh-C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42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42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1371600">
              <a:defRPr/>
            </a:pPr>
            <a:endParaRPr lang="en-US" sz="42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1371600">
              <a:defRPr/>
            </a:pPr>
            <a:endParaRPr lang="en-US" sz="42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xmlns="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xmlns="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xmlns="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xmlns="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xmlns="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xmlns="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xmlns="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xmlns="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xmlns="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xmlns="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xmlns="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xmlns="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xmlns="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xmlns="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71800" y="1579542"/>
            <a:ext cx="10197367" cy="7485108"/>
            <a:chOff x="0" y="0"/>
            <a:chExt cx="2355171" cy="197138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55171" cy="20190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xmlns="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495300"/>
            <a:ext cx="7834039" cy="3103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3009900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50651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xmlns="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1159</Words>
  <Application>Microsoft Office PowerPoint</Application>
  <PresentationFormat>Custom</PresentationFormat>
  <Paragraphs>126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宋体</vt:lpstr>
      <vt:lpstr>#9Slide03 Arima Madurai Black</vt:lpstr>
      <vt:lpstr>#9Slide05 SVNClementine</vt:lpstr>
      <vt:lpstr>Arial</vt:lpstr>
      <vt:lpstr>Calibri</vt:lpstr>
      <vt:lpstr>Calibri Light</vt:lpstr>
      <vt:lpstr>Cambria</vt:lpstr>
      <vt:lpstr>DFPOP1-W9</vt:lpstr>
      <vt:lpstr>Segoe UI Black</vt:lpstr>
      <vt:lpstr>Times New Roman</vt:lpstr>
      <vt:lpstr>Yeseva One</vt:lpstr>
      <vt:lpstr>等线</vt:lpstr>
      <vt:lpstr>等线 Light</vt:lpstr>
      <vt:lpstr>Office Theme</vt:lpstr>
      <vt:lpstr>1_Chủ đề Office</vt:lpstr>
      <vt:lpstr>1_Office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35</cp:revision>
  <dcterms:created xsi:type="dcterms:W3CDTF">2006-08-16T00:00:00Z</dcterms:created>
  <dcterms:modified xsi:type="dcterms:W3CDTF">2024-10-08T13:44:43Z</dcterms:modified>
  <dc:identifier>DAGFWQ5R7NY</dc:identifier>
</cp:coreProperties>
</file>