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10" r:id="rId3"/>
    <p:sldMasterId id="2147483714" r:id="rId4"/>
    <p:sldMasterId id="2147483718" r:id="rId5"/>
  </p:sldMasterIdLst>
  <p:notesMasterIdLst>
    <p:notesMasterId r:id="rId24"/>
  </p:notesMasterIdLst>
  <p:sldIdLst>
    <p:sldId id="285" r:id="rId6"/>
    <p:sldId id="295" r:id="rId7"/>
    <p:sldId id="305" r:id="rId8"/>
    <p:sldId id="297" r:id="rId9"/>
    <p:sldId id="306" r:id="rId10"/>
    <p:sldId id="381" r:id="rId11"/>
    <p:sldId id="328" r:id="rId12"/>
    <p:sldId id="309" r:id="rId13"/>
    <p:sldId id="303" r:id="rId14"/>
    <p:sldId id="310" r:id="rId15"/>
    <p:sldId id="311" r:id="rId16"/>
    <p:sldId id="382" r:id="rId17"/>
    <p:sldId id="312" r:id="rId18"/>
    <p:sldId id="377" r:id="rId19"/>
    <p:sldId id="327" r:id="rId20"/>
    <p:sldId id="378" r:id="rId21"/>
    <p:sldId id="379" r:id="rId22"/>
    <p:sldId id="3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00" autoAdjust="0"/>
  </p:normalViewPr>
  <p:slideViewPr>
    <p:cSldViewPr snapToGrid="0">
      <p:cViewPr varScale="1">
        <p:scale>
          <a:sx n="56" d="100"/>
          <a:sy n="56" d="100"/>
        </p:scale>
        <p:origin x="10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F740D-0AAC-4FD2-B229-1684067ED178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2D13C-9A5E-4AC9-91E1-294E6E2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1F81A-EEEE-424E-840F-ED233FBE54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3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90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7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1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96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4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1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7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0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8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9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1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2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6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5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1863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354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485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0868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8316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70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90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0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6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4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73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05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3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5/22/2024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1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5/22/2024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3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0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5/22/2024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5/22/2024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1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5/22/2024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6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F24C-D7ED-A664-BD9C-F1685945CF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18" y="237045"/>
            <a:ext cx="1535194" cy="153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9E0037-7E8F-8FEF-E706-F3501502B7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18" y="237045"/>
            <a:ext cx="1535194" cy="153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253028-B7F3-546C-A7EA-1DDE2C9758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18" y="237045"/>
            <a:ext cx="1535194" cy="153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75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085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2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7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6065450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2" y="373267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Chữ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sym typeface="Odibee Sans"/>
              </a:rPr>
              <a:t> D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cỡ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nhỏ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Cùng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luyện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viết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B8C95-B945-AB71-907C-519EB6335358}"/>
              </a:ext>
            </a:extLst>
          </p:cNvPr>
          <p:cNvSpPr txBox="1"/>
          <p:nvPr/>
        </p:nvSpPr>
        <p:spPr>
          <a:xfrm>
            <a:off x="3829772" y="-65623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8EB469-6AF8-6E90-30A1-6540FC5226FF}"/>
              </a:ext>
            </a:extLst>
          </p:cNvPr>
          <p:cNvGrpSpPr/>
          <p:nvPr/>
        </p:nvGrpSpPr>
        <p:grpSpPr>
          <a:xfrm>
            <a:off x="1227206" y="926474"/>
            <a:ext cx="10239369" cy="1715655"/>
            <a:chOff x="1669615" y="1014959"/>
            <a:chExt cx="4554204" cy="1715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FD7F0B-9121-145E-BEEF-EBDC4631F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3"/>
            <a:stretch/>
          </p:blipFill>
          <p:spPr>
            <a:xfrm>
              <a:off x="1669615" y="1014959"/>
              <a:ext cx="4554204" cy="171565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E399A4-D8A7-5403-1DC7-4DD21C325E2B}"/>
                </a:ext>
              </a:extLst>
            </p:cNvPr>
            <p:cNvGrpSpPr/>
            <p:nvPr/>
          </p:nvGrpSpPr>
          <p:grpSpPr>
            <a:xfrm>
              <a:off x="2236351" y="1278936"/>
              <a:ext cx="3703074" cy="1065545"/>
              <a:chOff x="2236351" y="1278936"/>
              <a:chExt cx="3703074" cy="10655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CA7D926-3FA5-D918-3FD0-C357B4E99616}"/>
                  </a:ext>
                </a:extLst>
              </p:cNvPr>
              <p:cNvSpPr/>
              <p:nvPr/>
            </p:nvSpPr>
            <p:spPr>
              <a:xfrm>
                <a:off x="2236351" y="1278936"/>
                <a:ext cx="37030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Dung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dăng</a:t>
                </a:r>
                <a:r>
                  <a:rPr lang="en-US" sz="2800" b="1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dung Ύ˞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404CB20-E9CB-7230-484E-82F2CFF8F48E}"/>
                  </a:ext>
                </a:extLst>
              </p:cNvPr>
              <p:cNvSpPr/>
              <p:nvPr/>
            </p:nvSpPr>
            <p:spPr>
              <a:xfrm>
                <a:off x="2236351" y="1821261"/>
                <a:ext cx="37030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Dắt</a:t>
                </a:r>
                <a:r>
                  <a:rPr lang="en-US" sz="2800" b="1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Λ˞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đi</a:t>
                </a:r>
                <a:r>
                  <a:rPr lang="en-US" sz="2800" b="1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εΠ</a:t>
                </a:r>
                <a:r>
                  <a:rPr lang="en-US" sz="2800" b="1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. 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59EDEE-3316-1083-CFDA-6DA5DFA4095F}"/>
              </a:ext>
            </a:extLst>
          </p:cNvPr>
          <p:cNvSpPr txBox="1"/>
          <p:nvPr/>
        </p:nvSpPr>
        <p:spPr>
          <a:xfrm>
            <a:off x="1644355" y="2727962"/>
            <a:ext cx="10645179" cy="388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Khoảng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giữa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ghi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1 con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o.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D, g, h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4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5740400" y="1602177"/>
            <a:ext cx="6522720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ECDEF1-2D3E-455C-9764-F448967AC7E5}"/>
              </a:ext>
            </a:extLst>
          </p:cNvPr>
          <p:cNvGrpSpPr/>
          <p:nvPr/>
        </p:nvGrpSpPr>
        <p:grpSpPr>
          <a:xfrm>
            <a:off x="971549" y="179034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8D97DC-445F-493C-BE87-8F59DC2C2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483149-6D1B-4074-AD3A-F05FCB8AFFE4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096AE3-1CD8-4789-9B5C-8935E1482AE1}"/>
              </a:ext>
            </a:extLst>
          </p:cNvPr>
          <p:cNvSpPr txBox="1"/>
          <p:nvPr/>
        </p:nvSpPr>
        <p:spPr>
          <a:xfrm>
            <a:off x="7282815" y="2271328"/>
            <a:ext cx="2712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D43E3A-8459-4EBD-A531-ED89FA542845}"/>
              </a:ext>
            </a:extLst>
          </p:cNvPr>
          <p:cNvSpPr txBox="1"/>
          <p:nvPr/>
        </p:nvSpPr>
        <p:spPr>
          <a:xfrm>
            <a:off x="5911215" y="3327593"/>
            <a:ext cx="635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Dung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dăng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dung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dẻ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78F608-667C-4629-84C2-023CDD3E3DE0}"/>
              </a:ext>
            </a:extLst>
          </p:cNvPr>
          <p:cNvSpPr txBox="1"/>
          <p:nvPr/>
        </p:nvSpPr>
        <p:spPr>
          <a:xfrm>
            <a:off x="5911215" y="4474835"/>
            <a:ext cx="635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Dắt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trẻ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đi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chơi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EE8AC-1DFE-455B-B4E1-1D9CDF9CD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58" y="739392"/>
            <a:ext cx="7694486" cy="57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BCB2F2-7011-267F-0B0F-CEF45C665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33" y="3549684"/>
            <a:ext cx="635258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15" name="Oval 18">
            <a:extLst>
              <a:ext uri="{FF2B5EF4-FFF2-40B4-BE49-F238E27FC236}">
                <a16:creationId xmlns:a16="http://schemas.microsoft.com/office/drawing/2014/main" id="{7938FB35-3718-466B-9D12-54518B733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6715132B-6348-4FA9-8E23-60CB50D40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95A26D5B-2654-4C11-A8BC-E754FC96A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0" descr="hoa0001">
            <a:extLst>
              <a:ext uri="{FF2B5EF4-FFF2-40B4-BE49-F238E27FC236}">
                <a16:creationId xmlns:a16="http://schemas.microsoft.com/office/drawing/2014/main" id="{7BCB901E-20E8-47A4-BEB8-D3E05259AD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1" descr="hoa0001">
            <a:extLst>
              <a:ext uri="{FF2B5EF4-FFF2-40B4-BE49-F238E27FC236}">
                <a16:creationId xmlns:a16="http://schemas.microsoft.com/office/drawing/2014/main" id="{B7FC3884-4CB4-48C3-9214-61B67DB42E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2" descr="hoa0001">
            <a:extLst>
              <a:ext uri="{FF2B5EF4-FFF2-40B4-BE49-F238E27FC236}">
                <a16:creationId xmlns:a16="http://schemas.microsoft.com/office/drawing/2014/main" id="{95723D1E-F46F-49DB-AEBF-3390ACB5B42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F2567E7F-A8C0-4C60-B8A9-B79E940B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8743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A9BAD8D4-EF81-44B5-B51E-0AD9C6F96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5 ô li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42BEE7F6-B2F0-43CF-9ABF-C19538CD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98B127B-5C62-4DEC-8D25-1CD028B906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6553368" y="1402557"/>
            <a:ext cx="4171618" cy="42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52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allAtOnce"/>
      <p:bldP spid="17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25" name="Text Box 19">
            <a:extLst>
              <a:ext uri="{FF2B5EF4-FFF2-40B4-BE49-F238E27FC236}">
                <a16:creationId xmlns:a16="http://schemas.microsoft.com/office/drawing/2014/main" id="{BA3F44A9-C896-4118-BFFC-93C19BC4E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143BE397-DAB1-44A6-AD7C-FA78181B6A27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27" name="Picture 10" descr="hoa0001">
            <a:extLst>
              <a:ext uri="{FF2B5EF4-FFF2-40B4-BE49-F238E27FC236}">
                <a16:creationId xmlns:a16="http://schemas.microsoft.com/office/drawing/2014/main" id="{6C0D7586-AF46-479C-BC71-EC4D7B2148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1" descr="hoa0001">
            <a:extLst>
              <a:ext uri="{FF2B5EF4-FFF2-40B4-BE49-F238E27FC236}">
                <a16:creationId xmlns:a16="http://schemas.microsoft.com/office/drawing/2014/main" id="{A26B5A75-563B-4841-A42E-5E14A7894E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12" descr="hoa0001">
            <a:extLst>
              <a:ext uri="{FF2B5EF4-FFF2-40B4-BE49-F238E27FC236}">
                <a16:creationId xmlns:a16="http://schemas.microsoft.com/office/drawing/2014/main" id="{FDAB13DB-5465-4227-B636-F123674B2B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F06483F4-C6D1-47E9-AC08-D870291DD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8743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Oval 16">
            <a:extLst>
              <a:ext uri="{FF2B5EF4-FFF2-40B4-BE49-F238E27FC236}">
                <a16:creationId xmlns:a16="http://schemas.microsoft.com/office/drawing/2014/main" id="{1128E705-0678-4F13-912C-3FC4D4A7F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8B0CAFE5-A060-4EE1-B314-D4AFB469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ô li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FA7FCB2F-5237-4823-8530-F8E6E3511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975105-2CCE-426A-A52C-B120B4F14C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6821109" y="1402557"/>
            <a:ext cx="4082841" cy="41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29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 animBg="1"/>
      <p:bldP spid="32" grpId="0" build="allAtOnce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7426308.jpg">
            <a:extLst>
              <a:ext uri="{FF2B5EF4-FFF2-40B4-BE49-F238E27FC236}">
                <a16:creationId xmlns:a16="http://schemas.microsoft.com/office/drawing/2014/main" id="{813E1040-BD40-40BA-88F4-603E9351A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518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1A7D6BF-3575-4FA9-BDF8-EE3B938C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" y="4382749"/>
            <a:ext cx="2339788" cy="221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696D722-0DB9-4B9E-BE53-7AF28B64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09" y="4104698"/>
            <a:ext cx="2034540" cy="24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4D067-F4DF-4603-9795-A101491F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25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56FEFFB-09B9-4CAD-BF70-32EF9623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53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975383A-19BD-4BAA-A2EE-D7879E11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90" y="4380681"/>
            <a:ext cx="1829337" cy="22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5D0AC15-2291-4A24-A91D-3775087C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25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E5EFB97-FC2A-47CF-B6DE-69C5448A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63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4D7988D-0209-42B9-AFDD-51C043742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52" y="4347407"/>
            <a:ext cx="1829337" cy="22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A15B5C5-13B6-4DDB-8358-C2C1D334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130" y="4400648"/>
            <a:ext cx="2339788" cy="221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0FA4E05-D9CD-4E08-AFB0-4F71E87E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35" y="4104698"/>
            <a:ext cx="2034540" cy="24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DE01C221-86F4-41F4-BCC6-4D1267FC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7823" y="3732173"/>
            <a:ext cx="1331619" cy="99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A66152D1-B898-4BA6-A143-B7F45870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39" y="787846"/>
            <a:ext cx="1616251" cy="98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02C83762-08C9-4C2F-9345-833395B8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38" y="3627565"/>
            <a:ext cx="1753310" cy="162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DA8534A8-571F-4676-90B9-A53C3EE5B94E}"/>
              </a:ext>
            </a:extLst>
          </p:cNvPr>
          <p:cNvSpPr/>
          <p:nvPr/>
        </p:nvSpPr>
        <p:spPr>
          <a:xfrm>
            <a:off x="8087693" y="-1"/>
            <a:ext cx="3729457" cy="1626008"/>
          </a:xfrm>
          <a:prstGeom prst="cloud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20" name="Right Arrow 21">
            <a:hlinkClick r:id="rId16" action="ppaction://hlinksldjump"/>
            <a:extLst>
              <a:ext uri="{FF2B5EF4-FFF2-40B4-BE49-F238E27FC236}">
                <a16:creationId xmlns:a16="http://schemas.microsoft.com/office/drawing/2014/main" id="{F40D36E2-B7F7-4CE6-8C11-4E1CC9F15DBB}"/>
              </a:ext>
            </a:extLst>
          </p:cNvPr>
          <p:cNvSpPr/>
          <p:nvPr/>
        </p:nvSpPr>
        <p:spPr>
          <a:xfrm>
            <a:off x="11059575" y="5956470"/>
            <a:ext cx="978408" cy="44433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6956D-E20B-4E15-8E3E-672DC1A4F8E8}"/>
              </a:ext>
            </a:extLst>
          </p:cNvPr>
          <p:cNvSpPr txBox="1"/>
          <p:nvPr/>
        </p:nvSpPr>
        <p:spPr>
          <a:xfrm>
            <a:off x="8523564" y="432254"/>
            <a:ext cx="29129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3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3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3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3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3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trùng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237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237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15723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457962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458120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442907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879046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37866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371765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6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03322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5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384" y="304927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9" y="689196"/>
            <a:ext cx="5744740" cy="4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ý đúng nhất: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2" descr="Cute Cartoon Flower – LINE stickers | LINE STORE">
            <a:hlinkClick r:id="rId5" action="ppaction://hlinksldjump"/>
            <a:extLst>
              <a:ext uri="{FF2B5EF4-FFF2-40B4-BE49-F238E27FC236}">
                <a16:creationId xmlns:a16="http://schemas.microsoft.com/office/drawing/2014/main" id="{8DCBFCBA-B00A-4DFE-9AFB-F3A0182E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25042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2CFB12C1-8771-43B2-93A1-0875CC68E4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7" t="18343" r="47031" b="44744"/>
          <a:stretch/>
        </p:blipFill>
        <p:spPr>
          <a:xfrm>
            <a:off x="6863947" y="615562"/>
            <a:ext cx="4192173" cy="53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build="allAtOnce"/>
      <p:bldP spid="2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457962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458120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442907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08" y="1245795"/>
            <a:ext cx="6496362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2007887"/>
            <a:ext cx="25534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2 ô li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rưỡi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3717650"/>
            <a:ext cx="19198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c) 5 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2828904"/>
            <a:ext cx="3302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3 ô li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rưỡi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682" y="2065854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</a:p>
        </p:txBody>
      </p:sp>
      <p:pic>
        <p:nvPicPr>
          <p:cNvPr id="16" name="Picture 2" descr="Cute Cartoon Flower – LINE stickers | LINE STORE">
            <a:hlinkClick r:id="rId5" action="ppaction://hlinksldjump"/>
            <a:extLst>
              <a:ext uri="{FF2B5EF4-FFF2-40B4-BE49-F238E27FC236}">
                <a16:creationId xmlns:a16="http://schemas.microsoft.com/office/drawing/2014/main" id="{982D498E-742F-4FEE-8FA6-780C5B7C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25042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AFFFD84F-AA58-46DE-9331-D5E2EBCF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616" y="1294638"/>
            <a:ext cx="2051406" cy="30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6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build="allAtOnce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15723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457962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458120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442907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879046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37866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371765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c)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03322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246509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867663"/>
            <a:ext cx="5744740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ý đúng nhất: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2" descr="Cute Cartoon Flower – LINE stickers | LINE STORE">
            <a:hlinkClick r:id="rId5" action="ppaction://hlinksldjump"/>
            <a:extLst>
              <a:ext uri="{FF2B5EF4-FFF2-40B4-BE49-F238E27FC236}">
                <a16:creationId xmlns:a16="http://schemas.microsoft.com/office/drawing/2014/main" id="{03412D78-83E7-437C-AEF1-0E6CE719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25042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CFFCE9E9-E8C9-4AE2-A5B0-9F14817242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7" t="18343" r="47031" b="44744"/>
          <a:stretch/>
        </p:blipFill>
        <p:spPr>
          <a:xfrm>
            <a:off x="6775160" y="370920"/>
            <a:ext cx="4192173" cy="53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build="allAtOnce"/>
      <p:bldP spid="26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Odibee Sans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770664-C0B5-2D90-150B-FEA51E49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530" y="2831481"/>
            <a:ext cx="8272989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612325" y="5909186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3E3E8-698B-4F84-8AD8-A04196B9A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4146759" y="2287950"/>
            <a:ext cx="2615867" cy="26799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1E4A98-CF6C-4253-9109-D17021F4880C}"/>
              </a:ext>
            </a:extLst>
          </p:cNvPr>
          <p:cNvGrpSpPr/>
          <p:nvPr/>
        </p:nvGrpSpPr>
        <p:grpSpPr>
          <a:xfrm>
            <a:off x="7109137" y="2942453"/>
            <a:ext cx="2025445" cy="2025445"/>
            <a:chOff x="3669814" y="2503541"/>
            <a:chExt cx="2025445" cy="2025445"/>
          </a:xfrm>
        </p:grpSpPr>
        <p:pic>
          <p:nvPicPr>
            <p:cNvPr id="13" name="Picture 2" descr="Bản mềm bộ mẫu chữ cao 2,5 ô ly dành cho học sinh tiểu học">
              <a:extLst>
                <a:ext uri="{FF2B5EF4-FFF2-40B4-BE49-F238E27FC236}">
                  <a16:creationId xmlns:a16="http://schemas.microsoft.com/office/drawing/2014/main" id="{16EE8245-2C45-4A78-8452-5D96DC1E2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23653" r="13603" b="23954"/>
            <a:stretch/>
          </p:blipFill>
          <p:spPr bwMode="auto">
            <a:xfrm>
              <a:off x="3669814" y="2503541"/>
              <a:ext cx="2025445" cy="202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4F05408D-9414-4CC1-8A25-A3F938978DD7}"/>
                </a:ext>
              </a:extLst>
            </p:cNvPr>
            <p:cNvSpPr/>
            <p:nvPr/>
          </p:nvSpPr>
          <p:spPr>
            <a:xfrm>
              <a:off x="4031456" y="3671889"/>
              <a:ext cx="333374" cy="230980"/>
            </a:xfrm>
            <a:custGeom>
              <a:avLst/>
              <a:gdLst>
                <a:gd name="connsiteX0" fmla="*/ 0 w 283368"/>
                <a:gd name="connsiteY0" fmla="*/ 0 h 216693"/>
                <a:gd name="connsiteX1" fmla="*/ 283368 w 283368"/>
                <a:gd name="connsiteY1" fmla="*/ 0 h 216693"/>
                <a:gd name="connsiteX2" fmla="*/ 283368 w 283368"/>
                <a:gd name="connsiteY2" fmla="*/ 216693 h 216693"/>
                <a:gd name="connsiteX3" fmla="*/ 0 w 283368"/>
                <a:gd name="connsiteY3" fmla="*/ 216693 h 216693"/>
                <a:gd name="connsiteX4" fmla="*/ 0 w 283368"/>
                <a:gd name="connsiteY4" fmla="*/ 0 h 216693"/>
                <a:gd name="connsiteX0" fmla="*/ 0 w 290512"/>
                <a:gd name="connsiteY0" fmla="*/ 0 h 221455"/>
                <a:gd name="connsiteX1" fmla="*/ 283368 w 290512"/>
                <a:gd name="connsiteY1" fmla="*/ 0 h 221455"/>
                <a:gd name="connsiteX2" fmla="*/ 290512 w 290512"/>
                <a:gd name="connsiteY2" fmla="*/ 221455 h 221455"/>
                <a:gd name="connsiteX3" fmla="*/ 0 w 290512"/>
                <a:gd name="connsiteY3" fmla="*/ 216693 h 221455"/>
                <a:gd name="connsiteX4" fmla="*/ 0 w 290512"/>
                <a:gd name="connsiteY4" fmla="*/ 0 h 22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12" h="221455">
                  <a:moveTo>
                    <a:pt x="0" y="0"/>
                  </a:moveTo>
                  <a:lnTo>
                    <a:pt x="283368" y="0"/>
                  </a:lnTo>
                  <a:lnTo>
                    <a:pt x="290512" y="221455"/>
                  </a:lnTo>
                  <a:lnTo>
                    <a:pt x="0" y="21669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C5DD8A-A12B-47A0-9617-E22A3B1B0512}"/>
                </a:ext>
              </a:extLst>
            </p:cNvPr>
            <p:cNvSpPr/>
            <p:nvPr/>
          </p:nvSpPr>
          <p:spPr>
            <a:xfrm>
              <a:off x="4415682" y="3732610"/>
              <a:ext cx="283368" cy="2166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442F1C-2762-4680-8C7A-AB34F07D9CDB}"/>
                </a:ext>
              </a:extLst>
            </p:cNvPr>
            <p:cNvCxnSpPr/>
            <p:nvPr/>
          </p:nvCxnSpPr>
          <p:spPr>
            <a:xfrm>
              <a:off x="3831431" y="3840957"/>
              <a:ext cx="912019" cy="0"/>
            </a:xfrm>
            <a:prstGeom prst="line">
              <a:avLst/>
            </a:prstGeom>
            <a:ln w="12700">
              <a:solidFill>
                <a:srgbClr val="1E5C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6D933-B9F1-2EB1-F477-15D815F8F039}"/>
              </a:ext>
            </a:extLst>
          </p:cNvPr>
          <p:cNvSpPr txBox="1"/>
          <p:nvPr/>
        </p:nvSpPr>
        <p:spPr>
          <a:xfrm>
            <a:off x="5562128" y="498833"/>
            <a:ext cx="3764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sz="480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D36E1E-81CE-E14E-2469-EF88CB9D18C8}"/>
              </a:ext>
            </a:extLst>
          </p:cNvPr>
          <p:cNvSpPr txBox="1"/>
          <p:nvPr/>
        </p:nvSpPr>
        <p:spPr>
          <a:xfrm>
            <a:off x="1998170" y="2733425"/>
            <a:ext cx="4679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BF54E4C-D4A1-C969-13A2-4D1956EA7BA9}"/>
              </a:ext>
            </a:extLst>
          </p:cNvPr>
          <p:cNvSpPr/>
          <p:nvPr/>
        </p:nvSpPr>
        <p:spPr>
          <a:xfrm>
            <a:off x="1890609" y="1833786"/>
            <a:ext cx="509693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711F1C6-1FAA-1432-3049-FD40D2C36A33}"/>
              </a:ext>
            </a:extLst>
          </p:cNvPr>
          <p:cNvSpPr/>
          <p:nvPr/>
        </p:nvSpPr>
        <p:spPr>
          <a:xfrm>
            <a:off x="1861652" y="3430590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6CB25-E025-F149-06CB-C1B674843579}"/>
              </a:ext>
            </a:extLst>
          </p:cNvPr>
          <p:cNvSpPr txBox="1"/>
          <p:nvPr/>
        </p:nvSpPr>
        <p:spPr>
          <a:xfrm>
            <a:off x="1890609" y="4279998"/>
            <a:ext cx="5596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3B36622-A235-467F-BED0-F3B828238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 t="19623" r="48640" b="45801"/>
          <a:stretch/>
        </p:blipFill>
        <p:spPr>
          <a:xfrm>
            <a:off x="8455303" y="1804782"/>
            <a:ext cx="3353044" cy="39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6161D-82A1-4079-3BB2-2988AB187B54}"/>
              </a:ext>
            </a:extLst>
          </p:cNvPr>
          <p:cNvSpPr txBox="1"/>
          <p:nvPr/>
        </p:nvSpPr>
        <p:spPr>
          <a:xfrm>
            <a:off x="2538396" y="533987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 5 Ô LI</a:t>
            </a:r>
          </a:p>
        </p:txBody>
      </p:sp>
      <p:pic>
        <p:nvPicPr>
          <p:cNvPr id="3" name="Hướng dẫn viết - D">
            <a:hlinkClick r:id="" action="ppaction://media"/>
            <a:extLst>
              <a:ext uri="{FF2B5EF4-FFF2-40B4-BE49-F238E27FC236}">
                <a16:creationId xmlns:a16="http://schemas.microsoft.com/office/drawing/2014/main" id="{08E91030-436E-E0FD-3CFF-492B9FE462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1"/>
                </p14:media>
              </p:ext>
            </p:extLst>
          </p:nvPr>
        </p:nvPicPr>
        <p:blipFill rotWithShape="1">
          <a:blip r:embed="rId7"/>
          <a:srcRect l="9344" t="4101" r="15122" b="5104"/>
          <a:stretch>
            <a:fillRect/>
          </a:stretch>
        </p:blipFill>
        <p:spPr>
          <a:xfrm>
            <a:off x="2949465" y="1233062"/>
            <a:ext cx="7017495" cy="47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383</Words>
  <Application>Microsoft Office PowerPoint</Application>
  <PresentationFormat>Widescreen</PresentationFormat>
  <Paragraphs>71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Bellota Text</vt:lpstr>
      <vt:lpstr>等线</vt:lpstr>
      <vt:lpstr>等线 Light</vt:lpstr>
      <vt:lpstr>Odibee Sans</vt:lpstr>
      <vt:lpstr>Arial</vt:lpstr>
      <vt:lpstr>Arial-Rounded</vt:lpstr>
      <vt:lpstr>Calibri</vt:lpstr>
      <vt:lpstr>Calibri Light</vt:lpstr>
      <vt:lpstr>Coiny</vt:lpstr>
      <vt:lpstr>Didact Gothic</vt:lpstr>
      <vt:lpstr>HP001 4 hàng</vt:lpstr>
      <vt:lpstr>Times New Roman</vt:lpstr>
      <vt:lpstr>UTM Avo</vt:lpstr>
      <vt:lpstr>1_Office Theme</vt:lpstr>
      <vt:lpstr>1_Office 主题​​</vt:lpstr>
      <vt:lpstr>End of the School Year by Slidesgo</vt:lpstr>
      <vt:lpstr>1_End of the School Year by Slidesgo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22</cp:revision>
  <dcterms:created xsi:type="dcterms:W3CDTF">2021-07-27T11:47:27Z</dcterms:created>
  <dcterms:modified xsi:type="dcterms:W3CDTF">2024-05-22T04:03:46Z</dcterms:modified>
</cp:coreProperties>
</file>