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2" d="100"/>
          <a:sy n="72" d="100"/>
        </p:scale>
        <p:origin x="7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5" name="Footer Placeholder 4">
            <a:extLst>
              <a:ext uri="{FF2B5EF4-FFF2-40B4-BE49-F238E27FC236}">
                <a16:creationId xmlns:a16="http://schemas.microsoft.com/office/drawing/2014/main" xmlns=""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5" name="Footer Placeholder 4">
            <a:extLst>
              <a:ext uri="{FF2B5EF4-FFF2-40B4-BE49-F238E27FC236}">
                <a16:creationId xmlns:a16="http://schemas.microsoft.com/office/drawing/2014/main" xmlns=""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xmlns=""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5" name="Footer Placeholder 4">
            <a:extLst>
              <a:ext uri="{FF2B5EF4-FFF2-40B4-BE49-F238E27FC236}">
                <a16:creationId xmlns:a16="http://schemas.microsoft.com/office/drawing/2014/main" xmlns=""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xmlns=""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5" name="Footer Placeholder 4">
            <a:extLst>
              <a:ext uri="{FF2B5EF4-FFF2-40B4-BE49-F238E27FC236}">
                <a16:creationId xmlns:a16="http://schemas.microsoft.com/office/drawing/2014/main" xmlns=""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8/10/2024</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5" name="Footer Placeholder 4">
            <a:extLst>
              <a:ext uri="{FF2B5EF4-FFF2-40B4-BE49-F238E27FC236}">
                <a16:creationId xmlns:a16="http://schemas.microsoft.com/office/drawing/2014/main" xmlns=""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6" name="Footer Placeholder 5">
            <a:extLst>
              <a:ext uri="{FF2B5EF4-FFF2-40B4-BE49-F238E27FC236}">
                <a16:creationId xmlns:a16="http://schemas.microsoft.com/office/drawing/2014/main" xmlns=""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xmlns=""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8" name="Footer Placeholder 7">
            <a:extLst>
              <a:ext uri="{FF2B5EF4-FFF2-40B4-BE49-F238E27FC236}">
                <a16:creationId xmlns:a16="http://schemas.microsoft.com/office/drawing/2014/main" xmlns=""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4" name="Footer Placeholder 3">
            <a:extLst>
              <a:ext uri="{FF2B5EF4-FFF2-40B4-BE49-F238E27FC236}">
                <a16:creationId xmlns:a16="http://schemas.microsoft.com/office/drawing/2014/main" xmlns=""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6" name="Footer Placeholder 5">
            <a:extLst>
              <a:ext uri="{FF2B5EF4-FFF2-40B4-BE49-F238E27FC236}">
                <a16:creationId xmlns:a16="http://schemas.microsoft.com/office/drawing/2014/main" xmlns=""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8/10/2024</a:t>
            </a:fld>
            <a:endParaRPr lang="en-US"/>
          </a:p>
        </p:txBody>
      </p:sp>
      <p:sp>
        <p:nvSpPr>
          <p:cNvPr id="6" name="Footer Placeholder 5">
            <a:extLst>
              <a:ext uri="{FF2B5EF4-FFF2-40B4-BE49-F238E27FC236}">
                <a16:creationId xmlns:a16="http://schemas.microsoft.com/office/drawing/2014/main" xmlns=""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7E0F5433-0A15-F2E9-51CC-425632FC7D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9913" y="0"/>
            <a:ext cx="1871330" cy="1871330"/>
          </a:xfrm>
          <a:prstGeom prst="rect">
            <a:avLst/>
          </a:prstGeom>
        </p:spPr>
      </p:pic>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A501F481-8550-FBD8-BE1D-578447E7BC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9913" y="0"/>
            <a:ext cx="1871330" cy="1871330"/>
          </a:xfrm>
          <a:prstGeom prst="rect">
            <a:avLst/>
          </a:prstGeom>
        </p:spPr>
      </p:pic>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64.svg"/><Relationship Id="rId3" Type="http://schemas.openxmlformats.org/officeDocument/2006/relationships/image" Target="../media/image31.png"/><Relationship Id="rId21" Type="http://schemas.openxmlformats.org/officeDocument/2006/relationships/image" Target="../media/image40.png"/><Relationship Id="rId34"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7.svg"/><Relationship Id="rId17" Type="http://schemas.openxmlformats.org/officeDocument/2006/relationships/image" Target="../media/image38.png"/><Relationship Id="rId25" Type="http://schemas.openxmlformats.org/officeDocument/2006/relationships/image" Target="../media/image42.png"/><Relationship Id="rId33" Type="http://schemas.openxmlformats.org/officeDocument/2006/relationships/image" Target="../media/image46.png"/><Relationship Id="rId38" Type="http://schemas.openxmlformats.org/officeDocument/2006/relationships/image" Target="../media/image50.png"/><Relationship Id="rId2" Type="http://schemas.openxmlformats.org/officeDocument/2006/relationships/image" Target="../media/image9.jpg"/><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5.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49.png"/><Relationship Id="rId40"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28" Type="http://schemas.openxmlformats.org/officeDocument/2006/relationships/image" Target="../media/image53.svg"/><Relationship Id="rId36" Type="http://schemas.openxmlformats.org/officeDocument/2006/relationships/image" Target="../media/image48.png"/><Relationship Id="rId10" Type="http://schemas.openxmlformats.org/officeDocument/2006/relationships/image" Target="../media/image35.svg"/><Relationship Id="rId19" Type="http://schemas.openxmlformats.org/officeDocument/2006/relationships/image" Target="../media/image39.png"/><Relationship Id="rId31" Type="http://schemas.openxmlformats.org/officeDocument/2006/relationships/image" Target="../media/image45.png"/><Relationship Id="rId4" Type="http://schemas.openxmlformats.org/officeDocument/2006/relationships/image" Target="../media/image28.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43.png"/><Relationship Id="rId30" Type="http://schemas.openxmlformats.org/officeDocument/2006/relationships/image" Target="../media/image55.svg"/><Relationship Id="rId35" Type="http://schemas.openxmlformats.org/officeDocument/2006/relationships/image" Target="../media/image60.svg"/></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9.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9.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6.png"/><Relationship Id="rId5" Type="http://schemas.openxmlformats.org/officeDocument/2006/relationships/image" Target="../media/image21.emf"/><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xmlns=""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xmlns=""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xmlns=""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xmlns=""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xmlns=""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6">
            <a:extLst>
              <a:ext uri="{FF2B5EF4-FFF2-40B4-BE49-F238E27FC236}">
                <a16:creationId xmlns:a16="http://schemas.microsoft.com/office/drawing/2014/main" xmlns=""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2">
            <a:extLst>
              <a:ext uri="{FF2B5EF4-FFF2-40B4-BE49-F238E27FC236}">
                <a16:creationId xmlns:a16="http://schemas.microsoft.com/office/drawing/2014/main" xmlns=""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2">
            <a:extLst>
              <a:ext uri="{FF2B5EF4-FFF2-40B4-BE49-F238E27FC236}">
                <a16:creationId xmlns:a16="http://schemas.microsoft.com/office/drawing/2014/main" xmlns=""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2">
            <a:extLst>
              <a:ext uri="{FF2B5EF4-FFF2-40B4-BE49-F238E27FC236}">
                <a16:creationId xmlns:a16="http://schemas.microsoft.com/office/drawing/2014/main" xmlns=""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cxnSp>
        <p:nvCxnSpPr>
          <p:cNvPr id="20" name="Straight Connector 19">
            <a:extLst>
              <a:ext uri="{FF2B5EF4-FFF2-40B4-BE49-F238E27FC236}">
                <a16:creationId xmlns:a16="http://schemas.microsoft.com/office/drawing/2014/main" xmlns=""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xmlns=""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TextBox 23">
              <a:extLst>
                <a:ext uri="{FF2B5EF4-FFF2-40B4-BE49-F238E27FC236}">
                  <a16:creationId xmlns:a16="http://schemas.microsoft.com/office/drawing/2014/main" xmlns=""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xmlns=""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6" name="Group 25">
            <a:extLst>
              <a:ext uri="{FF2B5EF4-FFF2-40B4-BE49-F238E27FC236}">
                <a16:creationId xmlns:a16="http://schemas.microsoft.com/office/drawing/2014/main" xmlns=""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xmlns=""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xmlns=""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xmlns=""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0" name="Group 29">
            <a:extLst>
              <a:ext uri="{FF2B5EF4-FFF2-40B4-BE49-F238E27FC236}">
                <a16:creationId xmlns:a16="http://schemas.microsoft.com/office/drawing/2014/main" xmlns=""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xmlns=""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2" name="TextBox 31">
              <a:extLst>
                <a:ext uri="{FF2B5EF4-FFF2-40B4-BE49-F238E27FC236}">
                  <a16:creationId xmlns:a16="http://schemas.microsoft.com/office/drawing/2014/main" xmlns=""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xmlns=""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34" name="Group 33">
            <a:extLst>
              <a:ext uri="{FF2B5EF4-FFF2-40B4-BE49-F238E27FC236}">
                <a16:creationId xmlns:a16="http://schemas.microsoft.com/office/drawing/2014/main" xmlns=""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xmlns=""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xmlns=""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8" name="TextBox 37">
                <a:extLst>
                  <a:ext uri="{FF2B5EF4-FFF2-40B4-BE49-F238E27FC236}">
                    <a16:creationId xmlns:a16="http://schemas.microsoft.com/office/drawing/2014/main" xmlns=""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xmlns=""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39" name="Group 38">
            <a:extLst>
              <a:ext uri="{FF2B5EF4-FFF2-40B4-BE49-F238E27FC236}">
                <a16:creationId xmlns:a16="http://schemas.microsoft.com/office/drawing/2014/main" xmlns=""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xmlns=""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xmlns=""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43" name="TextBox 42">
                <a:extLst>
                  <a:ext uri="{FF2B5EF4-FFF2-40B4-BE49-F238E27FC236}">
                    <a16:creationId xmlns:a16="http://schemas.microsoft.com/office/drawing/2014/main" xmlns=""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xmlns=""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44" name="Group 43">
            <a:extLst>
              <a:ext uri="{FF2B5EF4-FFF2-40B4-BE49-F238E27FC236}">
                <a16:creationId xmlns:a16="http://schemas.microsoft.com/office/drawing/2014/main" xmlns=""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xmlns=""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xmlns=""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8" name="TextBox 47">
                <a:extLst>
                  <a:ext uri="{FF2B5EF4-FFF2-40B4-BE49-F238E27FC236}">
                    <a16:creationId xmlns:a16="http://schemas.microsoft.com/office/drawing/2014/main" xmlns=""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xmlns=""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grpSp>
      <p:grpSp>
        <p:nvGrpSpPr>
          <p:cNvPr id="49" name="Group 48">
            <a:extLst>
              <a:ext uri="{FF2B5EF4-FFF2-40B4-BE49-F238E27FC236}">
                <a16:creationId xmlns:a16="http://schemas.microsoft.com/office/drawing/2014/main" xmlns=""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xmlns=""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xmlns=""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xmlns=""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xmlns=""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xmlns=""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xmlns=""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6" name="TextBox 55">
              <a:extLst>
                <a:ext uri="{FF2B5EF4-FFF2-40B4-BE49-F238E27FC236}">
                  <a16:creationId xmlns:a16="http://schemas.microsoft.com/office/drawing/2014/main" xmlns=""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xmlns=""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xmlns=""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xmlns=""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60" name="TextBox 59">
              <a:extLst>
                <a:ext uri="{FF2B5EF4-FFF2-40B4-BE49-F238E27FC236}">
                  <a16:creationId xmlns:a16="http://schemas.microsoft.com/office/drawing/2014/main" xmlns=""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xmlns=""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xmlns=""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xmlns=""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xmlns=""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66" name="TextBox 65">
                <a:extLst>
                  <a:ext uri="{FF2B5EF4-FFF2-40B4-BE49-F238E27FC236}">
                    <a16:creationId xmlns:a16="http://schemas.microsoft.com/office/drawing/2014/main" xmlns=""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xmlns="" id="{D6758254-820C-FDBB-FB41-D4113C1A2873}"/>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xmlns=""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8" name="Rectangle: Rounded Corners 67">
            <a:extLst>
              <a:ext uri="{FF2B5EF4-FFF2-40B4-BE49-F238E27FC236}">
                <a16:creationId xmlns:a16="http://schemas.microsoft.com/office/drawing/2014/main" xmlns=""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xmlns=""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xmlns="" val="2836348786"/>
                    </a:ext>
                  </a:extLst>
                </a:gridCol>
                <a:gridCol w="1753715">
                  <a:extLst>
                    <a:ext uri="{9D8B030D-6E8A-4147-A177-3AD203B41FA5}">
                      <a16:colId xmlns:a16="http://schemas.microsoft.com/office/drawing/2014/main" xmlns="" val="3255816837"/>
                    </a:ext>
                  </a:extLst>
                </a:gridCol>
                <a:gridCol w="5730949">
                  <a:extLst>
                    <a:ext uri="{9D8B030D-6E8A-4147-A177-3AD203B41FA5}">
                      <a16:colId xmlns:a16="http://schemas.microsoft.com/office/drawing/2014/main" xmlns="" val="3562133014"/>
                    </a:ext>
                  </a:extLst>
                </a:gridCol>
                <a:gridCol w="3048000">
                  <a:extLst>
                    <a:ext uri="{9D8B030D-6E8A-4147-A177-3AD203B41FA5}">
                      <a16:colId xmlns:a16="http://schemas.microsoft.com/office/drawing/2014/main" xmlns=""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25912163"/>
                  </a:ext>
                </a:extLst>
              </a:tr>
            </a:tbl>
          </a:graphicData>
        </a:graphic>
      </p:graphicFrame>
      <p:sp>
        <p:nvSpPr>
          <p:cNvPr id="8" name="TextBox 7">
            <a:extLst>
              <a:ext uri="{FF2B5EF4-FFF2-40B4-BE49-F238E27FC236}">
                <a16:creationId xmlns:a16="http://schemas.microsoft.com/office/drawing/2014/main" xmlns=""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xmlns=""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xmlns=""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xmlns=""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xmlns=""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xmlns=""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xmlns=""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xmlns=""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xmlns=""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xmlns=""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xmlns=""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xmlns=""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8">
            <a:extLst>
              <a:ext uri="{FF2B5EF4-FFF2-40B4-BE49-F238E27FC236}">
                <a16:creationId xmlns:a16="http://schemas.microsoft.com/office/drawing/2014/main" xmlns=""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xmlns=""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xmlns=""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xmlns=""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xmlns=""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0" name="Group 19">
            <a:extLst>
              <a:ext uri="{FF2B5EF4-FFF2-40B4-BE49-F238E27FC236}">
                <a16:creationId xmlns:a16="http://schemas.microsoft.com/office/drawing/2014/main" xmlns=""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xmlns=""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xmlns=""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xmlns=""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xmlns=""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5" name="Group 24">
            <a:extLst>
              <a:ext uri="{FF2B5EF4-FFF2-40B4-BE49-F238E27FC236}">
                <a16:creationId xmlns:a16="http://schemas.microsoft.com/office/drawing/2014/main" xmlns=""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xmlns=""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xmlns=""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xmlns=""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xmlns=""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0" name="Group 29">
            <a:extLst>
              <a:ext uri="{FF2B5EF4-FFF2-40B4-BE49-F238E27FC236}">
                <a16:creationId xmlns:a16="http://schemas.microsoft.com/office/drawing/2014/main" xmlns=""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xmlns=""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xmlns=""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xmlns=""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xmlns=""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xmlns=""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xmlns=""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xmlns=""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xmlns=""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xmlns=""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xmlns=""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xmlns=""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xmlns=""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xmlns=""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xmlns=""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xmlns=""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xmlns=""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xmlns=""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xmlns=""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xmlns=""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xmlns=""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xmlns=""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xmlns=""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xmlns=""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86FB6878-80E6-4E35-93FC-FCEF28CACD4F}"/>
              </a:ext>
            </a:extLst>
          </p:cNvPr>
          <p:cNvSpPr txBox="1"/>
          <p:nvPr/>
        </p:nvSpPr>
        <p:spPr>
          <a:xfrm>
            <a:off x="1766541" y="845725"/>
            <a:ext cx="87228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p>
        </p:txBody>
      </p:sp>
      <p:pic>
        <p:nvPicPr>
          <p:cNvPr id="5" name="Picture 2" descr="Cute girl smiling welcoming posture character cartoon logo hand drawn art illustration">
            <a:extLst>
              <a:ext uri="{FF2B5EF4-FFF2-40B4-BE49-F238E27FC236}">
                <a16:creationId xmlns:a16="http://schemas.microsoft.com/office/drawing/2014/main" xmlns=""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xmlns=""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xmlns="" id="{AC21BDFE-19A9-14F5-58F0-8DB12A89F2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xmlns=""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xmlns=""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xmlns=""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xmlns=""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xmlns=""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xmlns=""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xmlns=""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xmlns=""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xmlns=""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xmlns=""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xmlns=""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xmlns=""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xmlns=""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xmlns="" id="{E1920D55-E13B-6FD0-27CB-F0833F77E8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xmlns=""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xmlns=""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xmlns=""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xmlns="" id="{16B917A3-933F-AA05-CD85-2C2F6498AB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xmlns=""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xmlns=""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xmlns=""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xmlns="" id="{D6B04C7F-25FB-7C0F-34F6-A16655FA7B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xmlns=""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xmlns=""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xmlns=""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xmlns="" id="{B647A235-DC63-62D9-80AB-A246C329B1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xmlns=""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xmlns=""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xmlns=""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xmlns="" id="{20770C49-FEA5-AF98-68A6-3A81B46162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xmlns=""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xmlns=""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xmlns=""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xmlns=""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1391</Words>
  <Application>Microsoft Office PowerPoint</Application>
  <PresentationFormat>Widescreen</PresentationFormat>
  <Paragraphs>104</Paragraphs>
  <Slides>21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#9Slide03 Arima Madurai Black</vt:lpstr>
      <vt:lpstr>Arial</vt:lpstr>
      <vt:lpstr>Calibri</vt:lpstr>
      <vt:lpstr>Calibri Light</vt:lpstr>
      <vt:lpstr>Cambria</vt:lpstr>
      <vt:lpstr>iCiel Altus</vt:lpstr>
      <vt:lpstr>Open Sans</vt:lpstr>
      <vt:lpstr>Pattaya</vt:lpstr>
      <vt:lpstr>Times New Roman</vt:lpstr>
      <vt:lpstr>思源黑体 CN Medium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2024-07-05T08:21:14Z</dcterms:created>
  <dcterms:modified xsi:type="dcterms:W3CDTF">2024-10-08T13:45:00Z</dcterms:modified>
</cp:coreProperties>
</file>