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8" r:id="rId1"/>
    <p:sldMasterId id="2147484072" r:id="rId2"/>
    <p:sldMasterId id="2147484096" r:id="rId3"/>
  </p:sldMasterIdLst>
  <p:notesMasterIdLst>
    <p:notesMasterId r:id="rId19"/>
  </p:notesMasterIdLst>
  <p:sldIdLst>
    <p:sldId id="544" r:id="rId4"/>
    <p:sldId id="497" r:id="rId5"/>
    <p:sldId id="542" r:id="rId6"/>
    <p:sldId id="525" r:id="rId7"/>
    <p:sldId id="527" r:id="rId8"/>
    <p:sldId id="528" r:id="rId9"/>
    <p:sldId id="506" r:id="rId10"/>
    <p:sldId id="517" r:id="rId11"/>
    <p:sldId id="524" r:id="rId12"/>
    <p:sldId id="529" r:id="rId13"/>
    <p:sldId id="510" r:id="rId14"/>
    <p:sldId id="537" r:id="rId15"/>
    <p:sldId id="541" r:id="rId16"/>
    <p:sldId id="53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404"/>
    <a:srgbClr val="FFFF66"/>
    <a:srgbClr val="67E628"/>
    <a:srgbClr val="000099"/>
    <a:srgbClr val="A1FDF9"/>
    <a:srgbClr val="FFFFCC"/>
    <a:srgbClr val="1B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74" autoAdjust="0"/>
  </p:normalViewPr>
  <p:slideViewPr>
    <p:cSldViewPr snapToGrid="0">
      <p:cViewPr varScale="1">
        <p:scale>
          <a:sx n="81" d="100"/>
          <a:sy n="81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7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8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06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09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1906-CC27-46C2-A843-1FC6FA032D2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41BAB-3592-4583-B690-68747670F0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3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38029-BAD9-4A84-B5DE-8809D6DB1AB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A83A2-B5D7-49E1-B18F-9F0C215A37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1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0050A-B65A-42B5-90F7-778B11F0D27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21E24-CE8C-4A28-9051-33DF255844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7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9AED1-E25D-4CDA-A45F-21C9A4F880D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81908-02C4-4A7C-9EBD-8D1F609471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98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94AD2-CC94-4797-8FB2-B37B056FED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30831E-1187-4577-ADE8-3A71854924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16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4BB46-1E26-4512-A692-5D20EAEA38D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57F7C-7106-4E77-BC53-D6A7FAA8B0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0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F115F-0803-4B19-BED0-B103C795075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3B706-3F37-4CB8-8396-4D84696C33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3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37115-9E11-4144-852D-0C8F8193E30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C015A-97AA-469F-ACA3-72DAE03F18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72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A3B29-969D-4DE9-B79F-1FA79571081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F995D-094C-49CB-8AF0-7CD9F0EEBF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95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80CA-8BE8-4B98-AADD-EAF31D395A3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CD438-8936-420B-A748-6FAE856FFA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96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6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6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047BC-24B0-4D76-8C57-C3EDEA63E05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0A431-35A2-4D6E-9CAE-03F798F5A5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90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2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4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76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36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15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88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30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10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0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1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7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42109A-C913-4C2B-BDB6-FDA5E9D9989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EEC92B-2852-47C2-B3BF-9AF4FBE81B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5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8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39.gif"/><Relationship Id="rId4" Type="http://schemas.openxmlformats.org/officeDocument/2006/relationships/audio" Target="../media/audio2.wav"/><Relationship Id="rId9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39.gif"/><Relationship Id="rId4" Type="http://schemas.openxmlformats.org/officeDocument/2006/relationships/audio" Target="../media/audio2.wav"/><Relationship Id="rId9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BC2A">
                <a:alpha val="100000"/>
              </a:srgbClr>
            </a:gs>
            <a:gs pos="33333">
              <a:srgbClr val="FFAF00">
                <a:alpha val="100000"/>
              </a:srgbClr>
            </a:gs>
            <a:gs pos="66667">
              <a:srgbClr val="FF0000">
                <a:alpha val="10000"/>
              </a:srgbClr>
            </a:gs>
            <a:gs pos="100000">
              <a:srgbClr val="B8AE69">
                <a:alpha val="1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2138" y="6240643"/>
            <a:ext cx="10171259" cy="678535"/>
            <a:chOff x="0" y="0"/>
            <a:chExt cx="2198633" cy="146673"/>
          </a:xfrm>
        </p:grpSpPr>
        <p:sp>
          <p:nvSpPr>
            <p:cNvPr id="3" name="Freeform 3"/>
            <p:cNvSpPr/>
            <p:nvPr/>
          </p:nvSpPr>
          <p:spPr>
            <a:xfrm>
              <a:off x="3624" y="0"/>
              <a:ext cx="2191384" cy="146673"/>
            </a:xfrm>
            <a:custGeom>
              <a:avLst/>
              <a:gdLst/>
              <a:ahLst/>
              <a:cxnLst/>
              <a:rect l="l" t="t" r="r" b="b"/>
              <a:pathLst>
                <a:path w="2191384" h="146673">
                  <a:moveTo>
                    <a:pt x="1986227" y="0"/>
                  </a:moveTo>
                  <a:lnTo>
                    <a:pt x="1958" y="0"/>
                  </a:lnTo>
                  <a:cubicBezTo>
                    <a:pt x="1175" y="0"/>
                    <a:pt x="482" y="505"/>
                    <a:pt x="241" y="1249"/>
                  </a:cubicBezTo>
                  <a:cubicBezTo>
                    <a:pt x="0" y="1994"/>
                    <a:pt x="267" y="2809"/>
                    <a:pt x="902" y="3267"/>
                  </a:cubicBezTo>
                  <a:lnTo>
                    <a:pt x="195050" y="143406"/>
                  </a:lnTo>
                  <a:cubicBezTo>
                    <a:pt x="197992" y="145530"/>
                    <a:pt x="201529" y="146673"/>
                    <a:pt x="205158" y="146673"/>
                  </a:cubicBezTo>
                  <a:lnTo>
                    <a:pt x="2189427" y="146673"/>
                  </a:lnTo>
                  <a:cubicBezTo>
                    <a:pt x="2190210" y="146673"/>
                    <a:pt x="2190903" y="146168"/>
                    <a:pt x="2191144" y="145424"/>
                  </a:cubicBezTo>
                  <a:cubicBezTo>
                    <a:pt x="2191385" y="144679"/>
                    <a:pt x="2191118" y="143864"/>
                    <a:pt x="2190483" y="143406"/>
                  </a:cubicBezTo>
                  <a:lnTo>
                    <a:pt x="1996335" y="3267"/>
                  </a:lnTo>
                  <a:cubicBezTo>
                    <a:pt x="1993393" y="1143"/>
                    <a:pt x="1989856" y="0"/>
                    <a:pt x="19862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4747">
                    <a:alpha val="100000"/>
                  </a:srgbClr>
                </a:gs>
                <a:gs pos="100000">
                  <a:srgbClr val="33969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995433" cy="1752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2350429">
            <a:off x="5344624" y="1771442"/>
            <a:ext cx="6277351" cy="1293997"/>
            <a:chOff x="0" y="0"/>
            <a:chExt cx="4092635" cy="8436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91453" cy="843645"/>
            </a:xfrm>
            <a:custGeom>
              <a:avLst/>
              <a:gdLst/>
              <a:ahLst/>
              <a:cxnLst/>
              <a:rect l="l" t="t" r="r" b="b"/>
              <a:pathLst>
                <a:path w="4091453" h="843645">
                  <a:moveTo>
                    <a:pt x="3882035" y="0"/>
                  </a:moveTo>
                  <a:lnTo>
                    <a:pt x="7400" y="0"/>
                  </a:lnTo>
                  <a:cubicBezTo>
                    <a:pt x="3313" y="0"/>
                    <a:pt x="0" y="3313"/>
                    <a:pt x="0" y="7400"/>
                  </a:cubicBezTo>
                  <a:lnTo>
                    <a:pt x="0" y="836245"/>
                  </a:lnTo>
                  <a:cubicBezTo>
                    <a:pt x="0" y="840332"/>
                    <a:pt x="3313" y="843645"/>
                    <a:pt x="7400" y="843645"/>
                  </a:cubicBezTo>
                  <a:lnTo>
                    <a:pt x="3882035" y="843645"/>
                  </a:lnTo>
                  <a:cubicBezTo>
                    <a:pt x="3886559" y="843645"/>
                    <a:pt x="3890683" y="841054"/>
                    <a:pt x="3892646" y="836978"/>
                  </a:cubicBezTo>
                  <a:lnTo>
                    <a:pt x="4089423" y="428489"/>
                  </a:lnTo>
                  <a:cubicBezTo>
                    <a:pt x="4091453" y="424276"/>
                    <a:pt x="4091453" y="419369"/>
                    <a:pt x="4089423" y="415156"/>
                  </a:cubicBezTo>
                  <a:lnTo>
                    <a:pt x="3892646" y="6667"/>
                  </a:lnTo>
                  <a:cubicBezTo>
                    <a:pt x="3890683" y="2591"/>
                    <a:pt x="3886559" y="0"/>
                    <a:pt x="38820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9696">
                    <a:alpha val="100000"/>
                  </a:srgbClr>
                </a:gs>
                <a:gs pos="100000">
                  <a:srgbClr val="0E5757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78335" cy="8817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257285">
            <a:off x="5919080" y="362997"/>
            <a:ext cx="4931005" cy="1849325"/>
            <a:chOff x="0" y="0"/>
            <a:chExt cx="3706827" cy="1390210"/>
          </a:xfrm>
        </p:grpSpPr>
        <p:sp>
          <p:nvSpPr>
            <p:cNvPr id="9" name="Freeform 9"/>
            <p:cNvSpPr/>
            <p:nvPr/>
          </p:nvSpPr>
          <p:spPr>
            <a:xfrm>
              <a:off x="794" y="0"/>
              <a:ext cx="3705240" cy="1390210"/>
            </a:xfrm>
            <a:custGeom>
              <a:avLst/>
              <a:gdLst/>
              <a:ahLst/>
              <a:cxnLst/>
              <a:rect l="l" t="t" r="r" b="b"/>
              <a:pathLst>
                <a:path w="3705240" h="1390210">
                  <a:moveTo>
                    <a:pt x="209733" y="0"/>
                  </a:moveTo>
                  <a:lnTo>
                    <a:pt x="3698707" y="0"/>
                  </a:lnTo>
                  <a:cubicBezTo>
                    <a:pt x="3700546" y="0"/>
                    <a:pt x="3702295" y="800"/>
                    <a:pt x="3703498" y="2192"/>
                  </a:cubicBezTo>
                  <a:cubicBezTo>
                    <a:pt x="3704702" y="3583"/>
                    <a:pt x="3705240" y="5430"/>
                    <a:pt x="3704974" y="7250"/>
                  </a:cubicBezTo>
                  <a:lnTo>
                    <a:pt x="3503893" y="1382960"/>
                  </a:lnTo>
                  <a:cubicBezTo>
                    <a:pt x="3503285" y="1387123"/>
                    <a:pt x="3499714" y="1390210"/>
                    <a:pt x="3495507" y="1390210"/>
                  </a:cubicBezTo>
                  <a:lnTo>
                    <a:pt x="6533" y="1390210"/>
                  </a:lnTo>
                  <a:cubicBezTo>
                    <a:pt x="4693" y="1390210"/>
                    <a:pt x="2944" y="1389410"/>
                    <a:pt x="1741" y="1388018"/>
                  </a:cubicBezTo>
                  <a:cubicBezTo>
                    <a:pt x="538" y="1386626"/>
                    <a:pt x="0" y="1384780"/>
                    <a:pt x="266" y="1382960"/>
                  </a:cubicBezTo>
                  <a:lnTo>
                    <a:pt x="201346" y="7250"/>
                  </a:lnTo>
                  <a:cubicBezTo>
                    <a:pt x="201955" y="3087"/>
                    <a:pt x="205525" y="0"/>
                    <a:pt x="2097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266">
                    <a:alpha val="100000"/>
                  </a:srgbClr>
                </a:gs>
                <a:gs pos="100000">
                  <a:srgbClr val="F6B119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3503627" cy="14187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942786" y="-727568"/>
            <a:ext cx="5563414" cy="5827535"/>
            <a:chOff x="0" y="0"/>
            <a:chExt cx="14419948" cy="15104529"/>
          </a:xfrm>
        </p:grpSpPr>
        <p:sp>
          <p:nvSpPr>
            <p:cNvPr id="12" name="Freeform 12"/>
            <p:cNvSpPr/>
            <p:nvPr/>
          </p:nvSpPr>
          <p:spPr>
            <a:xfrm>
              <a:off x="-48260" y="0"/>
              <a:ext cx="14468222" cy="15104492"/>
            </a:xfrm>
            <a:custGeom>
              <a:avLst/>
              <a:gdLst/>
              <a:ahLst/>
              <a:cxnLst/>
              <a:rect l="l" t="t" r="r" b="b"/>
              <a:pathLst>
                <a:path w="14468222" h="15104492">
                  <a:moveTo>
                    <a:pt x="5495925" y="0"/>
                  </a:moveTo>
                  <a:lnTo>
                    <a:pt x="231394" y="5815457"/>
                  </a:lnTo>
                  <a:cubicBezTo>
                    <a:pt x="140589" y="5915406"/>
                    <a:pt x="84201" y="6033643"/>
                    <a:pt x="60579" y="6156579"/>
                  </a:cubicBezTo>
                  <a:cubicBezTo>
                    <a:pt x="0" y="6472301"/>
                    <a:pt x="167386" y="6794246"/>
                    <a:pt x="458978" y="6946011"/>
                  </a:cubicBezTo>
                  <a:lnTo>
                    <a:pt x="10505822" y="15104492"/>
                  </a:lnTo>
                  <a:lnTo>
                    <a:pt x="14468222" y="15104492"/>
                  </a:lnTo>
                  <a:lnTo>
                    <a:pt x="1446822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C2A">
                    <a:alpha val="100000"/>
                  </a:srgbClr>
                </a:gs>
                <a:gs pos="100000">
                  <a:srgbClr val="FFAF00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 rot="2399085">
            <a:off x="8003645" y="-1202181"/>
            <a:ext cx="6506342" cy="6506342"/>
          </a:xfrm>
          <a:custGeom>
            <a:avLst/>
            <a:gdLst/>
            <a:ahLst/>
            <a:cxnLst/>
            <a:rect l="l" t="t" r="r" b="b"/>
            <a:pathLst>
              <a:path w="9759513" h="9759513">
                <a:moveTo>
                  <a:pt x="0" y="0"/>
                </a:moveTo>
                <a:lnTo>
                  <a:pt x="9759513" y="0"/>
                </a:lnTo>
                <a:lnTo>
                  <a:pt x="9759513" y="9759513"/>
                </a:lnTo>
                <a:lnTo>
                  <a:pt x="0" y="9759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2324529">
            <a:off x="6211971" y="4481686"/>
            <a:ext cx="5998725" cy="1236561"/>
            <a:chOff x="0" y="0"/>
            <a:chExt cx="4092635" cy="8436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91398" cy="843645"/>
            </a:xfrm>
            <a:custGeom>
              <a:avLst/>
              <a:gdLst/>
              <a:ahLst/>
              <a:cxnLst/>
              <a:rect l="l" t="t" r="r" b="b"/>
              <a:pathLst>
                <a:path w="4091398" h="843645">
                  <a:moveTo>
                    <a:pt x="3881691" y="0"/>
                  </a:moveTo>
                  <a:lnTo>
                    <a:pt x="7744" y="0"/>
                  </a:lnTo>
                  <a:cubicBezTo>
                    <a:pt x="3467" y="0"/>
                    <a:pt x="0" y="3467"/>
                    <a:pt x="0" y="7744"/>
                  </a:cubicBezTo>
                  <a:lnTo>
                    <a:pt x="0" y="835902"/>
                  </a:lnTo>
                  <a:cubicBezTo>
                    <a:pt x="0" y="840178"/>
                    <a:pt x="3467" y="843645"/>
                    <a:pt x="7744" y="843645"/>
                  </a:cubicBezTo>
                  <a:lnTo>
                    <a:pt x="3881691" y="843645"/>
                  </a:lnTo>
                  <a:cubicBezTo>
                    <a:pt x="3886425" y="843645"/>
                    <a:pt x="3890741" y="840934"/>
                    <a:pt x="3892795" y="836669"/>
                  </a:cubicBezTo>
                  <a:lnTo>
                    <a:pt x="4089274" y="428799"/>
                  </a:lnTo>
                  <a:cubicBezTo>
                    <a:pt x="4091398" y="424390"/>
                    <a:pt x="4091398" y="419255"/>
                    <a:pt x="4089274" y="414846"/>
                  </a:cubicBezTo>
                  <a:lnTo>
                    <a:pt x="3892795" y="6976"/>
                  </a:lnTo>
                  <a:cubicBezTo>
                    <a:pt x="3890741" y="2711"/>
                    <a:pt x="3886425" y="0"/>
                    <a:pt x="38816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9696">
                    <a:alpha val="100000"/>
                  </a:srgbClr>
                </a:gs>
                <a:gs pos="100000">
                  <a:srgbClr val="0E5757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978335" cy="8817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21515" y="-960522"/>
            <a:ext cx="6050008" cy="6051258"/>
            <a:chOff x="0" y="0"/>
            <a:chExt cx="15101408" cy="15104529"/>
          </a:xfrm>
        </p:grpSpPr>
        <p:sp>
          <p:nvSpPr>
            <p:cNvPr id="18" name="Freeform 18"/>
            <p:cNvSpPr/>
            <p:nvPr/>
          </p:nvSpPr>
          <p:spPr>
            <a:xfrm>
              <a:off x="-48260" y="0"/>
              <a:ext cx="15149682" cy="15104492"/>
            </a:xfrm>
            <a:custGeom>
              <a:avLst/>
              <a:gdLst/>
              <a:ahLst/>
              <a:cxnLst/>
              <a:rect l="l" t="t" r="r" b="b"/>
              <a:pathLst>
                <a:path w="15149682" h="15104492">
                  <a:moveTo>
                    <a:pt x="5753372" y="0"/>
                  </a:moveTo>
                  <a:lnTo>
                    <a:pt x="240049" y="5815457"/>
                  </a:lnTo>
                  <a:cubicBezTo>
                    <a:pt x="144952" y="5915406"/>
                    <a:pt x="85900" y="6033643"/>
                    <a:pt x="61161" y="6156579"/>
                  </a:cubicBezTo>
                  <a:cubicBezTo>
                    <a:pt x="0" y="6472301"/>
                    <a:pt x="173016" y="6794246"/>
                    <a:pt x="478388" y="6946011"/>
                  </a:cubicBezTo>
                  <a:lnTo>
                    <a:pt x="11000026" y="15104492"/>
                  </a:lnTo>
                  <a:lnTo>
                    <a:pt x="15149682" y="15104492"/>
                  </a:lnTo>
                  <a:lnTo>
                    <a:pt x="15149682" y="0"/>
                  </a:lnTo>
                  <a:close/>
                </a:path>
              </a:pathLst>
            </a:custGeom>
            <a:blipFill>
              <a:blip r:embed="rId3"/>
              <a:stretch>
                <a:fillRect l="-6263" r="-626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-8476905">
            <a:off x="6496089" y="6243724"/>
            <a:ext cx="6563215" cy="832921"/>
            <a:chOff x="0" y="0"/>
            <a:chExt cx="2882165" cy="3657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2165" cy="365768"/>
            </a:xfrm>
            <a:custGeom>
              <a:avLst/>
              <a:gdLst/>
              <a:ahLst/>
              <a:cxnLst/>
              <a:rect l="l" t="t" r="r" b="b"/>
              <a:pathLst>
                <a:path w="2882165" h="365768">
                  <a:moveTo>
                    <a:pt x="2678965" y="0"/>
                  </a:moveTo>
                  <a:lnTo>
                    <a:pt x="0" y="0"/>
                  </a:lnTo>
                  <a:lnTo>
                    <a:pt x="203200" y="365768"/>
                  </a:lnTo>
                  <a:lnTo>
                    <a:pt x="2882165" y="365768"/>
                  </a:lnTo>
                  <a:lnTo>
                    <a:pt x="2678965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696">
                    <a:alpha val="100000"/>
                  </a:srgbClr>
                </a:gs>
                <a:gs pos="100000">
                  <a:srgbClr val="16666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28575"/>
              <a:ext cx="2678965" cy="394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8476905">
            <a:off x="7604955" y="5932722"/>
            <a:ext cx="4900331" cy="466258"/>
            <a:chOff x="0" y="0"/>
            <a:chExt cx="3117500" cy="2966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17500" cy="296625"/>
            </a:xfrm>
            <a:custGeom>
              <a:avLst/>
              <a:gdLst/>
              <a:ahLst/>
              <a:cxnLst/>
              <a:rect l="l" t="t" r="r" b="b"/>
              <a:pathLst>
                <a:path w="3117500" h="296625">
                  <a:moveTo>
                    <a:pt x="2914300" y="0"/>
                  </a:moveTo>
                  <a:lnTo>
                    <a:pt x="0" y="0"/>
                  </a:lnTo>
                  <a:lnTo>
                    <a:pt x="203200" y="296625"/>
                  </a:lnTo>
                  <a:lnTo>
                    <a:pt x="3117500" y="296625"/>
                  </a:lnTo>
                  <a:lnTo>
                    <a:pt x="291430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4" name="TextBox 24"/>
            <p:cNvSpPr txBox="1"/>
            <p:nvPr/>
          </p:nvSpPr>
          <p:spPr>
            <a:xfrm>
              <a:off x="101600" y="-28575"/>
              <a:ext cx="2914300" cy="3252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79687" y="6369700"/>
            <a:ext cx="407171" cy="375004"/>
            <a:chOff x="0" y="0"/>
            <a:chExt cx="112841" cy="10392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2841" cy="103927"/>
            </a:xfrm>
            <a:custGeom>
              <a:avLst/>
              <a:gdLst/>
              <a:ahLst/>
              <a:cxnLst/>
              <a:rect l="l" t="t" r="r" b="b"/>
              <a:pathLst>
                <a:path w="112841" h="103927">
                  <a:moveTo>
                    <a:pt x="51963" y="0"/>
                  </a:moveTo>
                  <a:lnTo>
                    <a:pt x="60878" y="0"/>
                  </a:lnTo>
                  <a:cubicBezTo>
                    <a:pt x="74659" y="0"/>
                    <a:pt x="87876" y="5475"/>
                    <a:pt x="97621" y="15220"/>
                  </a:cubicBezTo>
                  <a:cubicBezTo>
                    <a:pt x="107366" y="24965"/>
                    <a:pt x="112841" y="38182"/>
                    <a:pt x="112841" y="51963"/>
                  </a:cubicBezTo>
                  <a:lnTo>
                    <a:pt x="112841" y="51963"/>
                  </a:lnTo>
                  <a:cubicBezTo>
                    <a:pt x="112841" y="65745"/>
                    <a:pt x="107366" y="78962"/>
                    <a:pt x="97621" y="88707"/>
                  </a:cubicBezTo>
                  <a:cubicBezTo>
                    <a:pt x="87876" y="98452"/>
                    <a:pt x="74659" y="103927"/>
                    <a:pt x="60878" y="103927"/>
                  </a:cubicBezTo>
                  <a:lnTo>
                    <a:pt x="51963" y="103927"/>
                  </a:lnTo>
                  <a:cubicBezTo>
                    <a:pt x="38182" y="103927"/>
                    <a:pt x="24965" y="98452"/>
                    <a:pt x="15220" y="88707"/>
                  </a:cubicBezTo>
                  <a:cubicBezTo>
                    <a:pt x="5475" y="78962"/>
                    <a:pt x="0" y="65745"/>
                    <a:pt x="0" y="51963"/>
                  </a:cubicBezTo>
                  <a:lnTo>
                    <a:pt x="0" y="51963"/>
                  </a:lnTo>
                  <a:cubicBezTo>
                    <a:pt x="0" y="38182"/>
                    <a:pt x="5475" y="24965"/>
                    <a:pt x="15220" y="15220"/>
                  </a:cubicBezTo>
                  <a:cubicBezTo>
                    <a:pt x="24965" y="5475"/>
                    <a:pt x="38182" y="0"/>
                    <a:pt x="519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C2A">
                    <a:alpha val="100000"/>
                  </a:srgbClr>
                </a:gs>
                <a:gs pos="100000">
                  <a:srgbClr val="FFAF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12841" cy="132502"/>
            </a:xfrm>
            <a:prstGeom prst="rect">
              <a:avLst/>
            </a:prstGeom>
          </p:spPr>
          <p:txBody>
            <a:bodyPr lIns="45504" tIns="45504" rIns="45504" bIns="45504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120154" y="6369700"/>
            <a:ext cx="407171" cy="375004"/>
            <a:chOff x="0" y="0"/>
            <a:chExt cx="112841" cy="10392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2841" cy="103927"/>
            </a:xfrm>
            <a:custGeom>
              <a:avLst/>
              <a:gdLst/>
              <a:ahLst/>
              <a:cxnLst/>
              <a:rect l="l" t="t" r="r" b="b"/>
              <a:pathLst>
                <a:path w="112841" h="103927">
                  <a:moveTo>
                    <a:pt x="51963" y="0"/>
                  </a:moveTo>
                  <a:lnTo>
                    <a:pt x="60878" y="0"/>
                  </a:lnTo>
                  <a:cubicBezTo>
                    <a:pt x="74659" y="0"/>
                    <a:pt x="87876" y="5475"/>
                    <a:pt x="97621" y="15220"/>
                  </a:cubicBezTo>
                  <a:cubicBezTo>
                    <a:pt x="107366" y="24965"/>
                    <a:pt x="112841" y="38182"/>
                    <a:pt x="112841" y="51963"/>
                  </a:cubicBezTo>
                  <a:lnTo>
                    <a:pt x="112841" y="51963"/>
                  </a:lnTo>
                  <a:cubicBezTo>
                    <a:pt x="112841" y="65745"/>
                    <a:pt x="107366" y="78962"/>
                    <a:pt x="97621" y="88707"/>
                  </a:cubicBezTo>
                  <a:cubicBezTo>
                    <a:pt x="87876" y="98452"/>
                    <a:pt x="74659" y="103927"/>
                    <a:pt x="60878" y="103927"/>
                  </a:cubicBezTo>
                  <a:lnTo>
                    <a:pt x="51963" y="103927"/>
                  </a:lnTo>
                  <a:cubicBezTo>
                    <a:pt x="38182" y="103927"/>
                    <a:pt x="24965" y="98452"/>
                    <a:pt x="15220" y="88707"/>
                  </a:cubicBezTo>
                  <a:cubicBezTo>
                    <a:pt x="5475" y="78962"/>
                    <a:pt x="0" y="65745"/>
                    <a:pt x="0" y="51963"/>
                  </a:cubicBezTo>
                  <a:lnTo>
                    <a:pt x="0" y="51963"/>
                  </a:lnTo>
                  <a:cubicBezTo>
                    <a:pt x="0" y="38182"/>
                    <a:pt x="5475" y="24965"/>
                    <a:pt x="15220" y="15220"/>
                  </a:cubicBezTo>
                  <a:cubicBezTo>
                    <a:pt x="24965" y="5475"/>
                    <a:pt x="38182" y="0"/>
                    <a:pt x="519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C2A">
                    <a:alpha val="100000"/>
                  </a:srgbClr>
                </a:gs>
                <a:gs pos="100000">
                  <a:srgbClr val="FFAF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12841" cy="132502"/>
            </a:xfrm>
            <a:prstGeom prst="rect">
              <a:avLst/>
            </a:prstGeom>
          </p:spPr>
          <p:txBody>
            <a:bodyPr lIns="45504" tIns="45504" rIns="45504" bIns="45504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4198039" y="6476297"/>
            <a:ext cx="251401" cy="161811"/>
          </a:xfrm>
          <a:custGeom>
            <a:avLst/>
            <a:gdLst/>
            <a:ahLst/>
            <a:cxnLst/>
            <a:rect l="l" t="t" r="r" b="b"/>
            <a:pathLst>
              <a:path w="377102" h="242717">
                <a:moveTo>
                  <a:pt x="0" y="0"/>
                </a:moveTo>
                <a:lnTo>
                  <a:pt x="377103" y="0"/>
                </a:lnTo>
                <a:lnTo>
                  <a:pt x="377103" y="242717"/>
                </a:lnTo>
                <a:lnTo>
                  <a:pt x="0" y="242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0" y="0"/>
            <a:ext cx="1447569" cy="1444177"/>
          </a:xfrm>
          <a:custGeom>
            <a:avLst/>
            <a:gdLst/>
            <a:ahLst/>
            <a:cxnLst/>
            <a:rect l="l" t="t" r="r" b="b"/>
            <a:pathLst>
              <a:path w="2171354" h="2166265">
                <a:moveTo>
                  <a:pt x="0" y="0"/>
                </a:moveTo>
                <a:lnTo>
                  <a:pt x="2171354" y="0"/>
                </a:lnTo>
                <a:lnTo>
                  <a:pt x="2171354" y="2166265"/>
                </a:lnTo>
                <a:lnTo>
                  <a:pt x="0" y="2166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68139" y="2275650"/>
            <a:ext cx="639940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66"/>
              </a:lnSpc>
            </a:pPr>
            <a:r>
              <a:rPr lang="en-US" sz="4848" spc="-121">
                <a:solidFill>
                  <a:srgbClr val="DD1610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Bài giảng điện tử lớp 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98576" y="6367528"/>
            <a:ext cx="305172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93"/>
              </a:lnSpc>
            </a:pPr>
            <a:r>
              <a:rPr lang="en-US" sz="19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Giáo viên: Tạ Thị Thắm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43473" y="5710888"/>
            <a:ext cx="394003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10"/>
              </a:lnSpc>
            </a:pPr>
            <a:r>
              <a:rPr lang="en-US" sz="2579" b="1" spc="51">
                <a:solidFill>
                  <a:srgbClr val="4510DD"/>
                </a:solidFill>
                <a:latin typeface="Inter Bold"/>
                <a:ea typeface="Inter Bold"/>
                <a:cs typeface="Inter Bold"/>
                <a:sym typeface="Inter Bold"/>
              </a:rPr>
              <a:t>Năm học: 2024 - 2025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597176" y="6325250"/>
            <a:ext cx="377562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93"/>
              </a:lnSpc>
            </a:pPr>
            <a:r>
              <a:rPr lang="en-US" sz="19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Gmail: tatham1979@gmail.com</a:t>
            </a:r>
          </a:p>
        </p:txBody>
      </p:sp>
      <p:sp>
        <p:nvSpPr>
          <p:cNvPr id="38" name="TextBox 35"/>
          <p:cNvSpPr txBox="1"/>
          <p:nvPr/>
        </p:nvSpPr>
        <p:spPr>
          <a:xfrm>
            <a:off x="-45190" y="3960871"/>
            <a:ext cx="7353990" cy="1954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34"/>
              </a:lnSpc>
            </a:pPr>
            <a:r>
              <a:rPr lang="en-US" sz="3600" b="1">
                <a:solidFill>
                  <a:srgbClr val="4510DD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Tiếng Việt</a:t>
            </a:r>
          </a:p>
          <a:p>
            <a:pPr lvl="0" algn="ctr"/>
            <a:r>
              <a:rPr lang="en-US" sz="3600" b="1">
                <a:solidFill>
                  <a:srgbClr val="4510DD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3600" b="1">
                <a:solidFill>
                  <a:srgbClr val="DD106C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Luyện tập</a:t>
            </a:r>
            <a:r>
              <a:rPr lang="en-US" sz="3600" b="1">
                <a:solidFill>
                  <a:srgbClr val="DD106C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: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vật, hoạt động</a:t>
            </a:r>
          </a:p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Câu giới thiệu</a:t>
            </a:r>
          </a:p>
          <a:p>
            <a:pPr algn="ctr" defTabSz="609630">
              <a:lnSpc>
                <a:spcPts val="3334"/>
              </a:lnSpc>
            </a:pPr>
            <a:endParaRPr lang="en-US" sz="3200" b="1">
              <a:solidFill>
                <a:srgbClr val="DD106C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17310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03941" y="380264"/>
            <a:ext cx="1098263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699569" y="807521"/>
            <a:ext cx="1209886" cy="28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02287" y="807521"/>
            <a:ext cx="2094805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27953" y="807521"/>
            <a:ext cx="2125938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503617" y="807521"/>
            <a:ext cx="2564186" cy="106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455729"/>
            <a:ext cx="12192000" cy="3139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Hà là học sinh lớp 2A.</a:t>
            </a:r>
          </a:p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em là bác sĩ.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em là Trường Tiểu học Lê Quý Đôn.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671948" y="988675"/>
            <a:ext cx="6958940" cy="1096513"/>
          </a:xfrm>
          <a:prstGeom prst="wedgeEllipseCallout">
            <a:avLst>
              <a:gd name="adj1" fmla="val -21228"/>
              <a:gd name="adj2" fmla="val 8542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57929" y="1023963"/>
            <a:ext cx="42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7294" y="2670821"/>
            <a:ext cx="62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6233" y="3655353"/>
            <a:ext cx="62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22136" y="4700509"/>
            <a:ext cx="62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73132" y="3313216"/>
            <a:ext cx="1686297" cy="237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73132" y="4310743"/>
            <a:ext cx="1426437" cy="118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7662" y="5320145"/>
            <a:ext cx="25517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23" grpId="0"/>
      <p:bldP spid="2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825623" y="463134"/>
            <a:ext cx="1054075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3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2.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96935" y="978791"/>
            <a:ext cx="6412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38104" y="958072"/>
            <a:ext cx="3386447" cy="325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21979" y="984853"/>
            <a:ext cx="3053938" cy="88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399614" y="322144"/>
            <a:ext cx="7764692" cy="145868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endParaRPr lang="en-US" sz="40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4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sz="4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4000" b="1" kern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4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>
              <a:lnSpc>
                <a:spcPct val="106000"/>
              </a:lnSpc>
            </a:pPr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8711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9BB0CB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008754" y="2318442"/>
            <a:ext cx="6078341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út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chỉ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4" y="260895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4" y="235495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4803" y="242798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091179" y="254069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95763" y="5962602"/>
            <a:ext cx="694112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ặp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sách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bút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bàn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sinh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9" y="633725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2" y="5999113"/>
            <a:ext cx="115381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83158" y="61229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189534" y="623565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37316" y="4782242"/>
            <a:ext cx="568664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ăn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bàn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đội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mũ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4" y="5096567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4" y="4874317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65753" y="490289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072129" y="506005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0" y="5567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ln>
                <a:solidFill>
                  <a:srgbClr val="00206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392454" y="9027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3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96265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7" y="-141801"/>
            <a:ext cx="1176338" cy="119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415348" y="902775"/>
            <a:ext cx="962249" cy="1090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420111" y="874200"/>
            <a:ext cx="962249" cy="1090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415348" y="902775"/>
            <a:ext cx="962249" cy="1090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462973" y="902775"/>
            <a:ext cx="962249" cy="1090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429636" y="902775"/>
            <a:ext cx="962249" cy="1090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0665729" y="239851"/>
            <a:ext cx="1752600" cy="1179513"/>
            <a:chOff x="4365" y="2928"/>
            <a:chExt cx="1104" cy="1104"/>
          </a:xfrm>
        </p:grpSpPr>
        <p:sp>
          <p:nvSpPr>
            <p:cNvPr id="4131" name="AutoShape 50"/>
            <p:cNvSpPr>
              <a:spLocks noChangeArrowheads="1"/>
            </p:cNvSpPr>
            <p:nvPr/>
          </p:nvSpPr>
          <p:spPr bwMode="auto">
            <a:xfrm>
              <a:off x="4365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2" name="AutoShape 51"/>
          <p:cNvSpPr>
            <a:spLocks noChangeArrowheads="1"/>
          </p:cNvSpPr>
          <p:nvPr/>
        </p:nvSpPr>
        <p:spPr bwMode="auto">
          <a:xfrm>
            <a:off x="1951257" y="3429595"/>
            <a:ext cx="8107143" cy="10460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buClr>
                <a:srgbClr val="000000"/>
              </a:buClr>
              <a:defRPr/>
            </a:pPr>
            <a:r>
              <a:rPr lang="en-US" sz="4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4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4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</a:t>
            </a:r>
            <a:r>
              <a:rPr lang="en-US" sz="4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4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sz="4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endParaRPr lang="en-US" sz="4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" name="Picture 52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0" y="374919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9" y="3478009"/>
            <a:ext cx="1258546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4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41952" y="356666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983219" y="367937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</p:spTree>
    <p:extLst>
      <p:ext uri="{BB962C8B-B14F-4D97-AF65-F5344CB8AC3E}">
        <p14:creationId xmlns:p14="http://schemas.microsoft.com/office/powerpoint/2010/main" val="405815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7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7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5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75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40" grpId="0" animBg="1"/>
      <p:bldP spid="41" grpId="0"/>
      <p:bldP spid="42" grpId="0" animBg="1"/>
      <p:bldP spid="42" grpId="1" animBg="1"/>
      <p:bldP spid="45" grpId="0" animBg="1"/>
      <p:bldP spid="45" grpId="1" animBg="1"/>
      <p:bldP spid="46" grpId="0"/>
      <p:bldP spid="46" grpId="1"/>
      <p:bldP spid="47" grpId="0" animBg="1"/>
      <p:bldP spid="50" grpId="0" animBg="1"/>
      <p:bldP spid="51" grpId="0"/>
      <p:bldP spid="57" grpId="0" animBg="1"/>
      <p:bldP spid="57" grpId="1" animBg="1"/>
      <p:bldP spid="58" grpId="0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52" grpId="0" animBg="1"/>
      <p:bldP spid="55" grpId="0" animBg="1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599" y="152400"/>
            <a:ext cx="7096125" cy="131558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9BB0CB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580606" y="2583416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hái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hồng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287416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6" y="262016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9475" y="269319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5851" y="280590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79007" y="5136354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chạy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nói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hái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6" y="416639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7" y="390445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0425" y="395208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6801" y="406479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573463" y="3883818"/>
            <a:ext cx="621019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ăn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bóng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bàn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đội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mũ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6" y="536178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6" y="513953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0425" y="516810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6801" y="532526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304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6715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14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263" y="57594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467974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472737" y="769711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467974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515599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482262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929813" y="2039482"/>
            <a:ext cx="1752600" cy="1179513"/>
            <a:chOff x="4320" y="2928"/>
            <a:chExt cx="1104" cy="1104"/>
          </a:xfrm>
        </p:grpSpPr>
        <p:sp>
          <p:nvSpPr>
            <p:cNvPr id="515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38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2.22222E-6 L 2.29167E-6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599" y="152400"/>
            <a:ext cx="7096125" cy="131558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9BB0CB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580606" y="2583416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287416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6" y="262016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9475" y="269319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5851" y="280590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79007" y="5136354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2.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6" y="416639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7" y="390445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0425" y="395208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6801" y="406479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573463" y="3883818"/>
            <a:ext cx="621019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Bút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mực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6" y="536178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6" y="513953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0425" y="516810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6801" y="532526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304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6715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kern="10" smtClean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kern="10">
              <a:ln/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263" y="57594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467974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472737" y="769711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467974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515599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482262" y="798286"/>
            <a:ext cx="938213" cy="869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929813" y="2039482"/>
            <a:ext cx="1752600" cy="1179513"/>
            <a:chOff x="4320" y="2928"/>
            <a:chExt cx="1104" cy="1104"/>
          </a:xfrm>
        </p:grpSpPr>
        <p:sp>
          <p:nvSpPr>
            <p:cNvPr id="515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389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2.22222E-6 L 2.29167E-6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11" y="557657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0" y="34030"/>
            <a:ext cx="11765723" cy="48816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022144" y="1128156"/>
            <a:ext cx="8496795" cy="325114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709"/>
                <a:gd name="adj2" fmla="val 628"/>
              </a:avLst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CC0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C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C0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642868" y="-60086"/>
            <a:ext cx="3441859" cy="333138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68" y="4875701"/>
            <a:ext cx="3121967" cy="177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54656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9600" b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微软雅黑"/>
              </a:rPr>
              <a:t>Khởi</a:t>
            </a:r>
            <a:r>
              <a:rPr lang="en-US" altLang="zh-CN" sz="9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微软雅黑"/>
              </a:rPr>
              <a:t> </a:t>
            </a:r>
            <a:r>
              <a:rPr lang="en-US" altLang="zh-CN" sz="9600" b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微软雅黑"/>
              </a:rPr>
              <a:t>động</a:t>
            </a:r>
            <a:endParaRPr lang="zh-CN" altLang="en-US" sz="96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Em Yêu Trường Em - Lớp 3 - Bài 8 - Âm Nhạc Lớp 3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130" y="154378"/>
            <a:ext cx="11768447" cy="63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860" y="498764"/>
            <a:ext cx="95253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78266" y="242477"/>
            <a:ext cx="6300664" cy="38471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40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a. Chỉ sự vật: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  <a:endParaRPr lang="vi-VN" sz="2800" b="1" dirty="0">
              <a:solidFill>
                <a:prstClr val="black"/>
              </a:solidFill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endParaRPr lang="vi-VN" sz="2800" b="1" dirty="0">
              <a:solidFill>
                <a:prstClr val="black"/>
              </a:solidFill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endParaRPr lang="vi-VN" sz="2800" b="1" dirty="0">
              <a:solidFill>
                <a:prstClr val="black"/>
              </a:solidFill>
              <a:ea typeface="Arial-Rounded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28801" y="868878"/>
            <a:ext cx="1634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19601" y="868878"/>
            <a:ext cx="1634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328" y="3185497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b. Chỉ hoạt động:</a:t>
            </a:r>
          </a:p>
        </p:txBody>
      </p:sp>
    </p:spTree>
    <p:extLst>
      <p:ext uri="{BB962C8B-B14F-4D97-AF65-F5344CB8AC3E}">
        <p14:creationId xmlns:p14="http://schemas.microsoft.com/office/powerpoint/2010/main" val="42134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78266" y="242477"/>
            <a:ext cx="6300664" cy="38471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40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a. Chỉ sự vật: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  <a:endParaRPr lang="vi-VN" sz="2800" b="1" dirty="0">
              <a:solidFill>
                <a:prstClr val="black"/>
              </a:solidFill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endParaRPr lang="vi-VN" sz="2800" b="1" dirty="0">
              <a:solidFill>
                <a:prstClr val="black"/>
              </a:solidFill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endParaRPr lang="vi-VN" sz="2800" b="1" dirty="0">
              <a:solidFill>
                <a:prstClr val="black"/>
              </a:solidFill>
              <a:ea typeface="Arial-Rounded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28801" y="868878"/>
            <a:ext cx="1634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19601" y="868878"/>
            <a:ext cx="1634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328" y="3185497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prstClr val="black"/>
                </a:solidFill>
                <a:ea typeface="Arial-Rounded" pitchFamily="34" charset="0"/>
                <a:cs typeface="Times New Roman" pitchFamily="18" charset="0"/>
              </a:rPr>
              <a:t>b. Chỉ hoạt động: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3289" r="5722" b="-4329"/>
          <a:stretch/>
        </p:blipFill>
        <p:spPr>
          <a:xfrm>
            <a:off x="6010401" y="309052"/>
            <a:ext cx="6019303" cy="6276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9" t="1" r="65836" b="48905"/>
          <a:stretch/>
        </p:blipFill>
        <p:spPr>
          <a:xfrm>
            <a:off x="5975765" y="242477"/>
            <a:ext cx="1863929" cy="3295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127596" y="3447131"/>
            <a:ext cx="1951367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lang="vi-VN" sz="28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r="2635"/>
          <a:stretch/>
        </p:blipFill>
        <p:spPr>
          <a:xfrm>
            <a:off x="8113461" y="4358244"/>
            <a:ext cx="1813182" cy="1833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8129677" y="6071867"/>
            <a:ext cx="184234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ặp</a:t>
            </a:r>
            <a:r>
              <a:rPr lang="en-US" sz="28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vi-VN" sz="28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5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7.40741E-7 L -0.32252 -0.235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1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52018 -0.492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5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78266" y="242477"/>
            <a:ext cx="5240791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sinh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394" y="242477"/>
            <a:ext cx="6311193" cy="6245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652" y="3447107"/>
            <a:ext cx="4941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hăn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798" y="2126812"/>
            <a:ext cx="45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266" y="2923887"/>
            <a:ext cx="353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cặp sách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92653" y="903048"/>
            <a:ext cx="284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860" y="911095"/>
            <a:ext cx="284340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348" y="4835981"/>
            <a:ext cx="301192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911" y="4832102"/>
            <a:ext cx="206676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348" y="5363080"/>
            <a:ext cx="506433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/>
      <p:bldP spid="12" grpId="0"/>
      <p:bldP spid="13" grpId="0"/>
      <p:bldP spid="13" grpId="1"/>
      <p:bldP spid="8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03941" y="380264"/>
            <a:ext cx="1098263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452" y="1904380"/>
            <a:ext cx="259153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6452" y="2770764"/>
            <a:ext cx="259153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452" y="3622533"/>
            <a:ext cx="259153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0489" y="1291896"/>
            <a:ext cx="4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3805" y="1263007"/>
            <a:ext cx="4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49787" y="3622533"/>
            <a:ext cx="5551501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49788" y="2710220"/>
            <a:ext cx="5551501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49788" y="1847782"/>
            <a:ext cx="5551500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699569" y="807521"/>
            <a:ext cx="1209886" cy="28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02287" y="807521"/>
            <a:ext cx="2094805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377987" y="2257194"/>
            <a:ext cx="2471800" cy="1716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3380457" y="2228106"/>
            <a:ext cx="2509376" cy="96109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3377990" y="3060949"/>
            <a:ext cx="2471798" cy="91231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27953" y="807521"/>
            <a:ext cx="2125938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503617" y="807521"/>
            <a:ext cx="2564186" cy="106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30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3" grpId="0"/>
      <p:bldP spid="13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03941" y="380264"/>
            <a:ext cx="1098263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452" y="1544809"/>
            <a:ext cx="259153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6452" y="2411193"/>
            <a:ext cx="259153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452" y="3262962"/>
            <a:ext cx="259153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0489" y="932325"/>
            <a:ext cx="4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3805" y="903436"/>
            <a:ext cx="4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49787" y="3262962"/>
            <a:ext cx="5551501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49788" y="2350649"/>
            <a:ext cx="5551501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49788" y="1488211"/>
            <a:ext cx="5551500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699569" y="807521"/>
            <a:ext cx="1209886" cy="28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02287" y="807521"/>
            <a:ext cx="2094805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377987" y="1897623"/>
            <a:ext cx="2471800" cy="1716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3380457" y="1868535"/>
            <a:ext cx="2509376" cy="96109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3377990" y="2701378"/>
            <a:ext cx="2471798" cy="91231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27953" y="807521"/>
            <a:ext cx="2125938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503617" y="807521"/>
            <a:ext cx="2564186" cy="106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9041" y="4102084"/>
            <a:ext cx="10372434" cy="2677656"/>
          </a:xfrm>
          <a:prstGeom prst="rect">
            <a:avLst/>
          </a:prstGeom>
          <a:solidFill>
            <a:srgbClr val="A1FDF9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 </a:t>
            </a:r>
            <a:r>
              <a:rPr lang="vi-VN" sz="3600" b="1" dirty="0">
                <a:solidFill>
                  <a:srgbClr val="0000FF"/>
                </a:solidFill>
              </a:rPr>
              <a:t>Bạn Hà là học sinh lớp 2A.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FF"/>
                </a:solidFill>
              </a:rPr>
              <a:t> Bố em là bác sĩ.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vi-VN" sz="3600" b="1" dirty="0">
                <a:solidFill>
                  <a:srgbClr val="0000FF"/>
                </a:solidFill>
              </a:rPr>
              <a:t>Trường em là Trường Tiểu học Lê Quý Đôn.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7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3" grpId="0"/>
      <p:bldP spid="13" grpId="0"/>
      <p:bldP spid="14" grpId="0" animBg="1"/>
      <p:bldP spid="15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termark">
  <a:themeElements>
    <a:clrScheme name="Watermark 3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9BB0CB"/>
      </a:accent1>
      <a:accent2>
        <a:srgbClr val="D1E0CE"/>
      </a:accent2>
      <a:accent3>
        <a:srgbClr val="FFFFFF"/>
      </a:accent3>
      <a:accent4>
        <a:srgbClr val="000000"/>
      </a:accent4>
      <a:accent5>
        <a:srgbClr val="CBD4E2"/>
      </a:accent5>
      <a:accent6>
        <a:srgbClr val="BDCBBA"/>
      </a:accent6>
      <a:hlink>
        <a:srgbClr val="8EA642"/>
      </a:hlink>
      <a:folHlink>
        <a:srgbClr val="CCCC00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9778</TotalTime>
  <Words>557</Words>
  <Application>Microsoft Office PowerPoint</Application>
  <PresentationFormat>Widescreen</PresentationFormat>
  <Paragraphs>121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微软雅黑</vt:lpstr>
      <vt:lpstr>Microsoft YaHei UI</vt:lpstr>
      <vt:lpstr>宋体</vt:lpstr>
      <vt:lpstr>.VnHelvetInsH</vt:lpstr>
      <vt:lpstr>.VnTime</vt:lpstr>
      <vt:lpstr>.VnTimeH</vt:lpstr>
      <vt:lpstr>Arial</vt:lpstr>
      <vt:lpstr>Arial-Rounded</vt:lpstr>
      <vt:lpstr>Calibri</vt:lpstr>
      <vt:lpstr>等线</vt:lpstr>
      <vt:lpstr>DFPOP1-W9</vt:lpstr>
      <vt:lpstr>Impact</vt:lpstr>
      <vt:lpstr>Inter</vt:lpstr>
      <vt:lpstr>Inter Bold</vt:lpstr>
      <vt:lpstr>SVN-Adam Gorry</vt:lpstr>
      <vt:lpstr>Times New Roman</vt:lpstr>
      <vt:lpstr>Wingdings</vt:lpstr>
      <vt:lpstr>华康少女文字W5</vt:lpstr>
      <vt:lpstr>Office 主题</vt:lpstr>
      <vt:lpstr>Watermark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Ngo Duy Phong</cp:lastModifiedBy>
  <cp:revision>145</cp:revision>
  <dcterms:created xsi:type="dcterms:W3CDTF">2021-05-21T10:43:38Z</dcterms:created>
  <dcterms:modified xsi:type="dcterms:W3CDTF">2024-10-02T14:14:45Z</dcterms:modified>
</cp:coreProperties>
</file>