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21.xml" ContentType="application/inkml+xml"/>
  <Override PartName="/ppt/ink/ink22.xml" ContentType="application/inkml+xml"/>
  <Override PartName="/ppt/notesSlides/notesSlide7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87" r:id="rId3"/>
    <p:sldMasterId id="2147483704" r:id="rId4"/>
  </p:sldMasterIdLst>
  <p:notesMasterIdLst>
    <p:notesMasterId r:id="rId62"/>
  </p:notesMasterIdLst>
  <p:sldIdLst>
    <p:sldId id="348" r:id="rId5"/>
    <p:sldId id="262" r:id="rId6"/>
    <p:sldId id="263" r:id="rId7"/>
    <p:sldId id="264" r:id="rId8"/>
    <p:sldId id="265" r:id="rId9"/>
    <p:sldId id="266" r:id="rId10"/>
    <p:sldId id="284" r:id="rId11"/>
    <p:sldId id="285" r:id="rId12"/>
    <p:sldId id="286" r:id="rId13"/>
    <p:sldId id="320" r:id="rId14"/>
    <p:sldId id="321" r:id="rId15"/>
    <p:sldId id="324" r:id="rId16"/>
    <p:sldId id="270" r:id="rId17"/>
    <p:sldId id="271" r:id="rId18"/>
    <p:sldId id="272" r:id="rId19"/>
    <p:sldId id="273" r:id="rId20"/>
    <p:sldId id="274" r:id="rId21"/>
    <p:sldId id="287" r:id="rId22"/>
    <p:sldId id="326" r:id="rId23"/>
    <p:sldId id="327" r:id="rId24"/>
    <p:sldId id="329" r:id="rId25"/>
    <p:sldId id="328" r:id="rId26"/>
    <p:sldId id="288" r:id="rId27"/>
    <p:sldId id="289" r:id="rId28"/>
    <p:sldId id="290" r:id="rId29"/>
    <p:sldId id="301" r:id="rId30"/>
    <p:sldId id="302" r:id="rId31"/>
    <p:sldId id="303" r:id="rId32"/>
    <p:sldId id="304" r:id="rId33"/>
    <p:sldId id="305" r:id="rId34"/>
    <p:sldId id="332" r:id="rId35"/>
    <p:sldId id="333" r:id="rId36"/>
    <p:sldId id="334" r:id="rId37"/>
    <p:sldId id="345" r:id="rId38"/>
    <p:sldId id="331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46" r:id="rId47"/>
    <p:sldId id="338" r:id="rId48"/>
    <p:sldId id="337" r:id="rId49"/>
    <p:sldId id="340" r:id="rId50"/>
    <p:sldId id="336" r:id="rId51"/>
    <p:sldId id="313" r:id="rId52"/>
    <p:sldId id="316" r:id="rId53"/>
    <p:sldId id="317" r:id="rId54"/>
    <p:sldId id="318" r:id="rId55"/>
    <p:sldId id="319" r:id="rId56"/>
    <p:sldId id="347" r:id="rId57"/>
    <p:sldId id="344" r:id="rId58"/>
    <p:sldId id="343" r:id="rId59"/>
    <p:sldId id="342" r:id="rId60"/>
    <p:sldId id="276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FF"/>
    <a:srgbClr val="C1F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6:41:30.1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3211 24575,'46'-40'0,"1"2"0,2 2 0,53-29 0,-4 2 0,250-193 0,-245 171 0,113-122 0,-48 35 0,197-155 0,-249 241 0,186-105 0,-55 40 0,75-34 0,-207 123 0,-49 28 0,96-33 0,77-13 0,-129 45 0,102-19 0,-101 29 0,-93 19 0,1-1 0,-1-1 0,0-1 0,-1 0 0,24-18 0,14-7 0,-8 8 0,2 1 0,0 3 0,91-28 0,-127 46 0,0-1 0,-1 0 0,0 0 0,0-1 0,0-1 0,-1 0 0,0-1 0,-1 0 0,18-17 0,-10 10 0,10-10 0,0-1 0,40-49 0,-56 60 0,1 2 0,18-17 0,19-21 0,-29 26 0,-2-1 0,-1-2 0,-1 1 0,24-56 0,-35 69 0,1 0 0,0 1 0,1 0 0,0 0 0,1 1 0,0 0 0,1 0 0,13-11 0,-19 20-105,-1-1 0,1 1 0,-1-1 0,0 0 0,0 0 0,0-1 0,0 1 0,-1-1 0,1 1 0,-1-1 0,-1 0 0,3-5 0,2-14-6721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29:58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24575,'0'794'-1365,"0"-771"-5461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38:23.25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24575,'172'12'0,"-77"-3"0,659 35 0,-240-17 0,-95-8 0,216 16 0,4-17 0,-592-18 0,162-16 0,-91 5 0,4-1 0,99-4 0,-154 16 0,123-16 0,-118 8 0,0 3 0,103 6 0,-62 1 0,-74-1 0,0 1 0,-1 3 0,1 1 0,-1 1 0,49 17 0,23 26 0,-76-33 0,57 20 0,-50-23 0,-2 2 0,1 1 0,-2 2 0,-1 1 0,0 2 0,-2 2 0,0 1 0,36 36 0,-5 11 0,-31-32 0,-9-11 0,-1 2 0,-2 0 0,-1 2 0,34 68 0,-51-91 0,0-1 0,1 0 0,0 0 0,0-1 0,1 1 0,13 12 0,2-1 0,29 18 0,-21-16 0,3 3 0,-11-7 0,0-1 0,1-1 0,1-1 0,0-1 0,1-1 0,48 18 0,-61-27 0,0 1 0,-1 1 0,1 0 0,-1 1 0,-1 0 0,1 0 0,12 13 0,35 22 0,141 85 0,-175-110 0,6 4 0,39 35 0,-59-45 0,0 1 0,0 1 0,-1 0 0,9 17 0,-9-14 0,1-1 0,20 25 0,-16-23 0,-1 1 0,18 31 0,17 23 0,39 25 0,-74-84 0,1-1 0,0-1 0,1 0 0,0 0 0,18 8 0,-23-15 0,0 0 0,-1-1 0,19 3 0,-19-5 0,-1 1 0,1 1 0,-1-1 0,0 1 0,1 1 0,7 4 0,1 1 0,1 0 0,0-1 0,0-1 0,1-1 0,0 0 0,0-1 0,0-1 0,0-1 0,28 0 0,-29-2 0,-1 1 0,1 1 0,-1 0 0,0 1 0,28 11 0,-42-13-68,0 0 0,-1-1-1,0 1 1,1 0 0,-1 1 0,0-1-1,0 0 1,0 0 0,-1 1 0,1-1-1,-1 1 1,1 0 0,-1-1 0,0 1-1,0 0 1,0 0 0,0 0-1,0 0 1,0 3 0,2 14-6758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38:51.786"/>
    </inkml:context>
    <inkml:brush xml:id="br0">
      <inkml:brushProperty name="width" value="0.1" units="cm"/>
      <inkml:brushProperty name="height" value="0.1" units="cm"/>
      <inkml:brushProperty name="color" value="#F17475"/>
    </inkml:brush>
  </inkml:definitions>
  <inkml:trace contextRef="#ctx0" brushRef="#br0">1 2767 24575,'5'-1'0,"0"-1"0,-1 1 0,1-1 0,0 1 0,-1-1 0,1 0 0,-1-1 0,0 2 0,0-2 0,6-5 0,0 1 0,101-80 0,-34 25 0,379-242 0,-254 159 0,-13 10 0,105-50 0,-178 110 0,68-37 0,46-21 0,-146 82 0,-38 23 0,59-36 0,153-68 0,-173 93 0,-48 21 0,2 2 0,60-20 0,-81 31 0,45-11 0,1 1 0,105-10 0,-9 13 0,164-5 0,-177 17 0,295 12 0,65 25 0,-73-29 0,-252-10 0,535 2 0,-688-2 0,1-1 0,-1-1 0,0-1 0,0-2 0,48-16 0,-47 11 0,44-14 0,-63 24 0,0-2 0,0 0 0,0-1 0,0 0 0,19-13 0,47-40 0,-52 39 0,50-36 0,-46 36 0,-1-2 0,-1 0 0,-1-2 0,34-39 0,37-45 0,10-15 0,-90 103 0,0 1 0,1 0 0,29-21 0,14-13 0,-25 23 0,-28 23 0,1 0 0,-1-1 0,11-11 0,-7 6 0,1 2 0,0-1 0,1 2 0,0 0 0,0 1 0,1 0 0,0 0 0,22-7 0,9-4 0,4-2 0,-26 11 0,46-25 0,-57 26 0,1 1 0,0 1 0,1 0 0,-1 1 0,1 1 0,1 0 0,-1 1 0,1 0 0,0 1 0,0 1 0,24 0 0,-14 2-1365,-3 0-5461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38:56.83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39:01.176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682 1 24575,'-1'11'0,"-1"0"0,0 0 0,-1 0 0,-1 0 0,1-1 0,-2 1 0,1-1 0,-10 15 0,-1 4 0,4-4 0,-1 0 0,-2 0 0,0-2 0,-22 28 0,31-45 0,-142 180 0,128-158 0,1 0 0,1 2 0,1 0 0,-22 62 0,16-5 0,17-62 0,-1-1 0,-1 1 0,-1-1 0,-2-1 0,-15 31 0,14-34 0,2 0 0,1 1 0,0 0 0,-7 34 0,-8 22 0,16-51 0,0 1 0,-4 41 0,3-16 0,2-11 0,3 0 0,3 67 0,-2 15 0,1-112 14,-1 1 0,-1-1 0,0 0 0,-1 0 0,0 0 0,-1 0 0,0-1 0,-9 15 0,5-10-511,1 1 0,-9 27 0,11-24-6329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39:05.60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2350 24575,'190'-203'0,"7"-7"0,85-92 0,-227 241 0,-24 29 0,1 2 0,47-35 0,77-44 0,-107 76 0,53-29 0,27-20 0,-64 39 0,1 2 0,77-35 0,-116 63 0,-11 3 0,1 2 0,0 0 0,1 1 0,-1 0 0,1 2 0,0 0 0,23-3 0,51-1 0,163-10 0,777 20 0,-969 2 0,0 4 0,111 25 0,-100-17 0,98 9 0,-117-17 0,-1 3 0,0 2 0,102 36 0,-74-21 0,-51-17 0,188 53 0,-143-47 0,0-4 0,1-3 0,126-2 0,-80-7 0,-26 1 0,183-22 0,-224 8 0,0-2 0,-1-3 0,67-32 0,2 0 0,-84 33 0,-1-2 0,-1-1 0,-1-2 0,-1-2 0,50-42 0,-38 32 0,-38 28 0,0 0 0,0-1 0,-1 0 0,0-1 0,-1 0 0,1 0 0,10-15 0,189-312 0,-180 282 0,-15 26 0,2 1 0,0 0 0,2 1 0,20-23 0,77-72 0,-103 110 0,1 1 0,-1 0 0,2 1 0,-1 1 0,1 0 0,0 0 0,0 1 0,1 1 0,0 0 0,20-4 0,3 1 0,0 2 0,73-2 0,294 8 105,-172 2-1575,-201-2-5356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39:08.94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0 299 24575,'8'-1'0,"1"0"0,-1-1 0,0 0 0,14-6 0,1 0 0,-15 6 0,0-1 0,-1 1 0,0-2 0,1 1 0,-1-1 0,0 0 0,-1 0 0,1-1 0,8-8 0,-1-1 0,-1-1 0,17-24 0,-18 22 0,17-12 0,-25 26 0,0 0 0,-1 0 0,1 0 0,-1 0 0,0-1 0,0 1 0,0-1 0,-1 0 0,1 0 0,-1 0 0,3-6 0,0-10 0,-4 15 0,0 0 0,1 0 0,-1 0 0,1 1 0,0-1 0,0 0 0,0 1 0,6-8 0,-7 16 0,0-1 0,1 1 0,-1 0 0,0-1 0,-1 1 0,1 0 0,-1 0 0,1 6 0,-1 227 0,-1-143 0,1-186-1365,0 66-5461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39:12.9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1406 0 24575,'-11'1'0,"1"0"0,-1 1 0,0 0 0,1 1 0,-1 0 0,1 1 0,0 0 0,0 0 0,-13 9 0,-1 1 0,0 2 0,-30 26 0,-31 40 0,34-31 0,14-12 0,26-27 0,0 0 0,-1 0 0,-1-1 0,-16 11 0,2-4 0,3-4 0,2 1 0,0 1 0,-31 29 0,-152 182 0,179-200 0,20-22 0,0 0 0,1 1 0,0 0 0,0 0 0,-6 10 0,-1 7 0,1 1 0,1 0 0,1 0 0,1 1 0,2 0 0,0 1 0,2 0 0,0 0 0,2 0 0,2 35 0,-1-35 0,-2-1 0,-6 35 0,-3 32 0,12 75 0,-2 37 0,0-185 0,-2-1 0,0 1 0,-1-1 0,-1 0 0,0-1 0,-2 0 0,0 0 0,-1 0 0,0-1 0,-18 22 0,-8 20 0,24-39 0,0-1 0,-1 0 0,-15 18 0,15-22 0,1 1 0,1 0 0,-11 22 0,12-21 0,-1 0 0,0-1 0,-17 20 0,-88 111-1365,102-130-5461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39:48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2351 24575,'0'-6'0,"1"0"0,0-1 0,0 1 0,1 0 0,0-1 0,0 1 0,0 0 0,1 0 0,0 1 0,5-9 0,43-54 0,-21 29 0,103-132 0,-45 60 0,-70 89 0,2 1 0,40-33 0,-38 36 0,-1-2 0,31-36 0,-37 39 0,1 0 0,0 2 0,37-28 0,16-14 0,-56 47 0,0 1 0,0-1 0,1 2 0,27-13 0,20-12 0,31-24 0,127-56 0,-63 30 0,457-229 0,-584 299 0,266-100 0,9 24 0,-65 20 0,-201 59 0,1 2 0,1 1 0,66-3 0,125 11 0,-96 2 0,-4-4 0,133 3 0,-227 1 0,0 3 0,-1 0 0,50 17 0,104 45 0,-172-61 0,57 23 0,-1 3 0,135 82 0,-15 5 0,-82-52 0,-74-43 0,1-1 0,1-2 0,0-2 0,69 24 0,-68-32 0,-20-5 0,0-1 0,1 0 0,0-2 0,41 3 0,62-9 0,68 3 0,-112 12 0,-58-8 0,0-1 0,25 1 0,507-3 0,-269-5 0,-179 5 0,119-4 0,-81-17 0,-98 11 0,-14 2 0,45-14 0,-30-4 0,-41 20 0,1-1 0,0 1 0,0 1 0,0-1 0,13-2 0,36-5 0,-28 6 0,0-1 0,0-1 0,44-18 0,116-73 0,105-99 0,-279 187 0,0 1 0,0 0 0,1 1 0,20-7 0,-22 10 0,0-1 0,-1 0 0,0-1 0,0-1 0,0 0 0,17-14 0,-23 16 0,-1 1 0,1 0 0,1 1 0,-1 0 0,10-4 0,21-12 0,-16 7 0,1 1 0,27-11 0,-34 17 0,1-1 0,-1-1 0,-1-1 0,1 0 0,-2-1 0,22-17 0,-28 19 0,1 2 0,0-1 0,1 1 0,15-7 0,-17 9 0,0-1 0,0 1 0,0-1 0,-1-1 0,1 1 0,-1-1 0,7-9 0,20-26 0,1 2 0,54-47 0,-46 45 0,-30 27 0,0 1 0,19-14 0,-28 25 0,30-24 0,1 3 0,1 0 0,67-29 0,-85 45 0,0 0 0,0 1 0,0 1 0,0 0 0,1 2 0,0 0 0,23 0 0,39 4-1365,-57-1-5461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40:19.54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2736 24575,'6'-1'0,"0"-1"0,-1-1 0,1 1 0,0-1 0,-1 0 0,0 0 0,8-6 0,177-119 0,-95 74 0,-71 43 0,-1-2 0,-1 0 0,0-2 0,25-20 0,-38 28 0,0 0 0,1 1 0,0 0 0,1 0 0,-1 1 0,20-6 0,-18 7 0,0 0 0,-1-2 0,0 1 0,0-1 0,19-14 0,-20 10 0,1 1 0,1 0 0,-1 1 0,1 0 0,1 1 0,-1 0 0,22-8 0,-10 7 0,-1-1 0,0-1 0,-1-1 0,0-2 0,-1 0 0,38-30 0,-48 32 0,-1 0 0,16-23 0,-19 23 0,1 0 0,0 1 0,0 1 0,18-16 0,-10 10 0,0 1 0,-2-2 0,0 0 0,-1 0 0,13-21 0,-11 14 0,2 0 0,24-24 0,-19 24 0,-1-1 0,22-32 0,-12 7 0,-24 36 0,1 0 0,1 0 0,0 1 0,15-16 0,-12 14 0,-1 0 0,0-1 0,-1 0 0,-1-1 0,0 1 0,10-30 0,-10 24 0,1 0 0,1 1 0,20-29 0,-20 34 0,-1-2 0,0 0 0,-1 0 0,0-1 0,-2 1 0,0-2 0,-1 1 0,-1-1 0,0 0 0,-2 0 0,0-1 0,0-31 0,-1 32 0,0 0 0,1 0 0,2 0 0,10-32 0,-8 31 0,-2-1 0,0 1 0,4-38 0,-7 29 0,-3 1 0,0-1 0,-2 1 0,0-1 0,-3 1 0,0 0 0,-13-36 0,4 14 0,13 40 0,0-1 0,-2 1 0,1 0 0,-1 0 0,0 0 0,-1 0 0,-8-11 0,-128-149 0,82 100 0,-29-30 0,78 88 43,-1-1-1,-11-17 0,-17-20-1534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6:42:23.58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24575,'1'2'0,"0"0"0,-1 1 0,1-1 0,0 0 0,0 0 0,0 0 0,0 0 0,0 0 0,0 0 0,1-1 0,-1 1 0,1 0 0,-1 0 0,3 1 0,27 22 0,22 14 0,61 46 0,-102-76 0,1 0 0,1-1 0,19 9 0,-22-12 0,0 0 0,-1 1 0,1 0 0,-1 1 0,-1 1 0,1-1 0,9 11 0,-2-1 0,1-1 0,1-1 0,33 22 0,6 4 0,-23-14 0,200 165 0,-160-128 0,34 33 0,-67-54 0,57 43 0,235 169 0,-278-210 0,-36-28 0,32 21 0,184 98 0,-215-124 0,-1 0 0,-1 2 0,-1 0 0,27 27 0,-6-6 0,25 15 0,123 74 0,-111-76 0,-37-24 0,41 28 0,-51-33 0,1-1 0,0-1 0,42 16 0,-48-24 0,0 1 0,-1 2 0,0 0 0,-1 2 0,0 0 0,-1 2 0,25 23 0,-19-13 0,37 28 0,18 18 0,-76-66 0,1-1 0,0 0 0,0 0 0,1 0 0,14 6 0,-15-8 0,1 1 0,-1 0 0,0 0 0,0 0 0,-1 1 0,12 11 0,-2 2 0,8 10 0,1-2 0,1 0 0,45 33 0,-53-44 0,0 0 0,-2 1 0,28 33 0,13 13 0,-45-49 0,-1 1 0,0-1 0,15 28 0,-16-24 0,1-1 0,21 26 0,-24-32 0,-1 0 0,0 0 0,-1 1 0,0 1 0,0-1 0,-2 1 0,1-1 0,-1 1 0,-1 1 0,2 13 0,1-3 0,13 37 0,-10-42 0,1-1 0,0 0 0,24 29 0,-18-25 0,18 30 0,-31-45 0,1 0 0,0 0 0,0-1 0,1 1 0,0-1 0,0 0 0,0-1 0,0 1 0,11 6 0,0-2 0,-1-2 0,25 10 0,-24-12 0,-1 2 0,0 0 0,23 14 0,-20-10 0,0-1 0,1 0 0,26 8 0,-27-11 0,1 0 0,-2 2 0,34 21 0,-10-6-1365,-21-16-5461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40:25.4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8T03:35:03.5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24575,'18'2'0,"0"1"0,-1 1 0,1 0 0,-1 1 0,1 1 0,22 12 0,-13-7 0,40 19 0,76 48 0,-89-47 0,-40-24 0,-1 1 0,0 0 0,-1 1 0,0 0 0,0 1 0,-1 0 0,0 0 0,-1 2 0,0-1 0,15 25 0,-1-1 0,2 0 0,0-2 0,3-1 0,0-1 0,43 34 0,15 12 0,-45-36 0,90 65 0,-97-80 0,51 32 0,-52-37 0,43 37 0,-38-26 0,-19-17 0,-1 2 0,23 25 0,61 59 0,-14-15 0,75 78 0,-139-140 0,1 0 0,1-2 0,1-1 0,55 31 0,-69-43 0,-1 0 0,-1 2 0,0 0 0,12 13 0,-11-11 0,0 0 0,23 17 0,105 82 0,-125-100 0,-1-1 0,31 15 0,-29-17 0,-1 1 0,29 22 0,63 72 0,23 20 0,38 8 0,83 88 0,-243-212 0,1-1 0,0 0 0,0-1 0,0 0 0,17 6 0,27 17 0,128 74 0,-152-90 0,1-2 0,37 10 0,-23-9 0,-11-2 0,-15-5 0,-1 0 0,1 1 0,-2 1 0,1 1 0,29 17 0,57 31 0,-78-39 0,-13-9 0,0 1 0,-1 1 0,0 0 0,13 14 0,-16-15 0,1 0 0,-1-1 0,2 0 0,-1 0 0,1-1 0,13 7 0,75 29 0,-8-4 0,-75-31 0,-1 0 0,0 1 0,27 22 0,37 23-1365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8T03:35:22.14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8172 24575,'25'-1'0,"1"-2"0,0 0 0,-1-1 0,0-2 0,0-1 0,0 0 0,28-14 0,-22 9 0,-12 6 0,1-2 0,-1 0 0,34-22 0,-19 9 0,1 2 0,1 1 0,1 2 0,56-17 0,-64 23 0,-9 1 0,0-1 0,-1 0 0,0-2 0,-1 0 0,25-23 0,6-3 0,129-70 0,-41 27 0,-121 72 0,2 0 0,-1 1 0,1 1 0,33-8 0,-34 10 0,-1 1 0,1-2 0,-1 0 0,0-1 0,-1-1 0,22-14 0,184-146 0,-204 156 0,1 2 0,1 0 0,-1 1 0,1 1 0,21-6 0,48-22 0,-62 21 0,-1-1 0,42-36 0,21-15 0,-49 42 0,111-66 0,-129 78 0,33-27 0,-17 12 0,-11 8 0,41-43 0,7-6 0,-49 49 0,-2-1 0,0-1 0,36-45 0,-49 56 0,0 0 0,2 0 0,22-17 0,10-9 0,16-24 0,-34 32 0,2 1 0,1 1 0,42-29 0,-65 51 0,0 0 0,-1-1 0,1 1 0,-1-1 0,0 0 0,0 0 0,-1-1 0,0 0 0,3-7 0,19-26 0,66-94 0,-79 112 0,-1 0 0,-1-2 0,-1 1 0,9-35 0,-9 25 0,2 2 0,1 0 0,30-52 0,14-29 0,-51 96 0,0 0 0,-1-1 0,-1 0 0,0 0 0,1-24 0,-5-204 0,-4 101 0,6 22 0,-4-131 0,-1 239 0,-1-1 0,0 0 0,0 1 0,-2 0 0,1 0 0,-13-21 0,-14-33 0,25 49 0,-2 1 0,-19-31 0,-6-13 0,25 47 0,0 0 0,0 1 0,-2 1 0,0-1 0,-14-13 0,-26-33 0,32 36 0,-29-28 0,33 37 0,0-1 0,1-1 0,0-1 0,-12-22 0,-6-17 0,-1 0 0,-59-73 0,-56-68 0,133 175 0,1-2 0,-15-39 0,15 34 0,-19-34 0,4 15 0,12 19 0,-1 1 0,-1 1 0,-2 0 0,-38-40 0,-4 7 0,4-2 0,-85-117 0,63 50 0,59 91 0,-2 1 0,-54-68 0,-44-25 0,103 108 0,1-1 0,-19-32 0,26 37 0,-1 0 0,-1 0 0,-1 2 0,0-1 0,-21-18 0,2 9 0,2 2 0,-32-34 0,54 48 0,0 1 0,1-1 0,0 0 0,1 0 0,0-1 0,1 0 0,-6-17 0,4 11 0,-1 2 0,0-1 0,-1 1 0,0 0 0,-21-22 0,20 25 0,1 1 0,0-1 0,1-1 0,0 0 0,1 0 0,1-1 0,-10-29 0,1-24 0,-12-45 0,22 89 0,1-1 0,0 1 0,2-1 0,0-49 0,3 40 0,-9-57 0,2 39 0,2 0 0,4-84 0,-3-36 0,0 147 0,-2 0 0,0 1 0,-2 0 0,-1 0 0,-17-35 0,11 26 0,-17-52 0,27 70 0,-1 1 0,0 0 0,-1 0 0,-1 0 0,-11-15 0,10 15 0,0 1 0,1-2 0,0 1 0,-7-22 0,8 13 0,-2 1 0,-20-40 0,24 53 0,-1-1 0,-1 1 0,1 1 0,-1-1 0,-1 1 0,1 0 0,-1 1 0,-14-11 0,15 14 10,1-1 0,0 0 0,0 0 0,1 0 0,0-1 0,0 0 0,0 0-1,-6-11 1,2-1-387,-14-37 0,16 37-323,0 1-6126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26:34.8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38:56.83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1 0 24575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40:25.4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26:34.8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29:38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646 1 24575,'-127'97'0,"-80"62"0,189-142 0,-31 38 0,2 0 0,31-37 0,1 1 0,1 1 0,-20 38 0,24-38 0,-17 17 0,21-30 0,0 0 0,0 1 0,1 0 0,-6 16 0,-2 12 0,3-9 0,2 0 0,1 0 0,-2 40 0,11 344 0,0-393 0,2 0 0,0 0 0,2-1 0,1 1 0,0-1 0,14 20 0,7 16 0,-7-11 0,2-2 0,53 65 0,-25-25 0,-41-60 0,2-1 0,0 0 0,2 0 0,21 21 0,110 110 0,-103-104 0,-14-12 0,-22-26 0,0 0 0,1 0 0,0 0 0,1 0 0,0-1 0,10 7 0,2-1 0,0 0 0,1-2 0,0 0 0,1 0 0,1-2 0,1 0 0,33 10 0,-47-17 0,0 0 0,-1 1 0,0 0 0,0 0 0,0 1 0,0 0 0,-1 0 0,0 0 0,0 1 0,0-1 0,11 11 0,-13-10 0,0 0 0,0 0 0,1-1 0,0 0 0,0 0 0,0 0 0,0-1 0,1 1 0,0-1 0,12 3 0,12 2 0,49 8 0,-20-4 0,-11-2 0,-39-9 0,1 1 0,-1 0 0,0 1 0,0-1 0,0 2 0,0-1 0,-1 1 0,0 0 0,0 1 0,16 9 0,-13-6 0,1-1 0,-1 0 0,2-1 0,-1 1 0,1-2 0,0 0 0,17 4 0,40 15 0,-59-20 0,-1 0 0,1-1 0,0 0 0,1 0 0,-1-1 0,1 0 0,22 0 0,102-3 0,-71-1 0,819 1 0,-879 2 0,0-1 0,0 0 0,0-1 0,0 0 0,0 1 0,0-2 0,0 1 0,9-3 0,-13 3 0,-1 0 0,0 0 0,0 0 0,0 0 0,0-1 0,-1 1 0,1 0 0,0-1 0,-1 1 0,0-1 0,1 1 0,-1-1 0,0 1 0,0-1 0,0 0 0,0 1 0,0-1 0,-1 0 0,1 0 0,-1 1 0,1-1 0,-1 0 0,0 0 0,0 0 0,0 1 0,-1-1 0,0-2 0,1 0 0,-1-1 0,0 1 0,-1 0 0,1 0 0,-1 1 0,0-1 0,-1 0 0,1 0 0,-1 1 0,0-1 0,0 1 0,0-1 0,-1 1 0,0 0 0,0 0 0,0 0 0,0 1 0,-1-1 0,1 1 0,-1-1 0,0 1 0,0 0 0,0 0 0,0 1 0,-1-1 0,1 1 0,-8-1 0,2 0 0,0 0 0,0 1 0,0 0 0,0 1 0,0-1 0,0 2 0,0-1 0,0 1 0,0 0 0,0 1 0,1 0 0,-1 0 0,-17 6 0,23-6 0,1 0 0,0 0 0,0 0 0,1 0 0,-1 0 0,1 1 0,-1-1 0,1 1 0,0 0 0,0 0 0,1 0 0,-1 0 0,1 0 0,0 0 0,0 0 0,0 0 0,1 1 0,-1-1 0,1 0 0,0 1 0,1-1 0,-1 1 0,1-1 0,0 1 0,1 5 0,-1-5 0,0-1 0,1 1 0,0-1 0,0 0 0,0 1 0,1-1 0,-1 0 0,1 0 0,0 0 0,1 0 0,-1 0 0,1 0 0,-1 0 0,1 0 0,0-1 0,1 1 0,-1-1 0,0 0 0,1 1 0,0-1 0,0 0 0,0-1 0,0 1 0,0 0 0,1-1 0,4 2 0,7-1 0,0 0 0,0-1 0,19 1 0,-24-2 0,0 0 0,0 0 0,0 1 0,0 1 0,0-1 0,0 1 0,-1 0 0,1 1 0,10 4 0,-6-1 0,-1 1 0,0 0 0,-1 0 0,0 1 0,0 1 0,-1-1 0,-1 2 0,0-1 0,-1 1 0,0 0 0,10 15 0,-6-11 0,0 1 0,2-2 0,0 0 0,37 23 0,-33-24 0,-2 1 0,1 0 0,-2 1 0,18 19 0,1 9 0,46 48 0,-70-79 0,-1 0 0,0 1 0,-1-1 0,-1 2 0,0-1 0,-1 1 0,-1 0 0,-1 0 0,-1 1 0,0-1 0,3 28 0,11 61 0,-10-58 0,3 61 0,-12-65 0,-3 94 0,3-131 0,-1 1 0,0 0 0,0-1 0,-1 1 0,1 0 0,-1-1 0,0 1 0,0-1 0,-1 0 0,1 0 0,-4 4 0,5-7 0,1 1 0,-1-1 0,1 0 0,-1 1 0,1-1 0,-1 0 0,1 1 0,-1-1 0,1 0 0,-1 0 0,0 1 0,1-1 0,-1 0 0,1 0 0,-1 0 0,0 1 0,1-1 0,-1 0 0,0 0 0,0 0 0,1 0 0,-1 0 0,0 0 0,1 0 0,-1 0 0,0 0 0,1 0 0,-1 0 0,-1-1 0,0 0 0,1 0 0,-1 0 0,0 0 0,1-1 0,0 1 0,-1 0 0,1-1 0,0 1 0,0-1 0,0 1 0,0-1 0,0 1 0,0-1 0,0-2 0,-7-24 0,2 1 0,2-1 0,2 0 0,1 1 0,6-46 0,-1-2 0,-4-224 0,0 291 0,-1 1 0,0 0 0,-1 0 0,0 0 0,-1 0 0,0 0 0,0 0 0,-9-12 0,-47-48 0,4 7 0,46 50 0,-1 1 0,0-1 0,-1 1 0,-1 1 0,0 0 0,-24-13 0,-27-19 0,43 22 0,2-1 0,1 0 0,1 0 0,1-1 0,-21-41 0,30 52 0,-1-5 0,1-1 0,1 1 0,1-1 0,1 1 0,0-1 0,1-21 0,10-88 0,-5 109 0,1 0 0,0 0 0,2 1 0,0 0 0,2 0 0,0 0 0,1 0 0,1 1 0,21-22 0,-22 28 0,1-1 0,0 1 0,0 1 0,1 0 0,0 0 0,15-6 0,35-20 0,67-50 0,-122 77 0,0 0 0,-1 0 0,1 0 0,-1-1 0,-1 1 0,0-1 0,0 0 0,0 0 0,-1 0 0,3-8 0,16-69 0,-18 65 0,6-59 0,-4-1 0,-9-81 0,0 35 0,3-133 0,-1 248 0,0 0 0,0 1 0,-2-1 0,1 0 0,-2 0 0,1 1 0,-2-1 0,0 1 0,-6-9 0,-11-10 0,-35-33 0,-4-4 0,-104-113 0,88 97 0,61 66 0,0 0 0,-2 1 0,0 1 0,-24-14 0,23 15 0,2 0 0,0-1 0,0 0 0,2-1 0,-18-17 0,20 16 0,-2 0 0,0 1 0,-1 0 0,-1 1 0,0 0 0,-2 1 0,0 1 0,-23-11 0,-19-12 0,37 20 0,-1 0 0,-44-17 0,1 7 0,42 15 0,-1 0 0,2-2 0,0 0 0,0-1 0,-32-20 0,47 26 0,0-1 0,-1 1 0,1 0 0,-1 1 0,-1 0 0,1 0 0,-1 1 0,0 0 0,0 0 0,0 1 0,-1 0 0,-20 0 0,-18-1 0,-95 6 0,56 0 0,-629-3 0,690-1 43,0-1-1,-50-8 1,49 5-541,-1 1 1,-33-1-1,33 4-6328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29:42.8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25 24575,'28'0'0,"25"1"0,1-2 0,-1-1 0,78-12 0,-118 12 0,0-1 0,-1 2 0,1 0 0,0 0 0,0 0 0,17 2 0,-26-1 0,-1 1 0,0-1 0,0 1 0,1 0 0,-1 0 0,0-1 0,0 1 0,0 1 0,0-1 0,-1 0 0,1 1 0,0-1 0,-1 1 0,1-1 0,-1 1 0,0 0 0,0 0 0,1-1 0,-2 1 0,1 1 0,0-1 0,-1 0 0,1 0 0,-1 0 0,0 0 0,0 1 0,0-1 0,0 0 0,0 4 0,0 3 0,0-1 0,-1 1 0,0 0 0,-1 0 0,0-1 0,-1 1 0,-1 0 0,0-1 0,0 0 0,-8 14 0,3-10 0,0 0 0,0 0 0,-2-1 0,0 1 0,-1-2 0,-17 15 0,21-18 0,-1 0 0,1 0 0,1 1 0,0 0 0,1 0 0,0 0 0,-6 15 0,-15 22 0,14-26 34,2 0-1,1 0 0,-9 31 1,10-27-784,-21 42 1,18-49-6077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29:46.0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24575,'7'0'0,"8"0"0,8 0 0,7 0 0,4 0 0,4 0 0,1 0 0,0 0 0,1 0 0,-1 0 0,0 0 0,-1 0 0,0 0 0,0 0 0,0 0 0,0 0 0,-7 0-8191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29:49.9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1 24575,'-1'28'0,"3"1"0,1-1 0,2 0 0,1 0 0,2 0 0,20 41 0,-20-52 22,-2 1 0,0 1 0,2 24-1,-6-28-228,0-1-1,2 1 1,0-1-1,1 0 1,2 0-1,10 18 1,-4-14-6619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29:52.1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 24575,'6'0'0,"9"0"0,8 0 0,0-4 0,3-2 0,3 0 0,3 1 0,3 2 0,2 1 0,1 0 0,-7 2-8191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7T17:29:55.0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364 1 24575,'-2'7'0,"0"0"0,-2 0 0,1 0 0,-1 0 0,0-1 0,0 1 0,-1-1 0,-9 11 0,3-4 0,-6 6 0,0-1 0,-2-1 0,-27 20 0,-26 24 0,62-50 0,1 1 0,1 0 0,0 0 0,2 0 0,-9 21 0,10-20 0,0 0 0,-2-1 0,0 0 0,-1 0 0,-16 18 0,21-27 0,-1 1 0,1 0 0,-1-1 0,1 1 0,1 1 0,-1-1 0,-1 6 0,3-9 0,1 0 0,0 0 0,0 0 0,0 0 0,0 0 0,0 0 0,0 0 0,0 0 0,0 0 0,1 1 0,-1-1 0,1 0 0,-1 0 0,1 0 0,-1 0 0,1 0 0,0 0 0,-1-1 0,1 1 0,0 0 0,0 0 0,0 0 0,0 0 0,0-1 0,1 1 0,-1 0 0,0-1 0,0 1 0,1 0 0,-1-1 0,0 1 0,1-1 0,-1 0 0,1 1 0,-1-1 0,2 0 0,27 5 0,0-2 0,0 0 0,0-1 0,0-2 0,1 0 0,35-4 0,24 1 0,218 2-1365,-268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243DB-CEBB-4AE2-971A-22CBE88A57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6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DCD95C-A879-4C8E-8FF6-42B61401DB9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8BC891-BF30-43CC-8273-574F82942FB8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99AE4-F444-4D39-95D2-AD654158B1B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9485AF-9063-4C71-9075-A8FF0C4A97E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8AFF-64A0-4346-B8F9-9AB98060178E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CB007-6910-4871-ACC6-14264EFEE821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5A2E1-27C1-4F62-BCE5-B941B2F0B7D2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61C6-3260-44F5-BA5B-35F33AE23D3D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EAC7B-DA5E-4209-B2AF-2CF4BE77CB85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1292-DF6E-47FF-9451-122CD9011C38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3115DB-9123-429B-A278-E1110475685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575DC-CBCA-48B2-8C04-D2FB6EFAFCF6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C8A5-1712-493A-8802-FA4DD918E869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EC07-0CA1-4D21-A63E-C999C6493379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FAA9-6D41-4951-9C30-4861C06DE4FF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ED3B954D-BE60-4F7A-8CD7-A259D9FA48D1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B155655C-C571-4E55-8A87-DA17496BC7F7}" type="datetime1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6D3439-6CBA-47C7-9666-3B6DEE052AE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299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87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2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30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60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814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90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871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9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DEF3EF-9102-4234-8481-B161D438BD2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509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949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72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870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817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064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998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46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7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A0EF-165E-4617-92C7-9C70BBC8242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5BADA3-3DBA-4123-A1A3-557B08BC3A3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3FB611-0F11-4968-A166-A3721F3DB40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A56C50-382A-48CD-9888-FAE23E9658E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AB6C58F-6681-487D-9120-5A619F32FBA1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C7780-8C3B-423B-A8CD-52F821E01F40}" type="datetime1">
              <a:rPr lang="en-US" altLang="zh-CN" smtClean="0"/>
              <a:t>10/2/2024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699E51-DF82-420A-8C3B-CE5D38A6BB1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1A9B83-BA64-4432-B906-59229EBD3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5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customXml" Target="../ink/ink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75.png"/><Relationship Id="rId18" Type="http://schemas.openxmlformats.org/officeDocument/2006/relationships/customXml" Target="../ink/ink9.xml"/><Relationship Id="rId26" Type="http://schemas.openxmlformats.org/officeDocument/2006/relationships/customXml" Target="../ink/ink12.xml"/><Relationship Id="rId39" Type="http://schemas.openxmlformats.org/officeDocument/2006/relationships/image" Target="../media/image88.png"/><Relationship Id="rId3" Type="http://schemas.openxmlformats.org/officeDocument/2006/relationships/image" Target="../media/image70.png"/><Relationship Id="rId21" Type="http://schemas.openxmlformats.org/officeDocument/2006/relationships/image" Target="../media/image79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7" Type="http://schemas.microsoft.com/office/2007/relationships/hdphoto" Target="../media/hdphoto2.wdp"/><Relationship Id="rId12" Type="http://schemas.openxmlformats.org/officeDocument/2006/relationships/customXml" Target="../ink/ink6.xml"/><Relationship Id="rId17" Type="http://schemas.openxmlformats.org/officeDocument/2006/relationships/image" Target="../media/image77.png"/><Relationship Id="rId25" Type="http://schemas.openxmlformats.org/officeDocument/2006/relationships/image" Target="../media/image81.png"/><Relationship Id="rId33" Type="http://schemas.openxmlformats.org/officeDocument/2006/relationships/image" Target="../media/image85.png"/><Relationship Id="rId38" Type="http://schemas.openxmlformats.org/officeDocument/2006/relationships/customXml" Target="../ink/ink18.xml"/><Relationship Id="rId2" Type="http://schemas.openxmlformats.org/officeDocument/2006/relationships/customXml" Target="../ink/ink3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83.png"/><Relationship Id="rId41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74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87.png"/><Relationship Id="rId40" Type="http://schemas.openxmlformats.org/officeDocument/2006/relationships/customXml" Target="../ink/ink19.xml"/><Relationship Id="rId5" Type="http://schemas.microsoft.com/office/2007/relationships/hdphoto" Target="../media/hdphoto1.wdp"/><Relationship Id="rId15" Type="http://schemas.openxmlformats.org/officeDocument/2006/relationships/image" Target="../media/image76.png"/><Relationship Id="rId23" Type="http://schemas.microsoft.com/office/2007/relationships/hdphoto" Target="../media/hdphoto3.wdp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10" Type="http://schemas.openxmlformats.org/officeDocument/2006/relationships/customXml" Target="../ink/ink5.xml"/><Relationship Id="rId19" Type="http://schemas.openxmlformats.org/officeDocument/2006/relationships/image" Target="../media/image78.png"/><Relationship Id="rId31" Type="http://schemas.openxmlformats.org/officeDocument/2006/relationships/image" Target="../media/image84.png"/><Relationship Id="rId4" Type="http://schemas.openxmlformats.org/officeDocument/2006/relationships/image" Target="../media/image54.png"/><Relationship Id="rId9" Type="http://schemas.openxmlformats.org/officeDocument/2006/relationships/image" Target="../media/image73.png"/><Relationship Id="rId14" Type="http://schemas.openxmlformats.org/officeDocument/2006/relationships/customXml" Target="../ink/ink7.xml"/><Relationship Id="rId22" Type="http://schemas.openxmlformats.org/officeDocument/2006/relationships/image" Target="../media/image58.png"/><Relationship Id="rId27" Type="http://schemas.openxmlformats.org/officeDocument/2006/relationships/image" Target="../media/image82.png"/><Relationship Id="rId30" Type="http://schemas.openxmlformats.org/officeDocument/2006/relationships/customXml" Target="../ink/ink14.xml"/><Relationship Id="rId35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customXml" Target="../ink/ink22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23.xml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4.xml"/><Relationship Id="rId30" Type="http://schemas.openxmlformats.org/officeDocument/2006/relationships/customXml" Target="../ink/ink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192891" y="2145751"/>
            <a:ext cx="8017883" cy="35053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448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THẦY CÔ </a:t>
            </a:r>
            <a:r>
              <a:rPr kumimoji="0" lang="en-US" sz="1600" b="1" i="0" u="none" strike="noStrike" kern="10" cap="none" spc="0" normalizeH="0" baseline="0" noProof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CÁC EM</a:t>
            </a:r>
            <a:endParaRPr kumimoji="0" lang="vi-VN" sz="1600" b="1" i="0" u="none" strike="noStrike" kern="1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ĐẾN VỚI </a:t>
            </a:r>
            <a:r>
              <a:rPr lang="en-US" sz="1600" b="1" kern="10" noProof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1600" b="1" i="0" u="none" strike="noStrike" kern="10" cap="none" spc="0" normalizeH="0" baseline="0" noProof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vi-VN" sz="1600" b="1" i="0" u="none" strike="noStrike" kern="1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83814" y="-336768"/>
            <a:ext cx="1155098" cy="234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64" y="212537"/>
            <a:ext cx="211576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33"/>
          </a:xfrm>
        </p:grpSpPr>
        <p:pic>
          <p:nvPicPr>
            <p:cNvPr id="9" name="Picture 8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1676135" y="5057787"/>
            <a:ext cx="8839729" cy="1197986"/>
          </a:xfrm>
          <a:prstGeom prst="horizontalScrol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vi-VN" sz="3200" b="1" noProof="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hị</a:t>
            </a:r>
            <a:r>
              <a:rPr kumimoji="0" lang="en-US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kumimoji="0" lang="en-US" altLang="vi-V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hắm</a:t>
            </a:r>
            <a:endParaRPr kumimoji="0" lang="en-US" altLang="vi-VN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11" y="5877854"/>
            <a:ext cx="1051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39136" y="148693"/>
            <a:ext cx="692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A23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TIỂU HỌC QUỐC TUẤN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7741" y="2588271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A23C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0511" y="3447992"/>
            <a:ext cx="1066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2700" cmpd="sng">
                  <a:solidFill>
                    <a:srgbClr val="A23C3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7:</a:t>
            </a:r>
            <a:r>
              <a:rPr kumimoji="0" lang="en-US" sz="4400" b="1" i="0" u="none" strike="noStrike" kern="1200" cap="none" spc="0" normalizeH="0" noProof="0" dirty="0" smtClean="0">
                <a:ln w="12700" cmpd="sng">
                  <a:solidFill>
                    <a:srgbClr val="A23C3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 smtClean="0">
                <a:ln w="12700" cmpd="sng">
                  <a:solidFill>
                    <a:srgbClr val="A23C33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  <a:endParaRPr kumimoji="0" lang="vi-VN" sz="4400" b="1" i="0" u="none" strike="noStrike" kern="1200" cap="none" spc="0" normalizeH="0" baseline="0" noProof="0" dirty="0">
              <a:ln w="12700" cmpd="sng">
                <a:solidFill>
                  <a:srgbClr val="A23C33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4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E2EEC733-CE32-BF10-541A-4C1786B68A57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0BF62-181F-1103-95D3-C6B1287E89CD}"/>
              </a:ext>
            </a:extLst>
          </p:cNvPr>
          <p:cNvSpPr txBox="1"/>
          <p:nvPr/>
        </p:nvSpPr>
        <p:spPr>
          <a:xfrm>
            <a:off x="968479" y="210628"/>
            <a:ext cx="433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Tính 8 + 5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BDB796-926C-D913-1E8E-C0A6308C464F}"/>
              </a:ext>
            </a:extLst>
          </p:cNvPr>
          <p:cNvCxnSpPr>
            <a:cxnSpLocks/>
          </p:cNvCxnSpPr>
          <p:nvPr/>
        </p:nvCxnSpPr>
        <p:spPr>
          <a:xfrm>
            <a:off x="658763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0976AF9-69B6-4385-97F5-B038EB888D15}"/>
              </a:ext>
            </a:extLst>
          </p:cNvPr>
          <p:cNvCxnSpPr>
            <a:cxnSpLocks/>
          </p:cNvCxnSpPr>
          <p:nvPr/>
        </p:nvCxnSpPr>
        <p:spPr>
          <a:xfrm>
            <a:off x="968479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04BF63-7C2D-A7DE-5645-ECEAD61362A6}"/>
              </a:ext>
            </a:extLst>
          </p:cNvPr>
          <p:cNvCxnSpPr>
            <a:cxnSpLocks/>
          </p:cNvCxnSpPr>
          <p:nvPr/>
        </p:nvCxnSpPr>
        <p:spPr>
          <a:xfrm>
            <a:off x="1278195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482254-9F8B-3B11-E08E-3520FE6CF7D6}"/>
              </a:ext>
            </a:extLst>
          </p:cNvPr>
          <p:cNvCxnSpPr>
            <a:cxnSpLocks/>
          </p:cNvCxnSpPr>
          <p:nvPr/>
        </p:nvCxnSpPr>
        <p:spPr>
          <a:xfrm>
            <a:off x="1587911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B7CA4D-CBEF-4EE2-EE30-C425CA3C8576}"/>
              </a:ext>
            </a:extLst>
          </p:cNvPr>
          <p:cNvCxnSpPr>
            <a:cxnSpLocks/>
          </p:cNvCxnSpPr>
          <p:nvPr/>
        </p:nvCxnSpPr>
        <p:spPr>
          <a:xfrm>
            <a:off x="1897627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300149-72EC-02F9-5370-EF2D1BD99341}"/>
              </a:ext>
            </a:extLst>
          </p:cNvPr>
          <p:cNvCxnSpPr>
            <a:cxnSpLocks/>
          </p:cNvCxnSpPr>
          <p:nvPr/>
        </p:nvCxnSpPr>
        <p:spPr>
          <a:xfrm>
            <a:off x="2207343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A794C9A-55E8-2383-3F9D-31A1D248D983}"/>
              </a:ext>
            </a:extLst>
          </p:cNvPr>
          <p:cNvCxnSpPr>
            <a:cxnSpLocks/>
          </p:cNvCxnSpPr>
          <p:nvPr/>
        </p:nvCxnSpPr>
        <p:spPr>
          <a:xfrm>
            <a:off x="2517059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C7E758-5C35-1025-49CC-377FC41DB263}"/>
              </a:ext>
            </a:extLst>
          </p:cNvPr>
          <p:cNvCxnSpPr>
            <a:cxnSpLocks/>
          </p:cNvCxnSpPr>
          <p:nvPr/>
        </p:nvCxnSpPr>
        <p:spPr>
          <a:xfrm>
            <a:off x="2826775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033CF5-9E42-DD2D-E01B-6D1BE6FBED41}"/>
              </a:ext>
            </a:extLst>
          </p:cNvPr>
          <p:cNvCxnSpPr>
            <a:cxnSpLocks/>
          </p:cNvCxnSpPr>
          <p:nvPr/>
        </p:nvCxnSpPr>
        <p:spPr>
          <a:xfrm>
            <a:off x="3942737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3208A35-EB3E-5970-FD69-5A16CB60DA03}"/>
              </a:ext>
            </a:extLst>
          </p:cNvPr>
          <p:cNvCxnSpPr>
            <a:cxnSpLocks/>
          </p:cNvCxnSpPr>
          <p:nvPr/>
        </p:nvCxnSpPr>
        <p:spPr>
          <a:xfrm>
            <a:off x="4242621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FC364A-EE6F-6F1C-D292-85E3C12220EC}"/>
              </a:ext>
            </a:extLst>
          </p:cNvPr>
          <p:cNvCxnSpPr>
            <a:cxnSpLocks/>
          </p:cNvCxnSpPr>
          <p:nvPr/>
        </p:nvCxnSpPr>
        <p:spPr>
          <a:xfrm>
            <a:off x="4562169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2D0663C-9050-0F49-6740-049E27AC765D}"/>
              </a:ext>
            </a:extLst>
          </p:cNvPr>
          <p:cNvCxnSpPr>
            <a:cxnSpLocks/>
          </p:cNvCxnSpPr>
          <p:nvPr/>
        </p:nvCxnSpPr>
        <p:spPr>
          <a:xfrm>
            <a:off x="4871885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7961D3-18BA-6FDA-B1BD-A83587C69AD0}"/>
              </a:ext>
            </a:extLst>
          </p:cNvPr>
          <p:cNvCxnSpPr>
            <a:cxnSpLocks/>
          </p:cNvCxnSpPr>
          <p:nvPr/>
        </p:nvCxnSpPr>
        <p:spPr>
          <a:xfrm>
            <a:off x="5211098" y="1917290"/>
            <a:ext cx="0" cy="12880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eft Brace 40">
            <a:extLst>
              <a:ext uri="{FF2B5EF4-FFF2-40B4-BE49-F238E27FC236}">
                <a16:creationId xmlns:a16="http://schemas.microsoft.com/office/drawing/2014/main" id="{42290F82-9A88-FF1C-BA10-ED8861B69B72}"/>
              </a:ext>
            </a:extLst>
          </p:cNvPr>
          <p:cNvSpPr/>
          <p:nvPr/>
        </p:nvSpPr>
        <p:spPr>
          <a:xfrm rot="5400000">
            <a:off x="1543186" y="553402"/>
            <a:ext cx="383739" cy="2152587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1CDF55C6-86D2-2D2B-A5CF-1C0840053262}"/>
              </a:ext>
            </a:extLst>
          </p:cNvPr>
          <p:cNvSpPr/>
          <p:nvPr/>
        </p:nvSpPr>
        <p:spPr>
          <a:xfrm rot="5400000">
            <a:off x="4379792" y="1019644"/>
            <a:ext cx="383739" cy="1287349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3441FC-0231-D579-87C9-39E8F1E0C65F}"/>
              </a:ext>
            </a:extLst>
          </p:cNvPr>
          <p:cNvSpPr txBox="1"/>
          <p:nvPr/>
        </p:nvSpPr>
        <p:spPr>
          <a:xfrm>
            <a:off x="1516629" y="729506"/>
            <a:ext cx="78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E5AE8D-7916-5430-E706-2E443FB3B6AE}"/>
              </a:ext>
            </a:extLst>
          </p:cNvPr>
          <p:cNvSpPr txBox="1"/>
          <p:nvPr/>
        </p:nvSpPr>
        <p:spPr>
          <a:xfrm>
            <a:off x="4313906" y="798699"/>
            <a:ext cx="78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4F8B3A-0B31-1937-1431-3A66A65655AA}"/>
              </a:ext>
            </a:extLst>
          </p:cNvPr>
          <p:cNvGrpSpPr/>
          <p:nvPr/>
        </p:nvGrpSpPr>
        <p:grpSpPr>
          <a:xfrm>
            <a:off x="658763" y="3329519"/>
            <a:ext cx="3583858" cy="1350128"/>
            <a:chOff x="658763" y="3329519"/>
            <a:chExt cx="3583858" cy="1350128"/>
          </a:xfrm>
        </p:grpSpPr>
        <p:sp>
          <p:nvSpPr>
            <p:cNvPr id="40" name="Right Brace 39">
              <a:extLst>
                <a:ext uri="{FF2B5EF4-FFF2-40B4-BE49-F238E27FC236}">
                  <a16:creationId xmlns:a16="http://schemas.microsoft.com/office/drawing/2014/main" id="{F37C9B00-908F-F81A-BE82-F3EB7F8ADB50}"/>
                </a:ext>
              </a:extLst>
            </p:cNvPr>
            <p:cNvSpPr/>
            <p:nvPr/>
          </p:nvSpPr>
          <p:spPr>
            <a:xfrm rot="5400000">
              <a:off x="2127526" y="1860756"/>
              <a:ext cx="646331" cy="3583858"/>
            </a:xfrm>
            <a:prstGeom prst="rightBrac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94C6CD0-373F-65BE-FF7C-4580C25BB036}"/>
                </a:ext>
              </a:extLst>
            </p:cNvPr>
            <p:cNvSpPr txBox="1"/>
            <p:nvPr/>
          </p:nvSpPr>
          <p:spPr>
            <a:xfrm>
              <a:off x="2045111" y="3848650"/>
              <a:ext cx="1295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D33FDA-544C-3B2C-65A9-4F7F4D2E1AA6}"/>
              </a:ext>
            </a:extLst>
          </p:cNvPr>
          <p:cNvGrpSpPr/>
          <p:nvPr/>
        </p:nvGrpSpPr>
        <p:grpSpPr>
          <a:xfrm>
            <a:off x="4562170" y="3310831"/>
            <a:ext cx="648928" cy="1385964"/>
            <a:chOff x="658768" y="3253637"/>
            <a:chExt cx="3583858" cy="1485973"/>
          </a:xfrm>
        </p:grpSpPr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44BDA854-313B-2EE3-2999-CBFDACE33826}"/>
                </a:ext>
              </a:extLst>
            </p:cNvPr>
            <p:cNvSpPr/>
            <p:nvPr/>
          </p:nvSpPr>
          <p:spPr>
            <a:xfrm rot="5400000">
              <a:off x="2089590" y="1822815"/>
              <a:ext cx="722214" cy="3583858"/>
            </a:xfrm>
            <a:prstGeom prst="rightBrac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01A99C7-4E4C-6CDA-306C-01F56DCEF782}"/>
                </a:ext>
              </a:extLst>
            </p:cNvPr>
            <p:cNvSpPr txBox="1"/>
            <p:nvPr/>
          </p:nvSpPr>
          <p:spPr>
            <a:xfrm>
              <a:off x="1093164" y="3848650"/>
              <a:ext cx="2247350" cy="890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32FA0E9-35B7-0F1B-6383-6F4856AAF314}"/>
              </a:ext>
            </a:extLst>
          </p:cNvPr>
          <p:cNvSpPr txBox="1"/>
          <p:nvPr/>
        </p:nvSpPr>
        <p:spPr>
          <a:xfrm>
            <a:off x="7093976" y="1032387"/>
            <a:ext cx="5019361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= ….. + …….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…… = ………..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+ ……. = …..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+ 5 = ………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FB7022-23C8-6124-912A-546D90B0C958}"/>
              </a:ext>
            </a:extLst>
          </p:cNvPr>
          <p:cNvSpPr txBox="1"/>
          <p:nvPr/>
        </p:nvSpPr>
        <p:spPr>
          <a:xfrm>
            <a:off x="9457954" y="1020801"/>
            <a:ext cx="78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5308EC-9F1F-DBB2-89CC-1AD8631549D1}"/>
              </a:ext>
            </a:extLst>
          </p:cNvPr>
          <p:cNvSpPr txBox="1"/>
          <p:nvPr/>
        </p:nvSpPr>
        <p:spPr>
          <a:xfrm>
            <a:off x="10783528" y="1032387"/>
            <a:ext cx="78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5630BA-F9DA-4777-722A-F29DB0E7BFC3}"/>
              </a:ext>
            </a:extLst>
          </p:cNvPr>
          <p:cNvSpPr txBox="1"/>
          <p:nvPr/>
        </p:nvSpPr>
        <p:spPr>
          <a:xfrm>
            <a:off x="9788015" y="1821566"/>
            <a:ext cx="130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2E4183-0294-64D0-58F7-C5340148EF30}"/>
              </a:ext>
            </a:extLst>
          </p:cNvPr>
          <p:cNvSpPr txBox="1"/>
          <p:nvPr/>
        </p:nvSpPr>
        <p:spPr>
          <a:xfrm>
            <a:off x="8332840" y="1859761"/>
            <a:ext cx="72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43DC95B-2E42-90BA-8DFA-6EC5A20AF75A}"/>
              </a:ext>
            </a:extLst>
          </p:cNvPr>
          <p:cNvSpPr txBox="1"/>
          <p:nvPr/>
        </p:nvSpPr>
        <p:spPr>
          <a:xfrm>
            <a:off x="8638260" y="2702344"/>
            <a:ext cx="78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B3F17A-31B3-4102-0A8C-5D59FE3F0538}"/>
              </a:ext>
            </a:extLst>
          </p:cNvPr>
          <p:cNvSpPr txBox="1"/>
          <p:nvPr/>
        </p:nvSpPr>
        <p:spPr>
          <a:xfrm>
            <a:off x="9888725" y="2702344"/>
            <a:ext cx="1286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A60DD3-80AE-1C4F-4179-AA8C51ECEB35}"/>
              </a:ext>
            </a:extLst>
          </p:cNvPr>
          <p:cNvSpPr txBox="1"/>
          <p:nvPr/>
        </p:nvSpPr>
        <p:spPr>
          <a:xfrm>
            <a:off x="9266955" y="3518132"/>
            <a:ext cx="1286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9642F20-68BA-9F53-B60B-AF0C0E778AFA}"/>
              </a:ext>
            </a:extLst>
          </p:cNvPr>
          <p:cNvGrpSpPr/>
          <p:nvPr/>
        </p:nvGrpSpPr>
        <p:grpSpPr>
          <a:xfrm>
            <a:off x="711724" y="4973036"/>
            <a:ext cx="5651324" cy="1353248"/>
            <a:chOff x="711724" y="4973036"/>
            <a:chExt cx="5651324" cy="135324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D1B6569-3822-C99B-D239-12A7E1728836}"/>
                </a:ext>
              </a:extLst>
            </p:cNvPr>
            <p:cNvGrpSpPr/>
            <p:nvPr/>
          </p:nvGrpSpPr>
          <p:grpSpPr>
            <a:xfrm>
              <a:off x="711724" y="4973036"/>
              <a:ext cx="3231013" cy="1353248"/>
              <a:chOff x="711727" y="4974289"/>
              <a:chExt cx="4386301" cy="1353248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624C178-7726-AE9A-6CE1-5E4FC33D2CE9}"/>
                  </a:ext>
                </a:extLst>
              </p:cNvPr>
              <p:cNvSpPr txBox="1"/>
              <p:nvPr/>
            </p:nvSpPr>
            <p:spPr>
              <a:xfrm>
                <a:off x="762002" y="4974289"/>
                <a:ext cx="43360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Tính 9 + 3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DFA1C9E-7D36-2BBE-9EC7-DBCBF5266F6D}"/>
                  </a:ext>
                </a:extLst>
              </p:cNvPr>
              <p:cNvSpPr txBox="1"/>
              <p:nvPr/>
            </p:nvSpPr>
            <p:spPr>
              <a:xfrm>
                <a:off x="711727" y="5619651"/>
                <a:ext cx="43360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9,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B2C8E1-2171-C919-9B1D-F59054B9107F}"/>
                </a:ext>
              </a:extLst>
            </p:cNvPr>
            <p:cNvGrpSpPr/>
            <p:nvPr/>
          </p:nvGrpSpPr>
          <p:grpSpPr>
            <a:xfrm>
              <a:off x="3657600" y="5368126"/>
              <a:ext cx="2705448" cy="956291"/>
              <a:chOff x="3657600" y="5368126"/>
              <a:chExt cx="2705448" cy="956291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DA53958-D918-9676-2A29-1583F36EC5F4}"/>
                  </a:ext>
                </a:extLst>
              </p:cNvPr>
              <p:cNvSpPr/>
              <p:nvPr/>
            </p:nvSpPr>
            <p:spPr>
              <a:xfrm>
                <a:off x="3657600" y="5761703"/>
                <a:ext cx="656306" cy="56271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BD898A6-B07D-C7B0-C031-F331A91696ED}"/>
                  </a:ext>
                </a:extLst>
              </p:cNvPr>
              <p:cNvSpPr/>
              <p:nvPr/>
            </p:nvSpPr>
            <p:spPr>
              <a:xfrm>
                <a:off x="4682171" y="5753412"/>
                <a:ext cx="656306" cy="56271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FE57877-CC3E-ADFE-9437-5D40D5FF17F3}"/>
                  </a:ext>
                </a:extLst>
              </p:cNvPr>
              <p:cNvSpPr/>
              <p:nvPr/>
            </p:nvSpPr>
            <p:spPr>
              <a:xfrm>
                <a:off x="5706742" y="5745121"/>
                <a:ext cx="656306" cy="56271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row: Curved Down 68">
                <a:extLst>
                  <a:ext uri="{FF2B5EF4-FFF2-40B4-BE49-F238E27FC236}">
                    <a16:creationId xmlns:a16="http://schemas.microsoft.com/office/drawing/2014/main" id="{1897AB64-F414-782B-7754-A7113B4C624F}"/>
                  </a:ext>
                </a:extLst>
              </p:cNvPr>
              <p:cNvSpPr/>
              <p:nvPr/>
            </p:nvSpPr>
            <p:spPr>
              <a:xfrm>
                <a:off x="4057162" y="5395115"/>
                <a:ext cx="990591" cy="364721"/>
              </a:xfrm>
              <a:prstGeom prst="curvedDownArrow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Arrow: Curved Down 69">
                <a:extLst>
                  <a:ext uri="{FF2B5EF4-FFF2-40B4-BE49-F238E27FC236}">
                    <a16:creationId xmlns:a16="http://schemas.microsoft.com/office/drawing/2014/main" id="{B870460B-5F15-D656-E9ED-F68C6C427976}"/>
                  </a:ext>
                </a:extLst>
              </p:cNvPr>
              <p:cNvSpPr/>
              <p:nvPr/>
            </p:nvSpPr>
            <p:spPr>
              <a:xfrm>
                <a:off x="5098025" y="5368126"/>
                <a:ext cx="990591" cy="364721"/>
              </a:xfrm>
              <a:prstGeom prst="curvedDownArrow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86721C9C-36F2-655F-2C2A-9A2517E648FF}"/>
              </a:ext>
            </a:extLst>
          </p:cNvPr>
          <p:cNvSpPr/>
          <p:nvPr/>
        </p:nvSpPr>
        <p:spPr>
          <a:xfrm>
            <a:off x="3657600" y="5753412"/>
            <a:ext cx="656306" cy="55442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1220EDB-F375-F6A0-4B85-1E4B823FF4AB}"/>
              </a:ext>
            </a:extLst>
          </p:cNvPr>
          <p:cNvSpPr/>
          <p:nvPr/>
        </p:nvSpPr>
        <p:spPr>
          <a:xfrm>
            <a:off x="4682171" y="5749266"/>
            <a:ext cx="656306" cy="55442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A3B0832-05E9-0504-F03E-83F9F96CAAFC}"/>
              </a:ext>
            </a:extLst>
          </p:cNvPr>
          <p:cNvSpPr/>
          <p:nvPr/>
        </p:nvSpPr>
        <p:spPr>
          <a:xfrm>
            <a:off x="5706742" y="5764720"/>
            <a:ext cx="656306" cy="55442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0E39B71-D81A-272B-EA46-28D47A0A4C06}"/>
              </a:ext>
            </a:extLst>
          </p:cNvPr>
          <p:cNvSpPr txBox="1"/>
          <p:nvPr/>
        </p:nvSpPr>
        <p:spPr>
          <a:xfrm>
            <a:off x="7481452" y="5580342"/>
            <a:ext cx="3451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+ 3 =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4F742FD-2917-80AE-18E0-911DCEFBF69E}"/>
              </a:ext>
            </a:extLst>
          </p:cNvPr>
          <p:cNvSpPr txBox="1"/>
          <p:nvPr/>
        </p:nvSpPr>
        <p:spPr>
          <a:xfrm>
            <a:off x="9249466" y="5550486"/>
            <a:ext cx="1002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3036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  <p:bldP spid="73" grpId="0" animBg="1"/>
      <p:bldP spid="74" grpId="0" animBg="1"/>
      <p:bldP spid="75" grpId="0" animBg="1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2DA162CA-E1A1-5CAE-0AC1-283A36379592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71093-92CD-69D8-FD04-3A4A9E330023}"/>
              </a:ext>
            </a:extLst>
          </p:cNvPr>
          <p:cNvSpPr txBox="1"/>
          <p:nvPr/>
        </p:nvSpPr>
        <p:spPr>
          <a:xfrm>
            <a:off x="1113502" y="128365"/>
            <a:ext cx="4778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Tính 8 + 4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538F14-0127-9981-1909-9E469DACFFAB}"/>
              </a:ext>
            </a:extLst>
          </p:cNvPr>
          <p:cNvGrpSpPr/>
          <p:nvPr/>
        </p:nvGrpSpPr>
        <p:grpSpPr>
          <a:xfrm>
            <a:off x="678426" y="1975880"/>
            <a:ext cx="3156153" cy="599768"/>
            <a:chOff x="762002" y="1818967"/>
            <a:chExt cx="3156153" cy="599768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4C52BC05-C8A5-2B84-E0AC-0B41390CA20E}"/>
                </a:ext>
              </a:extLst>
            </p:cNvPr>
            <p:cNvSpPr/>
            <p:nvPr/>
          </p:nvSpPr>
          <p:spPr>
            <a:xfrm>
              <a:off x="762002" y="1818967"/>
              <a:ext cx="663675" cy="59976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F6CBF2D2-F00F-60BF-2D39-3972720BCF62}"/>
                </a:ext>
              </a:extLst>
            </p:cNvPr>
            <p:cNvSpPr/>
            <p:nvPr/>
          </p:nvSpPr>
          <p:spPr>
            <a:xfrm>
              <a:off x="1592828" y="1818967"/>
              <a:ext cx="663675" cy="59976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60471DD9-AEFF-B2E2-903F-93A894F376A3}"/>
                </a:ext>
              </a:extLst>
            </p:cNvPr>
            <p:cNvSpPr/>
            <p:nvPr/>
          </p:nvSpPr>
          <p:spPr>
            <a:xfrm>
              <a:off x="2423654" y="1818967"/>
              <a:ext cx="663675" cy="59976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1798E85A-18D3-8324-0880-B571E3B9F3F0}"/>
                </a:ext>
              </a:extLst>
            </p:cNvPr>
            <p:cNvSpPr/>
            <p:nvPr/>
          </p:nvSpPr>
          <p:spPr>
            <a:xfrm>
              <a:off x="3254480" y="1818967"/>
              <a:ext cx="663675" cy="59976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119B28-8815-2A5A-AA44-DC60A9E4C5D1}"/>
              </a:ext>
            </a:extLst>
          </p:cNvPr>
          <p:cNvGrpSpPr/>
          <p:nvPr/>
        </p:nvGrpSpPr>
        <p:grpSpPr>
          <a:xfrm>
            <a:off x="678426" y="2801683"/>
            <a:ext cx="3156153" cy="599768"/>
            <a:chOff x="762002" y="1818967"/>
            <a:chExt cx="3156153" cy="599768"/>
          </a:xfrm>
        </p:grpSpPr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2C168ACD-4531-BABD-61B1-57DB8CD1C4E0}"/>
                </a:ext>
              </a:extLst>
            </p:cNvPr>
            <p:cNvSpPr/>
            <p:nvPr/>
          </p:nvSpPr>
          <p:spPr>
            <a:xfrm>
              <a:off x="762002" y="1818967"/>
              <a:ext cx="663675" cy="59976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B0FC1B79-757E-6EA1-CA1A-2EE7D4518D4C}"/>
                </a:ext>
              </a:extLst>
            </p:cNvPr>
            <p:cNvSpPr/>
            <p:nvPr/>
          </p:nvSpPr>
          <p:spPr>
            <a:xfrm>
              <a:off x="1592828" y="1818967"/>
              <a:ext cx="663675" cy="59976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D0B96AC1-61DC-A431-3F65-76A354808CA5}"/>
                </a:ext>
              </a:extLst>
            </p:cNvPr>
            <p:cNvSpPr/>
            <p:nvPr/>
          </p:nvSpPr>
          <p:spPr>
            <a:xfrm>
              <a:off x="2423654" y="1818967"/>
              <a:ext cx="663675" cy="59976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FB9E196D-EF3C-3D31-15DA-298325FF2E79}"/>
                </a:ext>
              </a:extLst>
            </p:cNvPr>
            <p:cNvSpPr/>
            <p:nvPr/>
          </p:nvSpPr>
          <p:spPr>
            <a:xfrm>
              <a:off x="3254480" y="1818967"/>
              <a:ext cx="663675" cy="59976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Left Brace 18">
            <a:extLst>
              <a:ext uri="{FF2B5EF4-FFF2-40B4-BE49-F238E27FC236}">
                <a16:creationId xmlns:a16="http://schemas.microsoft.com/office/drawing/2014/main" id="{88855A25-909A-1A68-3F94-250798AF91AD}"/>
              </a:ext>
            </a:extLst>
          </p:cNvPr>
          <p:cNvSpPr/>
          <p:nvPr/>
        </p:nvSpPr>
        <p:spPr>
          <a:xfrm rot="5400000">
            <a:off x="2179201" y="93441"/>
            <a:ext cx="410239" cy="299883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CAF0A6-F8F9-90C1-383A-BCA3F85B0615}"/>
              </a:ext>
            </a:extLst>
          </p:cNvPr>
          <p:cNvGrpSpPr/>
          <p:nvPr/>
        </p:nvGrpSpPr>
        <p:grpSpPr>
          <a:xfrm>
            <a:off x="4862054" y="1973934"/>
            <a:ext cx="1538749" cy="1461745"/>
            <a:chOff x="4862054" y="1846554"/>
            <a:chExt cx="1538749" cy="14617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A5B12F8-7D6C-AF89-8BC1-E58571EBD736}"/>
                </a:ext>
              </a:extLst>
            </p:cNvPr>
            <p:cNvGrpSpPr/>
            <p:nvPr/>
          </p:nvGrpSpPr>
          <p:grpSpPr>
            <a:xfrm>
              <a:off x="4862054" y="1846554"/>
              <a:ext cx="1538749" cy="599768"/>
              <a:chOff x="4921048" y="1867541"/>
              <a:chExt cx="1538749" cy="599768"/>
            </a:xfrm>
          </p:grpSpPr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014E2B6E-D528-B3DB-EDEA-4EC51B911564}"/>
                  </a:ext>
                </a:extLst>
              </p:cNvPr>
              <p:cNvSpPr/>
              <p:nvPr/>
            </p:nvSpPr>
            <p:spPr>
              <a:xfrm>
                <a:off x="4921048" y="1867541"/>
                <a:ext cx="663675" cy="599768"/>
              </a:xfrm>
              <a:prstGeom prst="cub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18CC7AD8-900F-23E9-3DB5-45EE5779D5A0}"/>
                  </a:ext>
                </a:extLst>
              </p:cNvPr>
              <p:cNvSpPr/>
              <p:nvPr/>
            </p:nvSpPr>
            <p:spPr>
              <a:xfrm>
                <a:off x="5796122" y="1867541"/>
                <a:ext cx="663675" cy="599768"/>
              </a:xfrm>
              <a:prstGeom prst="cub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43D1C64-F4E3-08D0-45A0-F96B857F80EE}"/>
                </a:ext>
              </a:extLst>
            </p:cNvPr>
            <p:cNvGrpSpPr/>
            <p:nvPr/>
          </p:nvGrpSpPr>
          <p:grpSpPr>
            <a:xfrm>
              <a:off x="4862054" y="2689122"/>
              <a:ext cx="1538749" cy="619177"/>
              <a:chOff x="4921048" y="1818967"/>
              <a:chExt cx="1538749" cy="619177"/>
            </a:xfrm>
          </p:grpSpPr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7F77A0CA-7EB7-DDB2-2A9D-F2E55D92405F}"/>
                  </a:ext>
                </a:extLst>
              </p:cNvPr>
              <p:cNvSpPr/>
              <p:nvPr/>
            </p:nvSpPr>
            <p:spPr>
              <a:xfrm>
                <a:off x="4921048" y="1838376"/>
                <a:ext cx="663675" cy="599768"/>
              </a:xfrm>
              <a:prstGeom prst="cub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9CAE747B-ADCD-51FE-802F-1DB745E7EDBF}"/>
                  </a:ext>
                </a:extLst>
              </p:cNvPr>
              <p:cNvSpPr/>
              <p:nvPr/>
            </p:nvSpPr>
            <p:spPr>
              <a:xfrm>
                <a:off x="5796122" y="1818967"/>
                <a:ext cx="663675" cy="599768"/>
              </a:xfrm>
              <a:prstGeom prst="cub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8" name="Left Brace 27">
            <a:extLst>
              <a:ext uri="{FF2B5EF4-FFF2-40B4-BE49-F238E27FC236}">
                <a16:creationId xmlns:a16="http://schemas.microsoft.com/office/drawing/2014/main" id="{989CEDE0-DA3E-12F1-88D6-D93BAE2BA328}"/>
              </a:ext>
            </a:extLst>
          </p:cNvPr>
          <p:cNvSpPr/>
          <p:nvPr/>
        </p:nvSpPr>
        <p:spPr>
          <a:xfrm rot="5400000">
            <a:off x="5532008" y="1037339"/>
            <a:ext cx="410239" cy="111104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3EC9F0-A7FB-A34B-6C8C-E2FE2A183DF6}"/>
              </a:ext>
            </a:extLst>
          </p:cNvPr>
          <p:cNvSpPr txBox="1"/>
          <p:nvPr/>
        </p:nvSpPr>
        <p:spPr>
          <a:xfrm>
            <a:off x="2182763" y="78619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82F93C-12AB-BE3E-1A72-10625E291F2A}"/>
              </a:ext>
            </a:extLst>
          </p:cNvPr>
          <p:cNvSpPr txBox="1"/>
          <p:nvPr/>
        </p:nvSpPr>
        <p:spPr>
          <a:xfrm>
            <a:off x="5542935" y="78619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AF0EF2-A64C-1B5E-A1A8-80B2BF8394BA}"/>
              </a:ext>
            </a:extLst>
          </p:cNvPr>
          <p:cNvGrpSpPr/>
          <p:nvPr/>
        </p:nvGrpSpPr>
        <p:grpSpPr>
          <a:xfrm>
            <a:off x="762002" y="3520774"/>
            <a:ext cx="4635908" cy="1009098"/>
            <a:chOff x="762002" y="3510156"/>
            <a:chExt cx="4635908" cy="1009098"/>
          </a:xfrm>
        </p:grpSpPr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A71183E2-3BE0-CB7E-4252-07307805B9BF}"/>
                </a:ext>
              </a:extLst>
            </p:cNvPr>
            <p:cNvSpPr/>
            <p:nvPr/>
          </p:nvSpPr>
          <p:spPr>
            <a:xfrm rot="16200000">
              <a:off x="2874836" y="1397322"/>
              <a:ext cx="410239" cy="4635908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A0905B-47D2-BBE0-0A3C-C35900EF1D78}"/>
                </a:ext>
              </a:extLst>
            </p:cNvPr>
            <p:cNvSpPr txBox="1"/>
            <p:nvPr/>
          </p:nvSpPr>
          <p:spPr>
            <a:xfrm>
              <a:off x="2772697" y="3872923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04185CF-E1B6-F631-2818-7A5148592EBD}"/>
              </a:ext>
            </a:extLst>
          </p:cNvPr>
          <p:cNvGrpSpPr/>
          <p:nvPr/>
        </p:nvGrpSpPr>
        <p:grpSpPr>
          <a:xfrm>
            <a:off x="5732484" y="3520774"/>
            <a:ext cx="663675" cy="1009098"/>
            <a:chOff x="762002" y="3510156"/>
            <a:chExt cx="4635908" cy="1009098"/>
          </a:xfrm>
        </p:grpSpPr>
        <p:sp>
          <p:nvSpPr>
            <p:cNvPr id="35" name="Left Brace 34">
              <a:extLst>
                <a:ext uri="{FF2B5EF4-FFF2-40B4-BE49-F238E27FC236}">
                  <a16:creationId xmlns:a16="http://schemas.microsoft.com/office/drawing/2014/main" id="{59FEDE21-AD58-7F4D-6A1D-AB5AF6F0FEC6}"/>
                </a:ext>
              </a:extLst>
            </p:cNvPr>
            <p:cNvSpPr/>
            <p:nvPr/>
          </p:nvSpPr>
          <p:spPr>
            <a:xfrm rot="16200000">
              <a:off x="2874836" y="1397322"/>
              <a:ext cx="410239" cy="4635908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B51AD7-6E12-9CEC-4C09-C01388702ABF}"/>
                </a:ext>
              </a:extLst>
            </p:cNvPr>
            <p:cNvSpPr txBox="1"/>
            <p:nvPr/>
          </p:nvSpPr>
          <p:spPr>
            <a:xfrm>
              <a:off x="1876115" y="3872923"/>
              <a:ext cx="2115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285205C-9AF2-4474-29ED-32CA0BBE93E7}"/>
              </a:ext>
            </a:extLst>
          </p:cNvPr>
          <p:cNvSpPr txBox="1"/>
          <p:nvPr/>
        </p:nvSpPr>
        <p:spPr>
          <a:xfrm>
            <a:off x="7425812" y="1322432"/>
            <a:ext cx="4955453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= ….. + …….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…… = ……..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+ ….. = ..…..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+ 4 = ………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349D26-3966-6F50-3CF9-56DDB7CB334D}"/>
              </a:ext>
            </a:extLst>
          </p:cNvPr>
          <p:cNvSpPr txBox="1"/>
          <p:nvPr/>
        </p:nvSpPr>
        <p:spPr>
          <a:xfrm>
            <a:off x="9510546" y="1297029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206D1D-E7F6-2A97-FAA7-760A977BCE9D}"/>
              </a:ext>
            </a:extLst>
          </p:cNvPr>
          <p:cNvSpPr txBox="1"/>
          <p:nvPr/>
        </p:nvSpPr>
        <p:spPr>
          <a:xfrm>
            <a:off x="10736833" y="1321109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423EE6-B4E0-6902-9296-47AC351551B2}"/>
              </a:ext>
            </a:extLst>
          </p:cNvPr>
          <p:cNvSpPr txBox="1"/>
          <p:nvPr/>
        </p:nvSpPr>
        <p:spPr>
          <a:xfrm>
            <a:off x="8554085" y="2014880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33EDD5-B9E8-C648-E4FE-4575780467BE}"/>
              </a:ext>
            </a:extLst>
          </p:cNvPr>
          <p:cNvSpPr txBox="1"/>
          <p:nvPr/>
        </p:nvSpPr>
        <p:spPr>
          <a:xfrm>
            <a:off x="9769715" y="2032242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B4217-2D19-2FCF-8260-65E0081F343F}"/>
              </a:ext>
            </a:extLst>
          </p:cNvPr>
          <p:cNvSpPr txBox="1"/>
          <p:nvPr/>
        </p:nvSpPr>
        <p:spPr>
          <a:xfrm>
            <a:off x="8773121" y="2777760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121E8F-4DB5-15DB-606A-ADDBD4ABF01A}"/>
              </a:ext>
            </a:extLst>
          </p:cNvPr>
          <p:cNvSpPr txBox="1"/>
          <p:nvPr/>
        </p:nvSpPr>
        <p:spPr>
          <a:xfrm>
            <a:off x="9712102" y="2784321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B00F88-3303-3C78-2033-282C5CC76BE0}"/>
              </a:ext>
            </a:extLst>
          </p:cNvPr>
          <p:cNvSpPr txBox="1"/>
          <p:nvPr/>
        </p:nvSpPr>
        <p:spPr>
          <a:xfrm>
            <a:off x="9245069" y="3489473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74A987-1E16-D4EB-4E40-BA88F901410A}"/>
              </a:ext>
            </a:extLst>
          </p:cNvPr>
          <p:cNvSpPr txBox="1"/>
          <p:nvPr/>
        </p:nvSpPr>
        <p:spPr>
          <a:xfrm>
            <a:off x="383458" y="4550339"/>
            <a:ext cx="4778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Tính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3BD7E8-3638-C37F-04E4-371A28FDB645}"/>
              </a:ext>
            </a:extLst>
          </p:cNvPr>
          <p:cNvSpPr txBox="1"/>
          <p:nvPr/>
        </p:nvSpPr>
        <p:spPr>
          <a:xfrm>
            <a:off x="415413" y="5299865"/>
            <a:ext cx="477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+ 4 =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5B9602-26EE-3C8F-2F9A-DE868EFA31D6}"/>
              </a:ext>
            </a:extLst>
          </p:cNvPr>
          <p:cNvSpPr txBox="1"/>
          <p:nvPr/>
        </p:nvSpPr>
        <p:spPr>
          <a:xfrm>
            <a:off x="4372896" y="5305420"/>
            <a:ext cx="477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+ 6 =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E5406A-26AE-D6DB-15B0-C67F60204AF2}"/>
              </a:ext>
            </a:extLst>
          </p:cNvPr>
          <p:cNvSpPr txBox="1"/>
          <p:nvPr/>
        </p:nvSpPr>
        <p:spPr>
          <a:xfrm>
            <a:off x="8256928" y="5299865"/>
            <a:ext cx="477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+ 2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9F3540-E82A-15B6-FF57-F6287B83E4A9}"/>
              </a:ext>
            </a:extLst>
          </p:cNvPr>
          <p:cNvSpPr txBox="1"/>
          <p:nvPr/>
        </p:nvSpPr>
        <p:spPr>
          <a:xfrm>
            <a:off x="2295834" y="5279947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8E8828-57ED-B026-932B-48802714FA3D}"/>
              </a:ext>
            </a:extLst>
          </p:cNvPr>
          <p:cNvSpPr txBox="1"/>
          <p:nvPr/>
        </p:nvSpPr>
        <p:spPr>
          <a:xfrm>
            <a:off x="6415825" y="5330642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AF246E-452D-AF4F-2EE0-22377F8493E2}"/>
              </a:ext>
            </a:extLst>
          </p:cNvPr>
          <p:cNvSpPr txBox="1"/>
          <p:nvPr/>
        </p:nvSpPr>
        <p:spPr>
          <a:xfrm>
            <a:off x="10179141" y="5281233"/>
            <a:ext cx="93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290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377FD4C5-6A97-9DD7-612A-7C5743CAB66E}"/>
              </a:ext>
            </a:extLst>
          </p:cNvPr>
          <p:cNvSpPr/>
          <p:nvPr/>
        </p:nvSpPr>
        <p:spPr>
          <a:xfrm>
            <a:off x="555526" y="759912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59BF5-700E-DC4E-CCA4-66846D412758}"/>
              </a:ext>
            </a:extLst>
          </p:cNvPr>
          <p:cNvSpPr txBox="1"/>
          <p:nvPr/>
        </p:nvSpPr>
        <p:spPr>
          <a:xfrm>
            <a:off x="968479" y="709693"/>
            <a:ext cx="3077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0A70E-C8C6-95E9-6D11-CFA96FBA4466}"/>
              </a:ext>
            </a:extLst>
          </p:cNvPr>
          <p:cNvSpPr txBox="1"/>
          <p:nvPr/>
        </p:nvSpPr>
        <p:spPr>
          <a:xfrm>
            <a:off x="555526" y="2116686"/>
            <a:ext cx="431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8 + 5 = ………..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 + 8 = …….….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95344-7B85-8358-9EB8-7620CCE68B0A}"/>
              </a:ext>
            </a:extLst>
          </p:cNvPr>
          <p:cNvSpPr txBox="1"/>
          <p:nvPr/>
        </p:nvSpPr>
        <p:spPr>
          <a:xfrm>
            <a:off x="6890775" y="2116685"/>
            <a:ext cx="431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8 + 4 = ………..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 + 8 = …….….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AF29FA-06B1-338A-6BC2-438426418837}"/>
              </a:ext>
            </a:extLst>
          </p:cNvPr>
          <p:cNvSpPr txBox="1"/>
          <p:nvPr/>
        </p:nvSpPr>
        <p:spPr>
          <a:xfrm>
            <a:off x="555526" y="3891918"/>
            <a:ext cx="431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9 + 3 = ………..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3 + 9 = …….….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1D34AE-01C9-2F39-D739-AA34A5B0194A}"/>
              </a:ext>
            </a:extLst>
          </p:cNvPr>
          <p:cNvSpPr txBox="1"/>
          <p:nvPr/>
        </p:nvSpPr>
        <p:spPr>
          <a:xfrm>
            <a:off x="6821949" y="3891917"/>
            <a:ext cx="431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9 + 4 = ………..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 + 9 = …….….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C583D-622C-ACE1-A823-8BBAFADDF6A9}"/>
              </a:ext>
            </a:extLst>
          </p:cNvPr>
          <p:cNvSpPr txBox="1"/>
          <p:nvPr/>
        </p:nvSpPr>
        <p:spPr>
          <a:xfrm>
            <a:off x="2861187" y="1934073"/>
            <a:ext cx="9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0FA57-3C98-4864-F5EA-8DE762B1683E}"/>
              </a:ext>
            </a:extLst>
          </p:cNvPr>
          <p:cNvSpPr txBox="1"/>
          <p:nvPr/>
        </p:nvSpPr>
        <p:spPr>
          <a:xfrm>
            <a:off x="2861187" y="2486017"/>
            <a:ext cx="9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23C089-5819-D5C8-06BC-2F42D90E5928}"/>
              </a:ext>
            </a:extLst>
          </p:cNvPr>
          <p:cNvSpPr txBox="1"/>
          <p:nvPr/>
        </p:nvSpPr>
        <p:spPr>
          <a:xfrm>
            <a:off x="9255433" y="1956749"/>
            <a:ext cx="9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B3236-DB7F-9B9F-11F7-0B6C54FA3406}"/>
              </a:ext>
            </a:extLst>
          </p:cNvPr>
          <p:cNvSpPr txBox="1"/>
          <p:nvPr/>
        </p:nvSpPr>
        <p:spPr>
          <a:xfrm>
            <a:off x="9255433" y="2531652"/>
            <a:ext cx="9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1B6D49-1529-5EB2-2A1E-8D0A7A3A0979}"/>
              </a:ext>
            </a:extLst>
          </p:cNvPr>
          <p:cNvSpPr txBox="1"/>
          <p:nvPr/>
        </p:nvSpPr>
        <p:spPr>
          <a:xfrm>
            <a:off x="2962788" y="3686345"/>
            <a:ext cx="9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B59699-2DC1-C699-E07D-FBD8A8E8DF03}"/>
              </a:ext>
            </a:extLst>
          </p:cNvPr>
          <p:cNvSpPr txBox="1"/>
          <p:nvPr/>
        </p:nvSpPr>
        <p:spPr>
          <a:xfrm>
            <a:off x="2962788" y="4307416"/>
            <a:ext cx="9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F1788-82C1-A18D-6DB1-F8EB5C246143}"/>
              </a:ext>
            </a:extLst>
          </p:cNvPr>
          <p:cNvSpPr txBox="1"/>
          <p:nvPr/>
        </p:nvSpPr>
        <p:spPr>
          <a:xfrm>
            <a:off x="9046496" y="3699878"/>
            <a:ext cx="9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4388B3-6748-0F66-DEED-B18F8BE75449}"/>
              </a:ext>
            </a:extLst>
          </p:cNvPr>
          <p:cNvSpPr txBox="1"/>
          <p:nvPr/>
        </p:nvSpPr>
        <p:spPr>
          <a:xfrm>
            <a:off x="9046496" y="4274781"/>
            <a:ext cx="90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8291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30" y="1426210"/>
            <a:ext cx="9060180" cy="39554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713855" y="227203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685655" y="2241550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13855" y="392493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85655" y="3965575"/>
            <a:ext cx="598805" cy="5480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27ECC-5292-2E01-672F-7AF0F29F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65960"/>
            <a:ext cx="10675620" cy="2586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061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663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821045" y="391541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26580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91475" y="3905250"/>
            <a:ext cx="831850" cy="4057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F051430E-6D29-07DA-2324-5FDFC9FFF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109" y="5149831"/>
            <a:ext cx="6151721" cy="15106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1BFEB-25FF-E2A6-E553-457A950E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016" y="2209482"/>
            <a:ext cx="9738995" cy="243903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4127500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363460" y="34994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91825" y="3550285"/>
            <a:ext cx="1166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13</a:t>
            </a: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10BD28B7-E0E1-7BE4-C139-8C3BA6CD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298" y="5347335"/>
            <a:ext cx="6151721" cy="15106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8C8AA1-F1CE-D884-5537-1D4BB92E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170" y="698500"/>
            <a:ext cx="10071100" cy="48583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92395" y="3205480"/>
            <a:ext cx="2546350" cy="1399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596505" y="3032760"/>
            <a:ext cx="2474595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75560" y="3134360"/>
            <a:ext cx="7486015" cy="16332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F76CD0-6645-3270-3EEE-C37290C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690" y="1317625"/>
            <a:ext cx="10760710" cy="4091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1785" y="276923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6360" y="2779395"/>
            <a:ext cx="60833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660775" y="2769235"/>
            <a:ext cx="6896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50004128-A4CD-4BD1-CCB0-DBAD7A1985DA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EFBF8-138B-FCC1-49EF-AD61A763F820}"/>
              </a:ext>
            </a:extLst>
          </p:cNvPr>
          <p:cNvSpPr txBox="1"/>
          <p:nvPr/>
        </p:nvSpPr>
        <p:spPr>
          <a:xfrm>
            <a:off x="796686" y="1566871"/>
            <a:ext cx="5433292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 = ….. + …….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+ …… = ………..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+ ……. = …..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6 + 9 = …….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C0A1E-D331-F230-5E2C-CE1DEF62B08A}"/>
              </a:ext>
            </a:extLst>
          </p:cNvPr>
          <p:cNvSpPr txBox="1"/>
          <p:nvPr/>
        </p:nvSpPr>
        <p:spPr>
          <a:xfrm>
            <a:off x="6569950" y="1506917"/>
            <a:ext cx="4734446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= ….. + 1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+ 9 = ………..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+ ……. = …..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6 + 9 = ……..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C72C5-5C61-BEB8-C47E-72F3E074F76C}"/>
              </a:ext>
            </a:extLst>
          </p:cNvPr>
          <p:cNvSpPr txBox="1"/>
          <p:nvPr/>
        </p:nvSpPr>
        <p:spPr>
          <a:xfrm>
            <a:off x="1135464" y="249874"/>
            <a:ext cx="383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6 + 9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BCAF1-D009-A3D2-FFF2-2336446588D4}"/>
              </a:ext>
            </a:extLst>
          </p:cNvPr>
          <p:cNvSpPr txBox="1"/>
          <p:nvPr/>
        </p:nvSpPr>
        <p:spPr>
          <a:xfrm>
            <a:off x="1286189" y="982096"/>
            <a:ext cx="2471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1E8C77-7739-65C1-2092-F1501B9C7A0A}"/>
              </a:ext>
            </a:extLst>
          </p:cNvPr>
          <p:cNvSpPr txBox="1"/>
          <p:nvPr/>
        </p:nvSpPr>
        <p:spPr>
          <a:xfrm>
            <a:off x="7197970" y="982096"/>
            <a:ext cx="2471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C3570-17B8-43C9-7FEE-A07E0DE8DB2B}"/>
              </a:ext>
            </a:extLst>
          </p:cNvPr>
          <p:cNvSpPr txBox="1"/>
          <p:nvPr/>
        </p:nvSpPr>
        <p:spPr>
          <a:xfrm>
            <a:off x="4536292" y="1560428"/>
            <a:ext cx="48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51048-B3E4-07D8-B9E6-675F922884F0}"/>
              </a:ext>
            </a:extLst>
          </p:cNvPr>
          <p:cNvSpPr txBox="1"/>
          <p:nvPr/>
        </p:nvSpPr>
        <p:spPr>
          <a:xfrm>
            <a:off x="5918479" y="76367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12671-D18F-45B2-EDCC-537495D14649}"/>
              </a:ext>
            </a:extLst>
          </p:cNvPr>
          <p:cNvSpPr txBox="1"/>
          <p:nvPr/>
        </p:nvSpPr>
        <p:spPr>
          <a:xfrm>
            <a:off x="2071691" y="2391425"/>
            <a:ext cx="532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BEDAEE-533B-65B9-BFBA-9881D206EE6B}"/>
              </a:ext>
            </a:extLst>
          </p:cNvPr>
          <p:cNvSpPr txBox="1"/>
          <p:nvPr/>
        </p:nvSpPr>
        <p:spPr>
          <a:xfrm>
            <a:off x="3751646" y="2374358"/>
            <a:ext cx="817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BCCC1B-CD67-7E65-8602-4E7DFF6DBC02}"/>
              </a:ext>
            </a:extLst>
          </p:cNvPr>
          <p:cNvSpPr txBox="1"/>
          <p:nvPr/>
        </p:nvSpPr>
        <p:spPr>
          <a:xfrm>
            <a:off x="3054699" y="4055837"/>
            <a:ext cx="101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8A7BAD-FE32-D423-4967-ED67BB9E5029}"/>
              </a:ext>
            </a:extLst>
          </p:cNvPr>
          <p:cNvSpPr txBox="1"/>
          <p:nvPr/>
        </p:nvSpPr>
        <p:spPr>
          <a:xfrm>
            <a:off x="8937173" y="1522966"/>
            <a:ext cx="594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76C582-14AD-8971-5F20-D13C25372BDC}"/>
              </a:ext>
            </a:extLst>
          </p:cNvPr>
          <p:cNvSpPr txBox="1"/>
          <p:nvPr/>
        </p:nvSpPr>
        <p:spPr>
          <a:xfrm>
            <a:off x="8717486" y="2315072"/>
            <a:ext cx="141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75D0F1-358C-B17A-CEE0-B7784EE5DF9B}"/>
              </a:ext>
            </a:extLst>
          </p:cNvPr>
          <p:cNvSpPr txBox="1"/>
          <p:nvPr/>
        </p:nvSpPr>
        <p:spPr>
          <a:xfrm>
            <a:off x="9311526" y="3120309"/>
            <a:ext cx="119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380EA8-7B33-7268-2D70-9603137E8B1A}"/>
              </a:ext>
            </a:extLst>
          </p:cNvPr>
          <p:cNvSpPr txBox="1"/>
          <p:nvPr/>
        </p:nvSpPr>
        <p:spPr>
          <a:xfrm>
            <a:off x="2307572" y="3205355"/>
            <a:ext cx="817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759B2B-FE10-A73E-E687-AE4F3BBAD5EB}"/>
              </a:ext>
            </a:extLst>
          </p:cNvPr>
          <p:cNvSpPr txBox="1"/>
          <p:nvPr/>
        </p:nvSpPr>
        <p:spPr>
          <a:xfrm>
            <a:off x="3697162" y="3211798"/>
            <a:ext cx="817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3D10DB-6F43-B4E0-E88F-FFCE835DD539}"/>
              </a:ext>
            </a:extLst>
          </p:cNvPr>
          <p:cNvSpPr txBox="1"/>
          <p:nvPr/>
        </p:nvSpPr>
        <p:spPr>
          <a:xfrm>
            <a:off x="3157589" y="1528580"/>
            <a:ext cx="48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091792-BA59-5247-121B-AFD70F8CB77A}"/>
              </a:ext>
            </a:extLst>
          </p:cNvPr>
          <p:cNvSpPr txBox="1"/>
          <p:nvPr/>
        </p:nvSpPr>
        <p:spPr>
          <a:xfrm>
            <a:off x="8123446" y="3146069"/>
            <a:ext cx="594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D78CD9-ACB1-0646-678E-D9939182476D}"/>
              </a:ext>
            </a:extLst>
          </p:cNvPr>
          <p:cNvSpPr txBox="1"/>
          <p:nvPr/>
        </p:nvSpPr>
        <p:spPr>
          <a:xfrm>
            <a:off x="8814945" y="3951306"/>
            <a:ext cx="119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54892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2" grpId="0"/>
      <p:bldP spid="23" grpId="0"/>
      <p:bldP spid="24" grpId="0"/>
      <p:bldP spid="33" grpId="0"/>
      <p:bldP spid="34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FFB70D-DD8F-E63F-EA49-4A76885A1963}"/>
              </a:ext>
            </a:extLst>
          </p:cNvPr>
          <p:cNvGrpSpPr/>
          <p:nvPr/>
        </p:nvGrpSpPr>
        <p:grpSpPr>
          <a:xfrm>
            <a:off x="545695" y="176980"/>
            <a:ext cx="2802183" cy="936591"/>
            <a:chOff x="447373" y="39328"/>
            <a:chExt cx="2802183" cy="936591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01112B9F-1036-8920-3893-4E338F0C02E6}"/>
                </a:ext>
              </a:extLst>
            </p:cNvPr>
            <p:cNvSpPr/>
            <p:nvPr/>
          </p:nvSpPr>
          <p:spPr>
            <a:xfrm>
              <a:off x="447373" y="39328"/>
              <a:ext cx="427699" cy="481780"/>
            </a:xfrm>
            <a:prstGeom prst="cub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E82903-5512-3844-D9B3-1B54ED98359A}"/>
                </a:ext>
              </a:extLst>
            </p:cNvPr>
            <p:cNvSpPr txBox="1"/>
            <p:nvPr/>
          </p:nvSpPr>
          <p:spPr>
            <a:xfrm>
              <a:off x="1140540" y="206478"/>
              <a:ext cx="1828802" cy="76944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98328B-0620-C83D-14C2-891310AF4409}"/>
                </a:ext>
              </a:extLst>
            </p:cNvPr>
            <p:cNvSpPr txBox="1"/>
            <p:nvPr/>
          </p:nvSpPr>
          <p:spPr>
            <a:xfrm>
              <a:off x="2448230" y="206477"/>
              <a:ext cx="801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?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EE3A08-90B1-BEDD-7592-F2769596A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71096"/>
              </p:ext>
            </p:extLst>
          </p:nvPr>
        </p:nvGraphicFramePr>
        <p:xfrm>
          <a:off x="934633" y="1608364"/>
          <a:ext cx="9702797" cy="29221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1688594">
                  <a:extLst>
                    <a:ext uri="{9D8B030D-6E8A-4147-A177-3AD203B41FA5}">
                      <a16:colId xmlns:a16="http://schemas.microsoft.com/office/drawing/2014/main" val="2845578799"/>
                    </a:ext>
                  </a:extLst>
                </a:gridCol>
                <a:gridCol w="949866">
                  <a:extLst>
                    <a:ext uri="{9D8B030D-6E8A-4147-A177-3AD203B41FA5}">
                      <a16:colId xmlns:a16="http://schemas.microsoft.com/office/drawing/2014/main" val="190891329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1247128248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2571593052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951126590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1137598125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3093444245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1402237615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3823108797"/>
                    </a:ext>
                  </a:extLst>
                </a:gridCol>
              </a:tblGrid>
              <a:tr h="113578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213530"/>
                  </a:ext>
                </a:extLst>
              </a:tr>
              <a:tr h="101976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632312"/>
                  </a:ext>
                </a:extLst>
              </a:tr>
              <a:tr h="766601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9988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835EE8-B048-DCF5-3692-CBA23687F61E}"/>
              </a:ext>
            </a:extLst>
          </p:cNvPr>
          <p:cNvSpPr txBox="1"/>
          <p:nvPr/>
        </p:nvSpPr>
        <p:spPr>
          <a:xfrm>
            <a:off x="3559278" y="3759575"/>
            <a:ext cx="1071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7FF47-DBB3-464C-084D-4B05889F30A4}"/>
              </a:ext>
            </a:extLst>
          </p:cNvPr>
          <p:cNvSpPr txBox="1"/>
          <p:nvPr/>
        </p:nvSpPr>
        <p:spPr>
          <a:xfrm>
            <a:off x="4485142" y="3759575"/>
            <a:ext cx="1071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12E25-5C65-AAA7-999D-5889137BA71B}"/>
              </a:ext>
            </a:extLst>
          </p:cNvPr>
          <p:cNvSpPr txBox="1"/>
          <p:nvPr/>
        </p:nvSpPr>
        <p:spPr>
          <a:xfrm>
            <a:off x="5479829" y="3759575"/>
            <a:ext cx="1071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CFEE9-CB72-5F61-3969-176634140C91}"/>
              </a:ext>
            </a:extLst>
          </p:cNvPr>
          <p:cNvSpPr txBox="1"/>
          <p:nvPr/>
        </p:nvSpPr>
        <p:spPr>
          <a:xfrm>
            <a:off x="6562214" y="3759573"/>
            <a:ext cx="1071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D048C-DA99-725A-7112-8E206FEACC84}"/>
              </a:ext>
            </a:extLst>
          </p:cNvPr>
          <p:cNvSpPr txBox="1"/>
          <p:nvPr/>
        </p:nvSpPr>
        <p:spPr>
          <a:xfrm>
            <a:off x="7583975" y="3759573"/>
            <a:ext cx="1071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DCF2D-34A2-6668-08BE-AD56AA6A69B9}"/>
              </a:ext>
            </a:extLst>
          </p:cNvPr>
          <p:cNvSpPr txBox="1"/>
          <p:nvPr/>
        </p:nvSpPr>
        <p:spPr>
          <a:xfrm>
            <a:off x="8613889" y="3759572"/>
            <a:ext cx="1071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D2323A-1316-0803-953C-D1834EBEC6F9}"/>
              </a:ext>
            </a:extLst>
          </p:cNvPr>
          <p:cNvGrpSpPr/>
          <p:nvPr/>
        </p:nvGrpSpPr>
        <p:grpSpPr>
          <a:xfrm>
            <a:off x="275304" y="4617657"/>
            <a:ext cx="11307098" cy="1409424"/>
            <a:chOff x="275304" y="4617657"/>
            <a:chExt cx="11307098" cy="140942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8FDC81-1F8B-D6EF-E1A3-B0AD95B5F95B}"/>
                </a:ext>
              </a:extLst>
            </p:cNvPr>
            <p:cNvSpPr txBox="1"/>
            <p:nvPr/>
          </p:nvSpPr>
          <p:spPr>
            <a:xfrm>
              <a:off x="875070" y="4617657"/>
              <a:ext cx="2949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Tính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626FC7-5A8C-3399-624F-A25ECECD1F76}"/>
                </a:ext>
              </a:extLst>
            </p:cNvPr>
            <p:cNvSpPr txBox="1"/>
            <p:nvPr/>
          </p:nvSpPr>
          <p:spPr>
            <a:xfrm>
              <a:off x="275304" y="5380750"/>
              <a:ext cx="113070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+ 5 – 4 = …….                       10 – 3 + 6 = ………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913F119-8B18-92A2-6307-EC48EAAFAE21}"/>
              </a:ext>
            </a:extLst>
          </p:cNvPr>
          <p:cNvSpPr txBox="1"/>
          <p:nvPr/>
        </p:nvSpPr>
        <p:spPr>
          <a:xfrm>
            <a:off x="2332679" y="5257640"/>
            <a:ext cx="1071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318D7B-2657-BD80-6DD1-F0481087A815}"/>
              </a:ext>
            </a:extLst>
          </p:cNvPr>
          <p:cNvSpPr txBox="1"/>
          <p:nvPr/>
        </p:nvSpPr>
        <p:spPr>
          <a:xfrm>
            <a:off x="2965662" y="5215008"/>
            <a:ext cx="1071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1381249C-38CC-F353-E0E7-458817D6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344" t="-14893" r="-3227" b="14893"/>
          <a:stretch/>
        </p:blipFill>
        <p:spPr>
          <a:xfrm>
            <a:off x="9800029" y="5271748"/>
            <a:ext cx="2391971" cy="15106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8FEBCA-1539-A561-3351-68F1F10DDC6E}"/>
              </a:ext>
            </a:extLst>
          </p:cNvPr>
          <p:cNvSpPr txBox="1"/>
          <p:nvPr/>
        </p:nvSpPr>
        <p:spPr>
          <a:xfrm>
            <a:off x="3252810" y="5236324"/>
            <a:ext cx="1071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7218F6-86A3-C8AF-5C0D-97B6732998FA}"/>
              </a:ext>
            </a:extLst>
          </p:cNvPr>
          <p:cNvSpPr txBox="1"/>
          <p:nvPr/>
        </p:nvSpPr>
        <p:spPr>
          <a:xfrm>
            <a:off x="3703004" y="5250586"/>
            <a:ext cx="1817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E27CA7-D2A8-BA14-598B-7132A42CCD6F}"/>
              </a:ext>
            </a:extLst>
          </p:cNvPr>
          <p:cNvSpPr txBox="1"/>
          <p:nvPr/>
        </p:nvSpPr>
        <p:spPr>
          <a:xfrm>
            <a:off x="8597682" y="5250586"/>
            <a:ext cx="742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ADC7FF-B1B5-0A61-5ADB-6AB60ADABCF1}"/>
              </a:ext>
            </a:extLst>
          </p:cNvPr>
          <p:cNvSpPr txBox="1"/>
          <p:nvPr/>
        </p:nvSpPr>
        <p:spPr>
          <a:xfrm>
            <a:off x="9057066" y="5047557"/>
            <a:ext cx="742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BD4112-8B48-6118-45A8-B14B9BA25BF8}"/>
              </a:ext>
            </a:extLst>
          </p:cNvPr>
          <p:cNvSpPr txBox="1"/>
          <p:nvPr/>
        </p:nvSpPr>
        <p:spPr>
          <a:xfrm>
            <a:off x="9444917" y="5278992"/>
            <a:ext cx="742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15A20C-D823-48CA-A67B-ECF1B799D2DD}"/>
              </a:ext>
            </a:extLst>
          </p:cNvPr>
          <p:cNvSpPr txBox="1"/>
          <p:nvPr/>
        </p:nvSpPr>
        <p:spPr>
          <a:xfrm>
            <a:off x="9887931" y="5278993"/>
            <a:ext cx="742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27B46B-E369-4C4E-FADA-6919A3306C03}"/>
              </a:ext>
            </a:extLst>
          </p:cNvPr>
          <p:cNvSpPr txBox="1"/>
          <p:nvPr/>
        </p:nvSpPr>
        <p:spPr>
          <a:xfrm>
            <a:off x="3953326" y="5268316"/>
            <a:ext cx="1817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36CFD-3B19-D79F-B52E-E6FEF946DDDC}"/>
              </a:ext>
            </a:extLst>
          </p:cNvPr>
          <p:cNvSpPr txBox="1"/>
          <p:nvPr/>
        </p:nvSpPr>
        <p:spPr>
          <a:xfrm>
            <a:off x="10275782" y="5257639"/>
            <a:ext cx="742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</a:p>
        </p:txBody>
      </p:sp>
    </p:spTree>
    <p:extLst>
      <p:ext uri="{BB962C8B-B14F-4D97-AF65-F5344CB8AC3E}">
        <p14:creationId xmlns:p14="http://schemas.microsoft.com/office/powerpoint/2010/main" val="32005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B8744C-8116-F196-925E-0808929BD8FC}"/>
              </a:ext>
            </a:extLst>
          </p:cNvPr>
          <p:cNvGrpSpPr/>
          <p:nvPr/>
        </p:nvGrpSpPr>
        <p:grpSpPr>
          <a:xfrm>
            <a:off x="555526" y="272195"/>
            <a:ext cx="10387778" cy="646331"/>
            <a:chOff x="555526" y="272195"/>
            <a:chExt cx="10387778" cy="646331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AF2FAA3F-7C8F-672A-0CA5-7A9729F6CD70}"/>
                </a:ext>
              </a:extLst>
            </p:cNvPr>
            <p:cNvSpPr/>
            <p:nvPr/>
          </p:nvSpPr>
          <p:spPr>
            <a:xfrm>
              <a:off x="555526" y="354471"/>
              <a:ext cx="412953" cy="481780"/>
            </a:xfrm>
            <a:prstGeom prst="cub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93A5B5-EDE1-D6A0-FBED-DFD4447FA52C}"/>
                </a:ext>
              </a:extLst>
            </p:cNvPr>
            <p:cNvSpPr txBox="1"/>
            <p:nvPr/>
          </p:nvSpPr>
          <p:spPr>
            <a:xfrm>
              <a:off x="1101213" y="272195"/>
              <a:ext cx="98420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với con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8" name="Picture 7" descr="A group of cartoon cats and fish&#10;&#10;Description automatically generated">
            <a:extLst>
              <a:ext uri="{FF2B5EF4-FFF2-40B4-BE49-F238E27FC236}">
                <a16:creationId xmlns:a16="http://schemas.microsoft.com/office/drawing/2014/main" id="{B4575871-F48B-C77D-58DA-D041F21BB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6" y="1134836"/>
            <a:ext cx="10495932" cy="47488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7A6AD0E-293B-5E01-52C7-8E615E3E569D}"/>
                  </a:ext>
                </a:extLst>
              </p14:cNvPr>
              <p14:cNvContentPartPr/>
              <p14:nvPr/>
            </p14:nvContentPartPr>
            <p14:xfrm>
              <a:off x="3234569" y="3258836"/>
              <a:ext cx="1671840" cy="1156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7A6AD0E-293B-5E01-52C7-8E615E3E56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6569" y="3240836"/>
                <a:ext cx="1707480" cy="1191960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6A9949C0-3284-EB3E-2552-BD9D973EB3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76571" y="3188275"/>
            <a:ext cx="3392127" cy="2199801"/>
          </a:xfrm>
          <a:prstGeom prst="curvedConnector3">
            <a:avLst>
              <a:gd name="adj1" fmla="val 24493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C62DB8A-A35B-C3E2-52E1-4DF7A00CA716}"/>
                  </a:ext>
                </a:extLst>
              </p14:cNvPr>
              <p14:cNvContentPartPr/>
              <p14:nvPr/>
            </p14:nvContentPartPr>
            <p14:xfrm>
              <a:off x="7138042" y="3188276"/>
              <a:ext cx="1513800" cy="1226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C62DB8A-A35B-C3E2-52E1-4DF7A00CA7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20042" y="3170636"/>
                <a:ext cx="1549440" cy="126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660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482E1C0C-4F67-BE60-87AA-5A60FAC735D0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39727-62C8-026C-4B31-DBE770D5CE14}"/>
              </a:ext>
            </a:extLst>
          </p:cNvPr>
          <p:cNvSpPr txBox="1"/>
          <p:nvPr/>
        </p:nvSpPr>
        <p:spPr>
          <a:xfrm>
            <a:off x="555526" y="890166"/>
            <a:ext cx="61549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chỗ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hình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có:</a:t>
            </a:r>
          </a:p>
          <a:p>
            <a:pPr marL="342900" indent="-342900">
              <a:buAutoNum type="alphaLcParenR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 Hình tam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.... Hình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Có tất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tam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 + ..... = .......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539461-209F-0A81-072D-4CFD63B4741D}"/>
              </a:ext>
            </a:extLst>
          </p:cNvPr>
          <p:cNvGrpSpPr/>
          <p:nvPr/>
        </p:nvGrpSpPr>
        <p:grpSpPr>
          <a:xfrm>
            <a:off x="7236543" y="979878"/>
            <a:ext cx="4517924" cy="3344911"/>
            <a:chOff x="7064477" y="1646455"/>
            <a:chExt cx="5530645" cy="3344911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C9D60D4A-95A5-B47F-0812-4EE0DC9B3430}"/>
                </a:ext>
              </a:extLst>
            </p:cNvPr>
            <p:cNvSpPr/>
            <p:nvPr/>
          </p:nvSpPr>
          <p:spPr>
            <a:xfrm>
              <a:off x="7236543" y="1700533"/>
              <a:ext cx="835742" cy="63909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28A138-FC08-4E97-A190-F1158A0746B3}"/>
                </a:ext>
              </a:extLst>
            </p:cNvPr>
            <p:cNvSpPr/>
            <p:nvPr/>
          </p:nvSpPr>
          <p:spPr>
            <a:xfrm>
              <a:off x="8219768" y="1691146"/>
              <a:ext cx="737420" cy="74725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FD8470C9-7787-A4B5-42BC-955B9E90CC23}"/>
                </a:ext>
              </a:extLst>
            </p:cNvPr>
            <p:cNvSpPr/>
            <p:nvPr/>
          </p:nvSpPr>
          <p:spPr>
            <a:xfrm>
              <a:off x="9104671" y="1691146"/>
              <a:ext cx="835742" cy="63909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881AE1-4E7B-F9A8-F8C7-225AE513DBFE}"/>
                </a:ext>
              </a:extLst>
            </p:cNvPr>
            <p:cNvSpPr/>
            <p:nvPr/>
          </p:nvSpPr>
          <p:spPr>
            <a:xfrm>
              <a:off x="10087896" y="1646455"/>
              <a:ext cx="737420" cy="74725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68F8C75-65DC-260F-0D0A-0CF09DFD3216}"/>
                </a:ext>
              </a:extLst>
            </p:cNvPr>
            <p:cNvSpPr/>
            <p:nvPr/>
          </p:nvSpPr>
          <p:spPr>
            <a:xfrm>
              <a:off x="10923638" y="1691145"/>
              <a:ext cx="835742" cy="63909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44FD5D-0A3C-1726-F076-F8BDCF3F6367}"/>
                </a:ext>
              </a:extLst>
            </p:cNvPr>
            <p:cNvSpPr/>
            <p:nvPr/>
          </p:nvSpPr>
          <p:spPr>
            <a:xfrm>
              <a:off x="11857702" y="1691145"/>
              <a:ext cx="737420" cy="74725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6B9F948-7453-42FC-2A56-146475A0E252}"/>
                </a:ext>
              </a:extLst>
            </p:cNvPr>
            <p:cNvSpPr/>
            <p:nvPr/>
          </p:nvSpPr>
          <p:spPr>
            <a:xfrm>
              <a:off x="7064477" y="2633193"/>
              <a:ext cx="737420" cy="74725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3AA91CF-7EA1-B469-A87B-176C8B873F7B}"/>
                </a:ext>
              </a:extLst>
            </p:cNvPr>
            <p:cNvSpPr/>
            <p:nvPr/>
          </p:nvSpPr>
          <p:spPr>
            <a:xfrm>
              <a:off x="7947744" y="2617518"/>
              <a:ext cx="835742" cy="63909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600C61-9A48-8F31-A928-C8C6D566DDE7}"/>
                </a:ext>
              </a:extLst>
            </p:cNvPr>
            <p:cNvSpPr/>
            <p:nvPr/>
          </p:nvSpPr>
          <p:spPr>
            <a:xfrm>
              <a:off x="8929333" y="2578187"/>
              <a:ext cx="737420" cy="74725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73A51FE3-8879-69E1-EE20-E5122FAA348F}"/>
                </a:ext>
              </a:extLst>
            </p:cNvPr>
            <p:cNvSpPr/>
            <p:nvPr/>
          </p:nvSpPr>
          <p:spPr>
            <a:xfrm>
              <a:off x="9742130" y="2578187"/>
              <a:ext cx="835742" cy="63909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D6A6A8-592E-40D6-BB45-9113AB8B1FE5}"/>
                </a:ext>
              </a:extLst>
            </p:cNvPr>
            <p:cNvSpPr/>
            <p:nvPr/>
          </p:nvSpPr>
          <p:spPr>
            <a:xfrm>
              <a:off x="10741741" y="2524109"/>
              <a:ext cx="737420" cy="74725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3AFAEE7-A87E-5EA8-30E8-09B773783BBE}"/>
                </a:ext>
              </a:extLst>
            </p:cNvPr>
            <p:cNvSpPr/>
            <p:nvPr/>
          </p:nvSpPr>
          <p:spPr>
            <a:xfrm>
              <a:off x="11582401" y="2560657"/>
              <a:ext cx="835742" cy="63909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D98BABE-C814-BD8C-CA38-FAF9A1559A34}"/>
                </a:ext>
              </a:extLst>
            </p:cNvPr>
            <p:cNvSpPr/>
            <p:nvPr/>
          </p:nvSpPr>
          <p:spPr>
            <a:xfrm>
              <a:off x="8560623" y="3429000"/>
              <a:ext cx="737420" cy="74725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66F8EAB-1DF0-25CC-0B7A-10E2D38B64E9}"/>
                </a:ext>
              </a:extLst>
            </p:cNvPr>
            <p:cNvSpPr/>
            <p:nvPr/>
          </p:nvSpPr>
          <p:spPr>
            <a:xfrm>
              <a:off x="9442247" y="3465228"/>
              <a:ext cx="835742" cy="63909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A85A603-FB30-3F51-E00A-0F62AE9BF539}"/>
                </a:ext>
              </a:extLst>
            </p:cNvPr>
            <p:cNvSpPr/>
            <p:nvPr/>
          </p:nvSpPr>
          <p:spPr>
            <a:xfrm>
              <a:off x="10456606" y="3426868"/>
              <a:ext cx="737420" cy="74725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0C52E2-8848-D61A-ECD4-BC27E551D22A}"/>
                </a:ext>
              </a:extLst>
            </p:cNvPr>
            <p:cNvSpPr/>
            <p:nvPr/>
          </p:nvSpPr>
          <p:spPr>
            <a:xfrm>
              <a:off x="9299677" y="4244115"/>
              <a:ext cx="737420" cy="74725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0CC685A-6DF4-994C-4FFC-1BCF9950F134}"/>
                </a:ext>
              </a:extLst>
            </p:cNvPr>
            <p:cNvSpPr/>
            <p:nvPr/>
          </p:nvSpPr>
          <p:spPr>
            <a:xfrm>
              <a:off x="10137057" y="4243914"/>
              <a:ext cx="835742" cy="63909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5535DEE-DBF9-0A8B-934B-4ED83C296FF3}"/>
              </a:ext>
            </a:extLst>
          </p:cNvPr>
          <p:cNvSpPr txBox="1"/>
          <p:nvPr/>
        </p:nvSpPr>
        <p:spPr>
          <a:xfrm>
            <a:off x="1021038" y="1900514"/>
            <a:ext cx="915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F8B176-AC03-AB79-64CC-0FC7E48193CC}"/>
              </a:ext>
            </a:extLst>
          </p:cNvPr>
          <p:cNvSpPr txBox="1"/>
          <p:nvPr/>
        </p:nvSpPr>
        <p:spPr>
          <a:xfrm>
            <a:off x="1124115" y="2410091"/>
            <a:ext cx="915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4AD738-DE5C-5AA8-FC92-28D14F83FC65}"/>
              </a:ext>
            </a:extLst>
          </p:cNvPr>
          <p:cNvSpPr txBox="1"/>
          <p:nvPr/>
        </p:nvSpPr>
        <p:spPr>
          <a:xfrm>
            <a:off x="846874" y="4084923"/>
            <a:ext cx="915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04FB2-7511-7195-19DB-99F8F833FFDE}"/>
              </a:ext>
            </a:extLst>
          </p:cNvPr>
          <p:cNvSpPr txBox="1"/>
          <p:nvPr/>
        </p:nvSpPr>
        <p:spPr>
          <a:xfrm>
            <a:off x="1669319" y="4069134"/>
            <a:ext cx="915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5CB981-AAE6-9FAE-3830-46C4E527ED74}"/>
              </a:ext>
            </a:extLst>
          </p:cNvPr>
          <p:cNvSpPr txBox="1"/>
          <p:nvPr/>
        </p:nvSpPr>
        <p:spPr>
          <a:xfrm>
            <a:off x="2909515" y="4069133"/>
            <a:ext cx="915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1084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05" y="161290"/>
            <a:ext cx="2179320" cy="1013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1934845"/>
            <a:ext cx="9735820" cy="30276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38625" y="4171315"/>
            <a:ext cx="669290" cy="7200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89955" y="3007360"/>
            <a:ext cx="61849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76770" y="300736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07930" y="3322320"/>
            <a:ext cx="749300" cy="7105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970" y="1896745"/>
            <a:ext cx="9275445" cy="30594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95420" y="3884930"/>
            <a:ext cx="700405" cy="6889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882005" y="275971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70420" y="273939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193020" y="3611880"/>
            <a:ext cx="700405" cy="6889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bldLvl="0" animBg="1"/>
      <p:bldP spid="3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35" y="64770"/>
            <a:ext cx="18796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45" y="1889125"/>
            <a:ext cx="9516745" cy="2349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383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09690" y="351980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4570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827895" y="3529965"/>
            <a:ext cx="88265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" y="143510"/>
            <a:ext cx="7125335" cy="1057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640" y="391160"/>
            <a:ext cx="3432810" cy="361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35" y="1697355"/>
            <a:ext cx="5595620" cy="32099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415280" y="308419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05120" y="366204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5280" y="4219575"/>
            <a:ext cx="1115695" cy="436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61315"/>
            <a:ext cx="11090910" cy="58572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60445" y="23837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4198620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9" name="Oval 8"/>
          <p:cNvSpPr/>
          <p:nvPr/>
        </p:nvSpPr>
        <p:spPr>
          <a:xfrm>
            <a:off x="2454910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560445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4259580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2" name="Oval 11"/>
          <p:cNvSpPr/>
          <p:nvPr/>
        </p:nvSpPr>
        <p:spPr>
          <a:xfrm>
            <a:off x="9250680" y="239395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9797415" y="116649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4" name="Oval 13"/>
          <p:cNvSpPr/>
          <p:nvPr/>
        </p:nvSpPr>
        <p:spPr>
          <a:xfrm>
            <a:off x="8104505" y="527431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9250680" y="5253990"/>
            <a:ext cx="638175" cy="7099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9888855" y="4046855"/>
            <a:ext cx="1063625" cy="749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078C95-39ED-CA27-6EA6-C4031E61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bldLvl="0" animBg="1"/>
      <p:bldP spid="1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147320"/>
            <a:ext cx="1784985" cy="817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70" y="1884045"/>
            <a:ext cx="10125710" cy="23196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2590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22875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90970" y="349948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6699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81260" y="3489325"/>
            <a:ext cx="82169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274955"/>
            <a:ext cx="10972800" cy="2804795"/>
          </a:xfrm>
          <a:prstGeom prst="rect">
            <a:avLst/>
          </a:prstGeom>
        </p:spPr>
      </p:pic>
      <p:sp>
        <p:nvSpPr>
          <p:cNvPr id="6" name="Line Callout 1 5"/>
          <p:cNvSpPr/>
          <p:nvPr>
            <p:custDataLst>
              <p:tags r:id="rId1"/>
            </p:custDataLst>
          </p:nvPr>
        </p:nvSpPr>
        <p:spPr>
          <a:xfrm>
            <a:off x="3063240" y="4046855"/>
            <a:ext cx="8439150" cy="1948180"/>
          </a:xfrm>
          <a:prstGeom prst="borderCallout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quyên</a:t>
            </a:r>
            <a:r>
              <a:rPr lang="en-US" sz="4000" dirty="0"/>
              <a:t> </a:t>
            </a:r>
            <a:r>
              <a:rPr lang="en-US" sz="4000" dirty="0" err="1"/>
              <a:t>góp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thùng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:</a:t>
            </a:r>
          </a:p>
          <a:p>
            <a:pPr algn="ctr"/>
            <a:r>
              <a:rPr lang="en-US" sz="4000" dirty="0"/>
              <a:t>8 + 5 = 13 (</a:t>
            </a:r>
            <a:r>
              <a:rPr lang="en-US" sz="4000" dirty="0" err="1"/>
              <a:t>thùng</a:t>
            </a:r>
            <a:r>
              <a:rPr lang="en-US" sz="4000" dirty="0"/>
              <a:t>)</a:t>
            </a:r>
            <a:endParaRPr lang="vi-VN" sz="4000" dirty="0"/>
          </a:p>
          <a:p>
            <a:pPr algn="ctr"/>
            <a:r>
              <a:rPr lang="vi-VN" sz="4000" u="sng" dirty="0"/>
              <a:t>Đáp số</a:t>
            </a:r>
            <a:r>
              <a:rPr lang="vi-VN" sz="4000" dirty="0"/>
              <a:t>: 13 thùng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317F287D-F6B0-8ED5-8A11-F2A6090A6524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2405E-A1DA-1AA8-0444-AED63F9E00A2}"/>
              </a:ext>
            </a:extLst>
          </p:cNvPr>
          <p:cNvSpPr txBox="1"/>
          <p:nvPr/>
        </p:nvSpPr>
        <p:spPr>
          <a:xfrm>
            <a:off x="968479" y="271305"/>
            <a:ext cx="381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Tính 7 + 4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4C2577-96B9-5BC0-54C8-D1CCE76E7BFD}"/>
              </a:ext>
            </a:extLst>
          </p:cNvPr>
          <p:cNvGrpSpPr/>
          <p:nvPr/>
        </p:nvGrpSpPr>
        <p:grpSpPr>
          <a:xfrm>
            <a:off x="759731" y="1389085"/>
            <a:ext cx="6652275" cy="1840413"/>
            <a:chOff x="759731" y="1389085"/>
            <a:chExt cx="6652275" cy="18404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451581-CB09-CF79-11B9-D927F0C51D9D}"/>
                </a:ext>
              </a:extLst>
            </p:cNvPr>
            <p:cNvSpPr/>
            <p:nvPr/>
          </p:nvSpPr>
          <p:spPr>
            <a:xfrm>
              <a:off x="6265040" y="1517711"/>
              <a:ext cx="778261" cy="6960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FCEF03-CD17-4475-F491-05322537E420}"/>
                </a:ext>
              </a:extLst>
            </p:cNvPr>
            <p:cNvSpPr/>
            <p:nvPr/>
          </p:nvSpPr>
          <p:spPr>
            <a:xfrm>
              <a:off x="4786853" y="1517711"/>
              <a:ext cx="778261" cy="6960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E8A77B-D55F-32AA-5EDA-9BA6215DB8DA}"/>
                </a:ext>
              </a:extLst>
            </p:cNvPr>
            <p:cNvGrpSpPr/>
            <p:nvPr/>
          </p:nvGrpSpPr>
          <p:grpSpPr>
            <a:xfrm>
              <a:off x="759731" y="1389085"/>
              <a:ext cx="6652275" cy="1840413"/>
              <a:chOff x="772835" y="1467059"/>
              <a:chExt cx="6652275" cy="1840413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8DED145-6EE3-A5FB-179B-3E4C8FA22E1B}"/>
                  </a:ext>
                </a:extLst>
              </p:cNvPr>
              <p:cNvSpPr/>
              <p:nvPr/>
            </p:nvSpPr>
            <p:spPr>
              <a:xfrm>
                <a:off x="1758462" y="1467059"/>
                <a:ext cx="778261" cy="83401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975112-8686-92C5-CAF1-8B160E72C779}"/>
                  </a:ext>
                </a:extLst>
              </p:cNvPr>
              <p:cNvSpPr txBox="1"/>
              <p:nvPr/>
            </p:nvSpPr>
            <p:spPr>
              <a:xfrm>
                <a:off x="772835" y="1467059"/>
                <a:ext cx="6652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+        = 10 +        =   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3B9161E-D6D1-448C-326E-9363C19372CE}"/>
                  </a:ext>
                </a:extLst>
              </p:cNvPr>
              <p:cNvSpPr/>
              <p:nvPr/>
            </p:nvSpPr>
            <p:spPr>
              <a:xfrm>
                <a:off x="1192640" y="2626573"/>
                <a:ext cx="789983" cy="67906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BA41E8F-6309-5A16-F48A-7226C14ABB9B}"/>
                  </a:ext>
                </a:extLst>
              </p:cNvPr>
              <p:cNvSpPr/>
              <p:nvPr/>
            </p:nvSpPr>
            <p:spPr>
              <a:xfrm>
                <a:off x="2285243" y="2628405"/>
                <a:ext cx="789983" cy="67906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3289078-DB9D-1918-53EE-6534FAF5719C}"/>
                  </a:ext>
                </a:extLst>
              </p:cNvPr>
              <p:cNvCxnSpPr>
                <a:endCxn id="11" idx="0"/>
              </p:cNvCxnSpPr>
              <p:nvPr/>
            </p:nvCxnSpPr>
            <p:spPr>
              <a:xfrm>
                <a:off x="2369574" y="2213778"/>
                <a:ext cx="310661" cy="41462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630A953-64DE-B7AE-D1EE-4FEA56EC5FD2}"/>
                  </a:ext>
                </a:extLst>
              </p:cNvPr>
              <p:cNvCxnSpPr>
                <a:endCxn id="10" idx="0"/>
              </p:cNvCxnSpPr>
              <p:nvPr/>
            </p:nvCxnSpPr>
            <p:spPr>
              <a:xfrm flipH="1">
                <a:off x="1587632" y="2213778"/>
                <a:ext cx="347810" cy="412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7E23C7-4632-4AAE-8F0C-7FDA952B20EB}"/>
              </a:ext>
            </a:extLst>
          </p:cNvPr>
          <p:cNvSpPr txBox="1"/>
          <p:nvPr/>
        </p:nvSpPr>
        <p:spPr>
          <a:xfrm>
            <a:off x="735952" y="3429000"/>
            <a:ext cx="381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Tính 7 + 7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B62E8-98D3-5F60-3EA7-9F9089C42D89}"/>
              </a:ext>
            </a:extLst>
          </p:cNvPr>
          <p:cNvGrpSpPr/>
          <p:nvPr/>
        </p:nvGrpSpPr>
        <p:grpSpPr>
          <a:xfrm>
            <a:off x="759731" y="4359716"/>
            <a:ext cx="7130657" cy="1840413"/>
            <a:chOff x="900705" y="1389085"/>
            <a:chExt cx="6680663" cy="184041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4AD33D-17EB-F661-1D9F-1831E2989359}"/>
                </a:ext>
              </a:extLst>
            </p:cNvPr>
            <p:cNvSpPr/>
            <p:nvPr/>
          </p:nvSpPr>
          <p:spPr>
            <a:xfrm>
              <a:off x="4278029" y="1509525"/>
              <a:ext cx="786658" cy="6960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38CE7D-66B1-4DF5-CB33-E822400603E4}"/>
                </a:ext>
              </a:extLst>
            </p:cNvPr>
            <p:cNvSpPr/>
            <p:nvPr/>
          </p:nvSpPr>
          <p:spPr>
            <a:xfrm>
              <a:off x="5727195" y="1509525"/>
              <a:ext cx="778261" cy="6960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E071C11-6F95-992D-E424-9348FDC63D8A}"/>
                </a:ext>
              </a:extLst>
            </p:cNvPr>
            <p:cNvGrpSpPr/>
            <p:nvPr/>
          </p:nvGrpSpPr>
          <p:grpSpPr>
            <a:xfrm>
              <a:off x="900705" y="1389085"/>
              <a:ext cx="6680663" cy="1840413"/>
              <a:chOff x="913809" y="1467059"/>
              <a:chExt cx="6680663" cy="1840413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99632E1-43E0-2B1F-B502-9AEFD0EA0054}"/>
                  </a:ext>
                </a:extLst>
              </p:cNvPr>
              <p:cNvSpPr/>
              <p:nvPr/>
            </p:nvSpPr>
            <p:spPr>
              <a:xfrm>
                <a:off x="1758462" y="1467059"/>
                <a:ext cx="778261" cy="83401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AB901203-F1BB-7F8C-4A6D-AD2D44100D42}"/>
                  </a:ext>
                </a:extLst>
              </p:cNvPr>
              <p:cNvSpPr txBox="1"/>
              <p:nvPr/>
            </p:nvSpPr>
            <p:spPr>
              <a:xfrm>
                <a:off x="913809" y="1467060"/>
                <a:ext cx="668066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+       = 10 +       =   </a:t>
                </a:r>
              </a:p>
            </p:txBody>
          </p:sp>
          <p:sp>
            <p:nvSpPr>
              <p:cNvPr id="1025" name="Rectangle: Rounded Corners 1024">
                <a:extLst>
                  <a:ext uri="{FF2B5EF4-FFF2-40B4-BE49-F238E27FC236}">
                    <a16:creationId xmlns:a16="http://schemas.microsoft.com/office/drawing/2014/main" id="{9579CEC7-FA00-459B-BC60-4E674E351304}"/>
                  </a:ext>
                </a:extLst>
              </p:cNvPr>
              <p:cNvSpPr/>
              <p:nvPr/>
            </p:nvSpPr>
            <p:spPr>
              <a:xfrm>
                <a:off x="1192640" y="2626573"/>
                <a:ext cx="789983" cy="67906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027" name="Rectangle: Rounded Corners 1026">
                <a:extLst>
                  <a:ext uri="{FF2B5EF4-FFF2-40B4-BE49-F238E27FC236}">
                    <a16:creationId xmlns:a16="http://schemas.microsoft.com/office/drawing/2014/main" id="{5E399968-F169-70DD-13CB-B0124B15E2FE}"/>
                  </a:ext>
                </a:extLst>
              </p:cNvPr>
              <p:cNvSpPr/>
              <p:nvPr/>
            </p:nvSpPr>
            <p:spPr>
              <a:xfrm>
                <a:off x="2285243" y="2628405"/>
                <a:ext cx="789983" cy="67906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AEBCBD0C-589B-06A2-AF4F-CEDA547E6105}"/>
                  </a:ext>
                </a:extLst>
              </p:cNvPr>
              <p:cNvCxnSpPr>
                <a:endCxn id="1027" idx="0"/>
              </p:cNvCxnSpPr>
              <p:nvPr/>
            </p:nvCxnSpPr>
            <p:spPr>
              <a:xfrm>
                <a:off x="2369574" y="2213778"/>
                <a:ext cx="310661" cy="41462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61FDC401-FA04-CBE6-2CA8-25AFC4455DAD}"/>
                  </a:ext>
                </a:extLst>
              </p:cNvPr>
              <p:cNvCxnSpPr>
                <a:endCxn id="1025" idx="0"/>
              </p:cNvCxnSpPr>
              <p:nvPr/>
            </p:nvCxnSpPr>
            <p:spPr>
              <a:xfrm flipH="1">
                <a:off x="1587632" y="2213778"/>
                <a:ext cx="347810" cy="41279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1376E86C-41F4-966D-1C33-CF4277A3E400}"/>
              </a:ext>
            </a:extLst>
          </p:cNvPr>
          <p:cNvGrpSpPr/>
          <p:nvPr/>
        </p:nvGrpSpPr>
        <p:grpSpPr>
          <a:xfrm>
            <a:off x="8573729" y="1779158"/>
            <a:ext cx="2753607" cy="830997"/>
            <a:chOff x="8573729" y="1779158"/>
            <a:chExt cx="2753607" cy="830997"/>
          </a:xfrm>
        </p:grpSpPr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5CBAB47F-6941-58FB-1FEC-D64BE0758A71}"/>
                </a:ext>
              </a:extLst>
            </p:cNvPr>
            <p:cNvSpPr/>
            <p:nvPr/>
          </p:nvSpPr>
          <p:spPr>
            <a:xfrm>
              <a:off x="10617472" y="1849542"/>
              <a:ext cx="709864" cy="6420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DF8B5465-E7B0-BF33-B65E-CF65E2358410}"/>
                </a:ext>
              </a:extLst>
            </p:cNvPr>
            <p:cNvSpPr txBox="1"/>
            <p:nvPr/>
          </p:nvSpPr>
          <p:spPr>
            <a:xfrm>
              <a:off x="8573729" y="1779158"/>
              <a:ext cx="20805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+ 4 =</a:t>
              </a:r>
            </a:p>
          </p:txBody>
        </p: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0ABE8D10-275A-EACB-E491-CC61AC928BB6}"/>
              </a:ext>
            </a:extLst>
          </p:cNvPr>
          <p:cNvGrpSpPr/>
          <p:nvPr/>
        </p:nvGrpSpPr>
        <p:grpSpPr>
          <a:xfrm>
            <a:off x="8597521" y="4928111"/>
            <a:ext cx="2729815" cy="830997"/>
            <a:chOff x="8597521" y="1779158"/>
            <a:chExt cx="2729815" cy="830997"/>
          </a:xfrm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59E1813D-DEAF-BCFE-D66D-18BCC9410E82}"/>
                </a:ext>
              </a:extLst>
            </p:cNvPr>
            <p:cNvSpPr/>
            <p:nvPr/>
          </p:nvSpPr>
          <p:spPr>
            <a:xfrm>
              <a:off x="10617472" y="1849542"/>
              <a:ext cx="709864" cy="6420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7BA9187F-4EA7-715C-3539-704C1CC116DF}"/>
                </a:ext>
              </a:extLst>
            </p:cNvPr>
            <p:cNvSpPr txBox="1"/>
            <p:nvPr/>
          </p:nvSpPr>
          <p:spPr>
            <a:xfrm>
              <a:off x="8597521" y="1779158"/>
              <a:ext cx="2056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+ 7 =</a:t>
              </a:r>
            </a:p>
          </p:txBody>
        </p:sp>
      </p:grpSp>
      <p:sp>
        <p:nvSpPr>
          <p:cNvPr id="1038" name="TextBox 1037">
            <a:extLst>
              <a:ext uri="{FF2B5EF4-FFF2-40B4-BE49-F238E27FC236}">
                <a16:creationId xmlns:a16="http://schemas.microsoft.com/office/drawing/2014/main" id="{55F14C8F-B7D8-76AE-B544-9FFF03F9ADB8}"/>
              </a:ext>
            </a:extLst>
          </p:cNvPr>
          <p:cNvSpPr txBox="1"/>
          <p:nvPr/>
        </p:nvSpPr>
        <p:spPr>
          <a:xfrm>
            <a:off x="2458473" y="2466152"/>
            <a:ext cx="511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BD0C7F1F-4DF7-69BB-615F-5841113B8E04}"/>
              </a:ext>
            </a:extLst>
          </p:cNvPr>
          <p:cNvSpPr txBox="1"/>
          <p:nvPr/>
        </p:nvSpPr>
        <p:spPr>
          <a:xfrm>
            <a:off x="4899228" y="1434043"/>
            <a:ext cx="511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89F2E426-C4E1-8921-474E-B17069665764}"/>
              </a:ext>
            </a:extLst>
          </p:cNvPr>
          <p:cNvSpPr txBox="1"/>
          <p:nvPr/>
        </p:nvSpPr>
        <p:spPr>
          <a:xfrm>
            <a:off x="6265040" y="1434042"/>
            <a:ext cx="96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7D2EAC7C-7C03-72C4-2D75-010DAC5B0C4B}"/>
              </a:ext>
            </a:extLst>
          </p:cNvPr>
          <p:cNvSpPr txBox="1"/>
          <p:nvPr/>
        </p:nvSpPr>
        <p:spPr>
          <a:xfrm>
            <a:off x="10487745" y="1807600"/>
            <a:ext cx="96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EFD3A8E5-2558-C356-C2FC-A00CC1A5C115}"/>
              </a:ext>
            </a:extLst>
          </p:cNvPr>
          <p:cNvSpPr txBox="1"/>
          <p:nvPr/>
        </p:nvSpPr>
        <p:spPr>
          <a:xfrm>
            <a:off x="2356470" y="5436783"/>
            <a:ext cx="511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80D8F33E-7684-88ED-E118-E2714BF6088D}"/>
              </a:ext>
            </a:extLst>
          </p:cNvPr>
          <p:cNvSpPr txBox="1"/>
          <p:nvPr/>
        </p:nvSpPr>
        <p:spPr>
          <a:xfrm>
            <a:off x="4554326" y="4409307"/>
            <a:ext cx="511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7F7AC0AE-B1E4-E8DD-AA7C-FD5D70E997BC}"/>
              </a:ext>
            </a:extLst>
          </p:cNvPr>
          <p:cNvSpPr txBox="1"/>
          <p:nvPr/>
        </p:nvSpPr>
        <p:spPr>
          <a:xfrm>
            <a:off x="6009401" y="4410361"/>
            <a:ext cx="978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03E98AFD-2909-86D2-CBAA-8C52829E2CDE}"/>
              </a:ext>
            </a:extLst>
          </p:cNvPr>
          <p:cNvSpPr txBox="1"/>
          <p:nvPr/>
        </p:nvSpPr>
        <p:spPr>
          <a:xfrm>
            <a:off x="10483700" y="4932659"/>
            <a:ext cx="978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947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/>
      <p:bldP spid="1039" grpId="0"/>
      <p:bldP spid="1040" grpId="0"/>
      <p:bldP spid="1041" grpId="0"/>
      <p:bldP spid="1042" grpId="0"/>
      <p:bldP spid="1043" grpId="0"/>
      <p:bldP spid="1044" grpId="0"/>
      <p:bldP spid="10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5232AC-0380-F497-50B2-66D7F05857DE}"/>
              </a:ext>
            </a:extLst>
          </p:cNvPr>
          <p:cNvGrpSpPr/>
          <p:nvPr/>
        </p:nvGrpSpPr>
        <p:grpSpPr>
          <a:xfrm>
            <a:off x="545695" y="176980"/>
            <a:ext cx="2802183" cy="936591"/>
            <a:chOff x="447373" y="39328"/>
            <a:chExt cx="2802183" cy="936591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CD14C4B7-4095-19BD-6F16-E219224C27CC}"/>
                </a:ext>
              </a:extLst>
            </p:cNvPr>
            <p:cNvSpPr/>
            <p:nvPr/>
          </p:nvSpPr>
          <p:spPr>
            <a:xfrm>
              <a:off x="447373" y="39328"/>
              <a:ext cx="427699" cy="481780"/>
            </a:xfrm>
            <a:prstGeom prst="cub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46D17E-7276-8C94-E51C-0E7F5D793F09}"/>
                </a:ext>
              </a:extLst>
            </p:cNvPr>
            <p:cNvSpPr txBox="1"/>
            <p:nvPr/>
          </p:nvSpPr>
          <p:spPr>
            <a:xfrm>
              <a:off x="1140540" y="206478"/>
              <a:ext cx="1828802" cy="76944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50DC0C-07D9-1C07-877B-9CA00BE69500}"/>
                </a:ext>
              </a:extLst>
            </p:cNvPr>
            <p:cNvSpPr txBox="1"/>
            <p:nvPr/>
          </p:nvSpPr>
          <p:spPr>
            <a:xfrm>
              <a:off x="2448230" y="206477"/>
              <a:ext cx="801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?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543079-668F-6C28-C874-BA94D031C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345534"/>
              </p:ext>
            </p:extLst>
          </p:nvPr>
        </p:nvGraphicFramePr>
        <p:xfrm>
          <a:off x="1999451" y="1191893"/>
          <a:ext cx="8456474" cy="2103120"/>
        </p:xfrm>
        <a:graphic>
          <a:graphicData uri="http://schemas.openxmlformats.org/drawingml/2006/table">
            <a:tbl>
              <a:tblPr firstRow="1" lastRow="1" lastCol="1" bandRow="1">
                <a:tableStyleId>{5940675A-B579-460E-94D1-54222C63F5DA}</a:tableStyleId>
              </a:tblPr>
              <a:tblGrid>
                <a:gridCol w="1028382">
                  <a:extLst>
                    <a:ext uri="{9D8B030D-6E8A-4147-A177-3AD203B41FA5}">
                      <a16:colId xmlns:a16="http://schemas.microsoft.com/office/drawing/2014/main" val="1114606991"/>
                    </a:ext>
                  </a:extLst>
                </a:gridCol>
                <a:gridCol w="1061156">
                  <a:extLst>
                    <a:ext uri="{9D8B030D-6E8A-4147-A177-3AD203B41FA5}">
                      <a16:colId xmlns:a16="http://schemas.microsoft.com/office/drawing/2014/main" val="1056429380"/>
                    </a:ext>
                  </a:extLst>
                </a:gridCol>
                <a:gridCol w="1061156">
                  <a:extLst>
                    <a:ext uri="{9D8B030D-6E8A-4147-A177-3AD203B41FA5}">
                      <a16:colId xmlns:a16="http://schemas.microsoft.com/office/drawing/2014/main" val="1669454928"/>
                    </a:ext>
                  </a:extLst>
                </a:gridCol>
                <a:gridCol w="1061156">
                  <a:extLst>
                    <a:ext uri="{9D8B030D-6E8A-4147-A177-3AD203B41FA5}">
                      <a16:colId xmlns:a16="http://schemas.microsoft.com/office/drawing/2014/main" val="2272748618"/>
                    </a:ext>
                  </a:extLst>
                </a:gridCol>
                <a:gridCol w="1061156">
                  <a:extLst>
                    <a:ext uri="{9D8B030D-6E8A-4147-A177-3AD203B41FA5}">
                      <a16:colId xmlns:a16="http://schemas.microsoft.com/office/drawing/2014/main" val="2144846571"/>
                    </a:ext>
                  </a:extLst>
                </a:gridCol>
                <a:gridCol w="1061156">
                  <a:extLst>
                    <a:ext uri="{9D8B030D-6E8A-4147-A177-3AD203B41FA5}">
                      <a16:colId xmlns:a16="http://schemas.microsoft.com/office/drawing/2014/main" val="2759943003"/>
                    </a:ext>
                  </a:extLst>
                </a:gridCol>
                <a:gridCol w="1061156">
                  <a:extLst>
                    <a:ext uri="{9D8B030D-6E8A-4147-A177-3AD203B41FA5}">
                      <a16:colId xmlns:a16="http://schemas.microsoft.com/office/drawing/2014/main" val="1446915224"/>
                    </a:ext>
                  </a:extLst>
                </a:gridCol>
                <a:gridCol w="1061156">
                  <a:extLst>
                    <a:ext uri="{9D8B030D-6E8A-4147-A177-3AD203B41FA5}">
                      <a16:colId xmlns:a16="http://schemas.microsoft.com/office/drawing/2014/main" val="4293754854"/>
                    </a:ext>
                  </a:extLst>
                </a:gridCol>
              </a:tblGrid>
              <a:tr h="562875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673781"/>
                  </a:ext>
                </a:extLst>
              </a:tr>
              <a:tr h="56287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55126"/>
                  </a:ext>
                </a:extLst>
              </a:tr>
              <a:tr h="562875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15149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8225555-DD75-647A-DB95-1A0557FB4663}"/>
              </a:ext>
            </a:extLst>
          </p:cNvPr>
          <p:cNvSpPr txBox="1"/>
          <p:nvPr/>
        </p:nvSpPr>
        <p:spPr>
          <a:xfrm>
            <a:off x="4158997" y="2496673"/>
            <a:ext cx="78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4CC70-C2A4-FA61-067C-7BB5E8AC767E}"/>
              </a:ext>
            </a:extLst>
          </p:cNvPr>
          <p:cNvSpPr txBox="1"/>
          <p:nvPr/>
        </p:nvSpPr>
        <p:spPr>
          <a:xfrm>
            <a:off x="5237775" y="2534836"/>
            <a:ext cx="1049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6D700-9368-D17F-0406-BE97733BB1B3}"/>
              </a:ext>
            </a:extLst>
          </p:cNvPr>
          <p:cNvSpPr txBox="1"/>
          <p:nvPr/>
        </p:nvSpPr>
        <p:spPr>
          <a:xfrm>
            <a:off x="6321484" y="2562615"/>
            <a:ext cx="945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8CACD-6C4B-E82B-9710-BE81AEEF25BE}"/>
              </a:ext>
            </a:extLst>
          </p:cNvPr>
          <p:cNvSpPr txBox="1"/>
          <p:nvPr/>
        </p:nvSpPr>
        <p:spPr>
          <a:xfrm>
            <a:off x="7316325" y="2572461"/>
            <a:ext cx="90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95493-A8C4-BE3A-01C1-F4626FEEF351}"/>
              </a:ext>
            </a:extLst>
          </p:cNvPr>
          <p:cNvSpPr txBox="1"/>
          <p:nvPr/>
        </p:nvSpPr>
        <p:spPr>
          <a:xfrm>
            <a:off x="8375750" y="2542338"/>
            <a:ext cx="945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EFA39F-823B-4B88-F49B-A49E8752522B}"/>
              </a:ext>
            </a:extLst>
          </p:cNvPr>
          <p:cNvSpPr txBox="1"/>
          <p:nvPr/>
        </p:nvSpPr>
        <p:spPr>
          <a:xfrm>
            <a:off x="1199535" y="3284953"/>
            <a:ext cx="4896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E537CF3-4B32-A3F8-F259-439D862A639D}"/>
                  </a:ext>
                </a:extLst>
              </p14:cNvPr>
              <p14:cNvContentPartPr/>
              <p14:nvPr/>
            </p14:nvContentPartPr>
            <p14:xfrm>
              <a:off x="5014049" y="4325919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E537CF3-4B32-A3F8-F259-439D862A639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6409" y="4307919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D39C8F4A-2930-0164-E258-860690E191F0}"/>
              </a:ext>
            </a:extLst>
          </p:cNvPr>
          <p:cNvGrpSpPr/>
          <p:nvPr/>
        </p:nvGrpSpPr>
        <p:grpSpPr>
          <a:xfrm>
            <a:off x="545695" y="3670396"/>
            <a:ext cx="11242111" cy="3103983"/>
            <a:chOff x="517270" y="3655559"/>
            <a:chExt cx="11242111" cy="310398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6EAB319-D61E-C0DC-A85F-BA12C9113410}"/>
                </a:ext>
              </a:extLst>
            </p:cNvPr>
            <p:cNvGrpSpPr/>
            <p:nvPr/>
          </p:nvGrpSpPr>
          <p:grpSpPr>
            <a:xfrm>
              <a:off x="1238862" y="5780763"/>
              <a:ext cx="10520519" cy="978779"/>
              <a:chOff x="1238862" y="5780763"/>
              <a:chExt cx="10520519" cy="978779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6FE5234-8554-5309-188F-DAB2F56A3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8862" y="5972492"/>
                <a:ext cx="10520519" cy="0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D0B92CA-14A3-8FCE-C4AE-EF92E74FB2F6}"/>
                  </a:ext>
                </a:extLst>
              </p:cNvPr>
              <p:cNvCxnSpPr/>
              <p:nvPr/>
            </p:nvCxnSpPr>
            <p:spPr>
              <a:xfrm>
                <a:off x="1646898" y="5780763"/>
                <a:ext cx="0" cy="3834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EBB8F04-4FF0-BFF4-D5FB-73A34FD2083A}"/>
                  </a:ext>
                </a:extLst>
              </p:cNvPr>
              <p:cNvCxnSpPr/>
              <p:nvPr/>
            </p:nvCxnSpPr>
            <p:spPr>
              <a:xfrm>
                <a:off x="2817566" y="5780763"/>
                <a:ext cx="0" cy="3834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66E8DD9-C31A-4378-B237-7E18BA9C4CE7}"/>
                  </a:ext>
                </a:extLst>
              </p:cNvPr>
              <p:cNvCxnSpPr/>
              <p:nvPr/>
            </p:nvCxnSpPr>
            <p:spPr>
              <a:xfrm>
                <a:off x="3988235" y="5780763"/>
                <a:ext cx="0" cy="3834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E43CB40-22AA-2EA7-C21E-072D0C569B94}"/>
                  </a:ext>
                </a:extLst>
              </p:cNvPr>
              <p:cNvCxnSpPr/>
              <p:nvPr/>
            </p:nvCxnSpPr>
            <p:spPr>
              <a:xfrm>
                <a:off x="5158903" y="5780763"/>
                <a:ext cx="0" cy="3834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98BC278-5BE8-061C-B0E0-64D0241C7D27}"/>
                  </a:ext>
                </a:extLst>
              </p:cNvPr>
              <p:cNvCxnSpPr/>
              <p:nvPr/>
            </p:nvCxnSpPr>
            <p:spPr>
              <a:xfrm>
                <a:off x="6329572" y="5780763"/>
                <a:ext cx="0" cy="3834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B0EDDB5-1FB8-3F6E-CC6E-6DE4BEDF8D57}"/>
                  </a:ext>
                </a:extLst>
              </p:cNvPr>
              <p:cNvCxnSpPr/>
              <p:nvPr/>
            </p:nvCxnSpPr>
            <p:spPr>
              <a:xfrm>
                <a:off x="7500240" y="5780763"/>
                <a:ext cx="0" cy="3834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F1CBFE9-00AF-6234-056A-5DA330A0922C}"/>
                  </a:ext>
                </a:extLst>
              </p:cNvPr>
              <p:cNvCxnSpPr/>
              <p:nvPr/>
            </p:nvCxnSpPr>
            <p:spPr>
              <a:xfrm>
                <a:off x="8670908" y="5780763"/>
                <a:ext cx="0" cy="3834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63C5669-C0A5-0641-2E00-B7FDD1CB6B5A}"/>
                  </a:ext>
                </a:extLst>
              </p:cNvPr>
              <p:cNvCxnSpPr/>
              <p:nvPr/>
            </p:nvCxnSpPr>
            <p:spPr>
              <a:xfrm>
                <a:off x="9841577" y="5780763"/>
                <a:ext cx="0" cy="3834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106B8E4-58F6-ADD1-510F-E5031DB810CF}"/>
                  </a:ext>
                </a:extLst>
              </p:cNvPr>
              <p:cNvSpPr txBox="1"/>
              <p:nvPr/>
            </p:nvSpPr>
            <p:spPr>
              <a:xfrm>
                <a:off x="1307685" y="6002007"/>
                <a:ext cx="1101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709BCAD-2BA4-0995-6B8F-9A173C181A1F}"/>
                  </a:ext>
                </a:extLst>
              </p:cNvPr>
              <p:cNvSpPr txBox="1"/>
              <p:nvPr/>
            </p:nvSpPr>
            <p:spPr>
              <a:xfrm>
                <a:off x="2512119" y="6037531"/>
                <a:ext cx="1101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C4432D6-AA25-B282-3592-8AB02C477EB1}"/>
                  </a:ext>
                </a:extLst>
              </p:cNvPr>
              <p:cNvSpPr txBox="1"/>
              <p:nvPr/>
            </p:nvSpPr>
            <p:spPr>
              <a:xfrm>
                <a:off x="3692840" y="6013592"/>
                <a:ext cx="1101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101EBD-CEF6-28D3-D944-91C743461374}"/>
                  </a:ext>
                </a:extLst>
              </p:cNvPr>
              <p:cNvSpPr txBox="1"/>
              <p:nvPr/>
            </p:nvSpPr>
            <p:spPr>
              <a:xfrm>
                <a:off x="4837059" y="6013592"/>
                <a:ext cx="1101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699FF8-EF7C-489E-DB26-974EF82991E4}"/>
                  </a:ext>
                </a:extLst>
              </p:cNvPr>
              <p:cNvSpPr txBox="1"/>
              <p:nvPr/>
            </p:nvSpPr>
            <p:spPr>
              <a:xfrm>
                <a:off x="5981278" y="6013592"/>
                <a:ext cx="1101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29BF00C-E9D1-0A69-CA06-AD6A8D679FB3}"/>
                  </a:ext>
                </a:extLst>
              </p:cNvPr>
              <p:cNvSpPr txBox="1"/>
              <p:nvPr/>
            </p:nvSpPr>
            <p:spPr>
              <a:xfrm>
                <a:off x="7125497" y="6013592"/>
                <a:ext cx="1101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031B0DD-C996-F86D-4ABD-502A67588E4E}"/>
                  </a:ext>
                </a:extLst>
              </p:cNvPr>
              <p:cNvSpPr txBox="1"/>
              <p:nvPr/>
            </p:nvSpPr>
            <p:spPr>
              <a:xfrm>
                <a:off x="8269716" y="6013592"/>
                <a:ext cx="1101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570D337-504E-257C-3570-64AB91911C6E}"/>
                  </a:ext>
                </a:extLst>
              </p:cNvPr>
              <p:cNvSpPr txBox="1"/>
              <p:nvPr/>
            </p:nvSpPr>
            <p:spPr>
              <a:xfrm>
                <a:off x="9413935" y="6013592"/>
                <a:ext cx="1101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FABEAB0-6C78-F8E7-8BD9-FC94D9CE0311}"/>
                  </a:ext>
                </a:extLst>
              </p:cNvPr>
              <p:cNvCxnSpPr/>
              <p:nvPr/>
            </p:nvCxnSpPr>
            <p:spPr>
              <a:xfrm>
                <a:off x="10918210" y="5780763"/>
                <a:ext cx="0" cy="383458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F2FDA92-A89F-B69D-1682-7182FFEDF0B3}"/>
                  </a:ext>
                </a:extLst>
              </p:cNvPr>
              <p:cNvSpPr txBox="1"/>
              <p:nvPr/>
            </p:nvSpPr>
            <p:spPr>
              <a:xfrm>
                <a:off x="10586016" y="6051656"/>
                <a:ext cx="1101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7ECCD5C-42FD-09D9-07BC-12845FEBF7F6}"/>
                </a:ext>
              </a:extLst>
            </p:cNvPr>
            <p:cNvGrpSpPr/>
            <p:nvPr/>
          </p:nvGrpSpPr>
          <p:grpSpPr>
            <a:xfrm>
              <a:off x="517270" y="3957629"/>
              <a:ext cx="1677782" cy="1407508"/>
              <a:chOff x="517270" y="3957629"/>
              <a:chExt cx="1677782" cy="1407508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52A385C-A220-2476-77F6-2819081AF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92" b="92708" l="9804" r="89706">
                            <a14:foregroundMark x1="51471" y1="7292" x2="51471" y2="7292"/>
                            <a14:foregroundMark x1="48039" y1="92708" x2="48039" y2="92708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17270" y="3957629"/>
                <a:ext cx="1495477" cy="1407508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AF5C742-B8A8-75A4-65FA-0FF8C7FC8385}"/>
                  </a:ext>
                </a:extLst>
              </p:cNvPr>
              <p:cNvSpPr txBox="1"/>
              <p:nvPr/>
            </p:nvSpPr>
            <p:spPr>
              <a:xfrm>
                <a:off x="759544" y="4296813"/>
                <a:ext cx="14355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+ 3</a:t>
                </a:r>
              </a:p>
            </p:txBody>
          </p:sp>
        </p:grpSp>
        <p:pic>
          <p:nvPicPr>
            <p:cNvPr id="60" name="Picture 59" descr="A balloon with numbers and a string&#10;&#10;Description automatically generated">
              <a:extLst>
                <a:ext uri="{FF2B5EF4-FFF2-40B4-BE49-F238E27FC236}">
                  <a16:creationId xmlns:a16="http://schemas.microsoft.com/office/drawing/2014/main" id="{8CD7393C-FFEE-9799-717D-9986B8EBC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03" b="94595" l="1776" r="99590">
                          <a14:foregroundMark x1="3005" y1="19820" x2="71721" y2="2703"/>
                          <a14:foregroundMark x1="75956" y1="42342" x2="91257" y2="28829"/>
                          <a14:foregroundMark x1="86066" y1="65766" x2="4235" y2="58559"/>
                          <a14:foregroundMark x1="4235" y1="58559" x2="1776" y2="45045"/>
                          <a14:foregroundMark x1="6148" y1="75676" x2="26776" y2="59459"/>
                          <a14:foregroundMark x1="26776" y1="59459" x2="61475" y2="79279"/>
                          <a14:foregroundMark x1="39208" y1="54054" x2="38798" y2="12613"/>
                          <a14:foregroundMark x1="23770" y1="72973" x2="32104" y2="91892"/>
                          <a14:foregroundMark x1="43852" y1="77477" x2="53415" y2="81982"/>
                          <a14:foregroundMark x1="71721" y1="51351" x2="65710" y2="45045"/>
                          <a14:foregroundMark x1="65710" y1="45045" x2="86202" y2="73874"/>
                          <a14:foregroundMark x1="86202" y1="73874" x2="90164" y2="53153"/>
                          <a14:foregroundMark x1="90164" y1="53153" x2="90164" y2="96396"/>
                          <a14:foregroundMark x1="90164" y1="96396" x2="90301" y2="94595"/>
                          <a14:foregroundMark x1="91120" y1="85586" x2="91120" y2="85586"/>
                          <a14:foregroundMark x1="91120" y1="85586" x2="91120" y2="85586"/>
                          <a14:foregroundMark x1="91120" y1="85586" x2="97404" y2="46847"/>
                          <a14:foregroundMark x1="62158" y1="41441" x2="67350" y2="8108"/>
                          <a14:foregroundMark x1="7923" y1="82883" x2="7923" y2="82883"/>
                          <a14:foregroundMark x1="68989" y1="81982" x2="68989" y2="81982"/>
                          <a14:foregroundMark x1="73361" y1="14414" x2="82650" y2="9009"/>
                          <a14:foregroundMark x1="83607" y1="17117" x2="93716" y2="11712"/>
                          <a14:foregroundMark x1="96585" y1="20721" x2="99590" y2="23423"/>
                          <a14:foregroundMark x1="96175" y1="83784" x2="99454" y2="58559"/>
                          <a14:foregroundMark x1="67213" y1="42342" x2="70082" y2="35135"/>
                          <a14:foregroundMark x1="20765" y1="35135" x2="23087" y2="3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26" r="26424"/>
            <a:stretch/>
          </p:blipFill>
          <p:spPr>
            <a:xfrm>
              <a:off x="6929621" y="3786908"/>
              <a:ext cx="1767229" cy="1514102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C22F9CD-57E6-A41F-C746-A94AC33B89ED}"/>
                </a:ext>
              </a:extLst>
            </p:cNvPr>
            <p:cNvGrpSpPr/>
            <p:nvPr/>
          </p:nvGrpSpPr>
          <p:grpSpPr>
            <a:xfrm>
              <a:off x="2245909" y="4088456"/>
              <a:ext cx="1255215" cy="1291680"/>
              <a:chOff x="3312691" y="1907632"/>
              <a:chExt cx="905760" cy="129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4C79F5C-7ABC-960A-E0D4-4E8C5942DFDF}"/>
                      </a:ext>
                    </a:extLst>
                  </p14:cNvPr>
                  <p14:cNvContentPartPr/>
                  <p14:nvPr/>
                </p14:nvContentPartPr>
                <p14:xfrm>
                  <a:off x="3312691" y="1907632"/>
                  <a:ext cx="905760" cy="1291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4C79F5C-7ABC-960A-E0D4-4E8C5942DFD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299700" y="1889632"/>
                    <a:ext cx="931483" cy="132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8384B154-3F77-CCE8-4C39-B50871CAB7FD}"/>
                      </a:ext>
                    </a:extLst>
                  </p14:cNvPr>
                  <p14:cNvContentPartPr/>
                  <p14:nvPr/>
                </p14:nvContentPartPr>
                <p14:xfrm>
                  <a:off x="3401609" y="2272119"/>
                  <a:ext cx="129240" cy="2109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384B154-3F77-CCE8-4C39-B50871CAB7F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388607" y="2254119"/>
                    <a:ext cx="154984" cy="24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BFD22943-963B-1A00-E44B-23A616B68240}"/>
                      </a:ext>
                    </a:extLst>
                  </p14:cNvPr>
                  <p14:cNvContentPartPr/>
                  <p14:nvPr/>
                </p14:nvContentPartPr>
                <p14:xfrm>
                  <a:off x="3657209" y="2399199"/>
                  <a:ext cx="146880" cy="3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BFD22943-963B-1A00-E44B-23A616B68240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644493" y="2381199"/>
                    <a:ext cx="172571" cy="36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B7E3B44C-8F06-336C-FA8F-35092138552C}"/>
                  </a:ext>
                </a:extLst>
              </p:cNvPr>
              <p:cNvGrpSpPr/>
              <p:nvPr/>
            </p:nvGrpSpPr>
            <p:grpSpPr>
              <a:xfrm>
                <a:off x="3745769" y="2260959"/>
                <a:ext cx="406440" cy="294840"/>
                <a:chOff x="3745769" y="2260959"/>
                <a:chExt cx="406440" cy="2948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E2B3E5B9-3ACD-3829-C3D3-9D07A98823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45769" y="2310279"/>
                    <a:ext cx="35280" cy="170280"/>
                  </p14:xfrm>
                </p:contentPart>
              </mc:Choice>
              <mc:Fallback xmlns="">
                <p:pic>
                  <p:nvPicPr>
                    <p:cNvPr id="66" name="Ink 65">
                      <a:extLst>
                        <a:ext uri="{FF2B5EF4-FFF2-40B4-BE49-F238E27FC236}">
                          <a16:creationId xmlns:a16="http://schemas.microsoft.com/office/drawing/2014/main" id="{E2B3E5B9-3ACD-3829-C3D3-9D07A9882382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3732702" y="2292639"/>
                      <a:ext cx="61152" cy="2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B4B55AD1-4805-4048-6DA9-17E0221F44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785369" y="2408559"/>
                    <a:ext cx="77040" cy="10440"/>
                  </p14:xfrm>
                </p:contentPart>
              </mc:Choice>
              <mc:Fallback xmlns="">
                <p:pic>
                  <p:nvPicPr>
                    <p:cNvPr id="67" name="Ink 66">
                      <a:extLst>
                        <a:ext uri="{FF2B5EF4-FFF2-40B4-BE49-F238E27FC236}">
                          <a16:creationId xmlns:a16="http://schemas.microsoft.com/office/drawing/2014/main" id="{B4B55AD1-4805-4048-6DA9-17E0221F4421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3772355" y="2390559"/>
                      <a:ext cx="102807" cy="4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CFD1718C-7C9A-872E-6B9F-376C270FC1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66449" y="2260959"/>
                    <a:ext cx="185760" cy="180360"/>
                  </p14:xfrm>
                </p:contentPart>
              </mc:Choice>
              <mc:Fallback xmlns="">
                <p:pic>
                  <p:nvPicPr>
                    <p:cNvPr id="69" name="Ink 68">
                      <a:extLst>
                        <a:ext uri="{FF2B5EF4-FFF2-40B4-BE49-F238E27FC236}">
                          <a16:creationId xmlns:a16="http://schemas.microsoft.com/office/drawing/2014/main" id="{CFD1718C-7C9A-872E-6B9F-376C270FC1B8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3953719" y="2243319"/>
                      <a:ext cx="211481" cy="21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41152274-6BCE-4131-AE03-E62CBC4829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90289" y="2260959"/>
                    <a:ext cx="360" cy="294840"/>
                  </p14:xfrm>
                </p:contentPart>
              </mc:Choice>
              <mc:Fallback xmlns="">
                <p:pic>
                  <p:nvPicPr>
                    <p:cNvPr id="71" name="Ink 70">
                      <a:extLst>
                        <a:ext uri="{FF2B5EF4-FFF2-40B4-BE49-F238E27FC236}">
                          <a16:creationId xmlns:a16="http://schemas.microsoft.com/office/drawing/2014/main" id="{41152274-6BCE-4131-AE03-E62CBC4829A0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4072289" y="2243319"/>
                      <a:ext cx="36000" cy="330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0E9F9C6-571C-DAF5-B0C1-209EB3645AAB}"/>
                </a:ext>
              </a:extLst>
            </p:cNvPr>
            <p:cNvGrpSpPr/>
            <p:nvPr/>
          </p:nvGrpSpPr>
          <p:grpSpPr>
            <a:xfrm>
              <a:off x="5475588" y="3655559"/>
              <a:ext cx="1798621" cy="1853279"/>
              <a:chOff x="5587012" y="3585341"/>
              <a:chExt cx="1495477" cy="1998984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4B512164-CB34-A6CA-4CD7-EB5043350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292" b="92708" l="9804" r="89706">
                            <a14:foregroundMark x1="51471" y1="7292" x2="51471" y2="7292"/>
                            <a14:foregroundMark x1="48039" y1="92708" x2="48039" y2="92708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606512">
                <a:off x="5587012" y="3585341"/>
                <a:ext cx="1495477" cy="1998984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9B7851D-EAE9-EBB3-F520-150AEA393798}"/>
                  </a:ext>
                </a:extLst>
              </p:cNvPr>
              <p:cNvSpPr txBox="1"/>
              <p:nvPr/>
            </p:nvSpPr>
            <p:spPr>
              <a:xfrm>
                <a:off x="5768607" y="4179004"/>
                <a:ext cx="12846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7 + 7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E8AE506-959B-341D-ACDD-58F7F5E4866E}"/>
                </a:ext>
              </a:extLst>
            </p:cNvPr>
            <p:cNvGrpSpPr/>
            <p:nvPr/>
          </p:nvGrpSpPr>
          <p:grpSpPr>
            <a:xfrm>
              <a:off x="8467912" y="3765996"/>
              <a:ext cx="2172093" cy="1543783"/>
              <a:chOff x="7511972" y="3821352"/>
              <a:chExt cx="2293642" cy="1543783"/>
            </a:xfrm>
          </p:grpSpPr>
          <p:pic>
            <p:nvPicPr>
              <p:cNvPr id="2050" name="Picture 2" descr="Tranh Tô Màu Bóng Bay Đẹp, Dễ Thương, Đa Dạng Cho Các Bé">
                <a:extLst>
                  <a:ext uri="{FF2B5EF4-FFF2-40B4-BE49-F238E27FC236}">
                    <a16:creationId xmlns:a16="http://schemas.microsoft.com/office/drawing/2014/main" id="{99FD8D5D-C5E7-07F6-BC0C-A15F4A0993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5469" b="62031" l="61094" r="90833">
                            <a14:foregroundMark x1="62031" y1="14922" x2="62031" y2="14922"/>
                            <a14:foregroundMark x1="62031" y1="14922" x2="61094" y2="18672"/>
                            <a14:foregroundMark x1="79063" y1="5469" x2="79063" y2="5469"/>
                            <a14:foregroundMark x1="79063" y1="5469" x2="79063" y2="54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873" r="5416" b="30933"/>
              <a:stretch/>
            </p:blipFill>
            <p:spPr bwMode="auto">
              <a:xfrm>
                <a:off x="7511972" y="3821352"/>
                <a:ext cx="1780360" cy="1543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DA58C4A-5C11-33C5-EA13-2DD25E7B3F93}"/>
                  </a:ext>
                </a:extLst>
              </p:cNvPr>
              <p:cNvSpPr txBox="1"/>
              <p:nvPr/>
            </p:nvSpPr>
            <p:spPr>
              <a:xfrm>
                <a:off x="7762567" y="4115291"/>
                <a:ext cx="20430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+ 9 </a:t>
                </a:r>
              </a:p>
            </p:txBody>
          </p:sp>
        </p:grp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895FA2E-B13B-7B04-D3B8-D3C656BA35B3}"/>
                </a:ext>
              </a:extLst>
            </p:cNvPr>
            <p:cNvSpPr/>
            <p:nvPr/>
          </p:nvSpPr>
          <p:spPr>
            <a:xfrm>
              <a:off x="3987211" y="3957629"/>
              <a:ext cx="1312535" cy="10392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+ 3</a:t>
              </a:r>
            </a:p>
          </p:txBody>
        </p:sp>
        <p:sp>
          <p:nvSpPr>
            <p:cNvPr id="81" name="Heart 80">
              <a:extLst>
                <a:ext uri="{FF2B5EF4-FFF2-40B4-BE49-F238E27FC236}">
                  <a16:creationId xmlns:a16="http://schemas.microsoft.com/office/drawing/2014/main" id="{C9F00DDF-6955-AC8D-4A0D-BA750BB93463}"/>
                </a:ext>
              </a:extLst>
            </p:cNvPr>
            <p:cNvSpPr/>
            <p:nvPr/>
          </p:nvSpPr>
          <p:spPr>
            <a:xfrm>
              <a:off x="10115769" y="3925798"/>
              <a:ext cx="1580189" cy="1191074"/>
            </a:xfrm>
            <a:prstGeom prst="hear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+ 8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828772C-12DE-68F0-3A97-D323B445CD0E}"/>
                  </a:ext>
                </a:extLst>
              </p14:cNvPr>
              <p14:cNvContentPartPr/>
              <p14:nvPr/>
            </p14:nvContentPartPr>
            <p14:xfrm>
              <a:off x="1268249" y="5211070"/>
              <a:ext cx="2725560" cy="7549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828772C-12DE-68F0-3A97-D323B445CD0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50609" y="5193070"/>
                <a:ext cx="2761200" cy="79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7E3E5BA2-730C-DEAF-CDB9-70B241AF1C1A}"/>
                  </a:ext>
                </a:extLst>
              </p14:cNvPr>
              <p14:cNvContentPartPr/>
              <p14:nvPr/>
            </p14:nvContentPartPr>
            <p14:xfrm>
              <a:off x="1641569" y="5001466"/>
              <a:ext cx="2771640" cy="996203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7E3E5BA2-730C-DEAF-CDB9-70B241AF1C1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623567" y="4983465"/>
                <a:ext cx="2807285" cy="1031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79E4D231-F5E1-3194-2346-AA377EBB4844}"/>
                  </a:ext>
                </a:extLst>
              </p14:cNvPr>
              <p14:cNvContentPartPr/>
              <p14:nvPr/>
            </p14:nvContentPartPr>
            <p14:xfrm>
              <a:off x="3804809" y="536839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79E4D231-F5E1-3194-2346-AA377EBB484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87169" y="53503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AE1CB2E-A908-6CFB-B257-CFD55102FA7E}"/>
                  </a:ext>
                </a:extLst>
              </p14:cNvPr>
              <p14:cNvContentPartPr/>
              <p14:nvPr/>
            </p14:nvContentPartPr>
            <p14:xfrm>
              <a:off x="6361529" y="5260030"/>
              <a:ext cx="245880" cy="6688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AE1CB2E-A908-6CFB-B257-CFD55102FA7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43529" y="5242390"/>
                <a:ext cx="281520" cy="70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A4830DD-306A-1B72-B966-FCDC152364FE}"/>
                  </a:ext>
                </a:extLst>
              </p14:cNvPr>
              <p14:cNvContentPartPr/>
              <p14:nvPr/>
            </p14:nvContentPartPr>
            <p14:xfrm>
              <a:off x="5210969" y="5131870"/>
              <a:ext cx="2719440" cy="8463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A4830DD-306A-1B72-B966-FCDC152364F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93329" y="5113870"/>
                <a:ext cx="2755080" cy="88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7CE2269-9C62-97B5-B346-1173C131E660}"/>
                  </a:ext>
                </a:extLst>
              </p14:cNvPr>
              <p14:cNvContentPartPr/>
              <p14:nvPr/>
            </p14:nvContentPartPr>
            <p14:xfrm>
              <a:off x="7757609" y="5024950"/>
              <a:ext cx="118800" cy="133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7CE2269-9C62-97B5-B346-1173C131E66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739609" y="5007310"/>
                <a:ext cx="15444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90DB6DF-6F15-92F6-72E1-66564EE8CC76}"/>
                  </a:ext>
                </a:extLst>
              </p14:cNvPr>
              <p14:cNvContentPartPr/>
              <p14:nvPr/>
            </p14:nvContentPartPr>
            <p14:xfrm>
              <a:off x="8736089" y="5083270"/>
              <a:ext cx="506520" cy="8384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90DB6DF-6F15-92F6-72E1-66564EE8CC7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718089" y="5065270"/>
                <a:ext cx="542160" cy="87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AC92FC7-6DD1-1B88-FB04-8E83D8DED0D7}"/>
                  </a:ext>
                </a:extLst>
              </p14:cNvPr>
              <p14:cNvContentPartPr/>
              <p14:nvPr/>
            </p14:nvContentPartPr>
            <p14:xfrm>
              <a:off x="7462409" y="5131510"/>
              <a:ext cx="3411000" cy="846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AC92FC7-6DD1-1B88-FB04-8E83D8DED0D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444769" y="5113870"/>
                <a:ext cx="3446640" cy="88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048" name="Ink 2047">
                <a:extLst>
                  <a:ext uri="{FF2B5EF4-FFF2-40B4-BE49-F238E27FC236}">
                    <a16:creationId xmlns:a16="http://schemas.microsoft.com/office/drawing/2014/main" id="{511B2806-5F9E-0D51-0472-5C6B3B129858}"/>
                  </a:ext>
                </a:extLst>
              </p14:cNvPr>
              <p14:cNvContentPartPr/>
              <p14:nvPr/>
            </p14:nvContentPartPr>
            <p14:xfrm>
              <a:off x="2851169" y="4983190"/>
              <a:ext cx="610560" cy="984960"/>
            </p14:xfrm>
          </p:contentPart>
        </mc:Choice>
        <mc:Fallback xmlns="">
          <p:pic>
            <p:nvPicPr>
              <p:cNvPr id="2048" name="Ink 2047">
                <a:extLst>
                  <a:ext uri="{FF2B5EF4-FFF2-40B4-BE49-F238E27FC236}">
                    <a16:creationId xmlns:a16="http://schemas.microsoft.com/office/drawing/2014/main" id="{511B2806-5F9E-0D51-0472-5C6B3B12985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33529" y="4965550"/>
                <a:ext cx="646200" cy="10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049" name="Ink 2048">
                <a:extLst>
                  <a:ext uri="{FF2B5EF4-FFF2-40B4-BE49-F238E27FC236}">
                    <a16:creationId xmlns:a16="http://schemas.microsoft.com/office/drawing/2014/main" id="{8ED792BF-631D-5C66-B598-74A7378B7C45}"/>
                  </a:ext>
                </a:extLst>
              </p14:cNvPr>
              <p14:cNvContentPartPr/>
              <p14:nvPr/>
            </p14:nvContentPartPr>
            <p14:xfrm>
              <a:off x="3785369" y="796030"/>
              <a:ext cx="360" cy="360"/>
            </p14:xfrm>
          </p:contentPart>
        </mc:Choice>
        <mc:Fallback xmlns="">
          <p:pic>
            <p:nvPicPr>
              <p:cNvPr id="2049" name="Ink 2048">
                <a:extLst>
                  <a:ext uri="{FF2B5EF4-FFF2-40B4-BE49-F238E27FC236}">
                    <a16:creationId xmlns:a16="http://schemas.microsoft.com/office/drawing/2014/main" id="{8ED792BF-631D-5C66-B598-74A7378B7C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7729" y="77839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032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6D26B3-FBB4-00D3-6C80-054FD8BC1C1F}"/>
              </a:ext>
            </a:extLst>
          </p:cNvPr>
          <p:cNvGrpSpPr/>
          <p:nvPr/>
        </p:nvGrpSpPr>
        <p:grpSpPr>
          <a:xfrm>
            <a:off x="526031" y="363039"/>
            <a:ext cx="2802183" cy="895489"/>
            <a:chOff x="447373" y="39328"/>
            <a:chExt cx="2802183" cy="936591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80EA2117-42CE-5F91-0A46-A7FCE87430C7}"/>
                </a:ext>
              </a:extLst>
            </p:cNvPr>
            <p:cNvSpPr/>
            <p:nvPr/>
          </p:nvSpPr>
          <p:spPr>
            <a:xfrm>
              <a:off x="447373" y="39328"/>
              <a:ext cx="427699" cy="481780"/>
            </a:xfrm>
            <a:prstGeom prst="cub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235DC0-3A45-EB82-08C9-43FCF12B8DED}"/>
                </a:ext>
              </a:extLst>
            </p:cNvPr>
            <p:cNvSpPr txBox="1"/>
            <p:nvPr/>
          </p:nvSpPr>
          <p:spPr>
            <a:xfrm>
              <a:off x="1140540" y="206478"/>
              <a:ext cx="1828802" cy="76944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Số 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C53C92-90EA-EF3F-A78B-C5B0435B622D}"/>
                </a:ext>
              </a:extLst>
            </p:cNvPr>
            <p:cNvSpPr txBox="1"/>
            <p:nvPr/>
          </p:nvSpPr>
          <p:spPr>
            <a:xfrm>
              <a:off x="2448230" y="206477"/>
              <a:ext cx="801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C0F8D4-6A32-7279-C30C-29B4AC2C8CCF}"/>
              </a:ext>
            </a:extLst>
          </p:cNvPr>
          <p:cNvSpPr txBox="1"/>
          <p:nvPr/>
        </p:nvSpPr>
        <p:spPr>
          <a:xfrm>
            <a:off x="388373" y="2091898"/>
            <a:ext cx="349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8 + 4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2EA97F-F709-0320-6885-C74A4F487761}"/>
              </a:ext>
            </a:extLst>
          </p:cNvPr>
          <p:cNvSpPr txBox="1"/>
          <p:nvPr/>
        </p:nvSpPr>
        <p:spPr>
          <a:xfrm>
            <a:off x="8552426" y="2091898"/>
            <a:ext cx="349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8 + 3 =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2ABD3-66F9-6628-B759-397DCE8B0533}"/>
              </a:ext>
            </a:extLst>
          </p:cNvPr>
          <p:cNvSpPr txBox="1"/>
          <p:nvPr/>
        </p:nvSpPr>
        <p:spPr>
          <a:xfrm>
            <a:off x="4350774" y="2091898"/>
            <a:ext cx="349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8 + 9 =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8B9E46-16A7-4503-632E-5F31B4323FEE}"/>
              </a:ext>
            </a:extLst>
          </p:cNvPr>
          <p:cNvSpPr/>
          <p:nvPr/>
        </p:nvSpPr>
        <p:spPr>
          <a:xfrm>
            <a:off x="3048000" y="2091897"/>
            <a:ext cx="806246" cy="7621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819579-58FD-E0C9-B6D1-D4A340E150E8}"/>
              </a:ext>
            </a:extLst>
          </p:cNvPr>
          <p:cNvSpPr/>
          <p:nvPr/>
        </p:nvSpPr>
        <p:spPr>
          <a:xfrm>
            <a:off x="7034979" y="2091896"/>
            <a:ext cx="806246" cy="7621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B5FBD0-D0F6-6022-26DA-33118CAA107C}"/>
              </a:ext>
            </a:extLst>
          </p:cNvPr>
          <p:cNvGrpSpPr/>
          <p:nvPr/>
        </p:nvGrpSpPr>
        <p:grpSpPr>
          <a:xfrm>
            <a:off x="1492042" y="2785187"/>
            <a:ext cx="1514167" cy="1487246"/>
            <a:chOff x="1533833" y="2703871"/>
            <a:chExt cx="1514167" cy="148724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C7DB948-423A-DD54-AF3A-CF55C71C70C1}"/>
                </a:ext>
              </a:extLst>
            </p:cNvPr>
            <p:cNvGrpSpPr/>
            <p:nvPr/>
          </p:nvGrpSpPr>
          <p:grpSpPr>
            <a:xfrm>
              <a:off x="1533833" y="3429000"/>
              <a:ext cx="1514167" cy="762117"/>
              <a:chOff x="2600630" y="3429000"/>
              <a:chExt cx="1514167" cy="76211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67FAACE-1D26-ED33-1C84-2AE418CAA235}"/>
                  </a:ext>
                </a:extLst>
              </p:cNvPr>
              <p:cNvSpPr/>
              <p:nvPr/>
            </p:nvSpPr>
            <p:spPr>
              <a:xfrm>
                <a:off x="3515027" y="3429000"/>
                <a:ext cx="599770" cy="762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AE49BBA-575A-DAA2-D8C6-A97105F0C065}"/>
                  </a:ext>
                </a:extLst>
              </p:cNvPr>
              <p:cNvSpPr/>
              <p:nvPr/>
            </p:nvSpPr>
            <p:spPr>
              <a:xfrm>
                <a:off x="2600630" y="3429001"/>
                <a:ext cx="599770" cy="762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C1B47D9-370F-1024-5D58-71787347DEFD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2300748" y="2703871"/>
              <a:ext cx="447367" cy="7251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7D8C1B-A302-6FA2-DC63-6086C47C2EAD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1833718" y="2703871"/>
              <a:ext cx="447367" cy="7251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EAC01F-4703-0FBE-B877-96AF905336BB}"/>
              </a:ext>
            </a:extLst>
          </p:cNvPr>
          <p:cNvGrpSpPr/>
          <p:nvPr/>
        </p:nvGrpSpPr>
        <p:grpSpPr>
          <a:xfrm>
            <a:off x="5429858" y="2785187"/>
            <a:ext cx="1514167" cy="1487246"/>
            <a:chOff x="1533833" y="2703871"/>
            <a:chExt cx="1514167" cy="148724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DCD902D-FE59-C486-D433-0B61BCB6BA23}"/>
                </a:ext>
              </a:extLst>
            </p:cNvPr>
            <p:cNvGrpSpPr/>
            <p:nvPr/>
          </p:nvGrpSpPr>
          <p:grpSpPr>
            <a:xfrm>
              <a:off x="1533833" y="3429000"/>
              <a:ext cx="1514167" cy="762117"/>
              <a:chOff x="2600630" y="3429000"/>
              <a:chExt cx="1514167" cy="762117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8A9D25C-710C-208C-017E-C00F58E03484}"/>
                  </a:ext>
                </a:extLst>
              </p:cNvPr>
              <p:cNvSpPr/>
              <p:nvPr/>
            </p:nvSpPr>
            <p:spPr>
              <a:xfrm>
                <a:off x="3515027" y="3429000"/>
                <a:ext cx="599770" cy="762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60B7D1-E2E5-3A6C-4585-B79272FCC156}"/>
                  </a:ext>
                </a:extLst>
              </p:cNvPr>
              <p:cNvSpPr/>
              <p:nvPr/>
            </p:nvSpPr>
            <p:spPr>
              <a:xfrm>
                <a:off x="2600630" y="3429001"/>
                <a:ext cx="599770" cy="762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3B03D5F-7894-8AA1-485C-5F7C8B55A970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2300748" y="2703871"/>
              <a:ext cx="447367" cy="7251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8131D5A-D5F0-AD3B-802B-B46E49056275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H="1">
              <a:off x="1833718" y="2703871"/>
              <a:ext cx="447367" cy="7251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332EF13-0A41-011F-2506-7FFB5F7D80A0}"/>
              </a:ext>
            </a:extLst>
          </p:cNvPr>
          <p:cNvSpPr/>
          <p:nvPr/>
        </p:nvSpPr>
        <p:spPr>
          <a:xfrm>
            <a:off x="11071121" y="4102593"/>
            <a:ext cx="806246" cy="7621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04EC2F-83D9-03E0-FD7A-1CD40CA2F991}"/>
              </a:ext>
            </a:extLst>
          </p:cNvPr>
          <p:cNvSpPr txBox="1"/>
          <p:nvPr/>
        </p:nvSpPr>
        <p:spPr>
          <a:xfrm>
            <a:off x="8552425" y="4102593"/>
            <a:ext cx="349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8 + 3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9E523B-F3A0-0960-8098-6BCA7A2B5609}"/>
              </a:ext>
            </a:extLst>
          </p:cNvPr>
          <p:cNvSpPr txBox="1"/>
          <p:nvPr/>
        </p:nvSpPr>
        <p:spPr>
          <a:xfrm>
            <a:off x="2514598" y="3429000"/>
            <a:ext cx="983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6A6226-6E99-FB4E-F33E-CB643D9A7DC0}"/>
              </a:ext>
            </a:extLst>
          </p:cNvPr>
          <p:cNvSpPr txBox="1"/>
          <p:nvPr/>
        </p:nvSpPr>
        <p:spPr>
          <a:xfrm>
            <a:off x="3050455" y="2057455"/>
            <a:ext cx="983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1917F3-1747-39AE-B1BC-328470A71C02}"/>
              </a:ext>
            </a:extLst>
          </p:cNvPr>
          <p:cNvSpPr txBox="1"/>
          <p:nvPr/>
        </p:nvSpPr>
        <p:spPr>
          <a:xfrm>
            <a:off x="6425371" y="3490681"/>
            <a:ext cx="983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63EE67-3D05-C6B7-C0AF-D0468CD9DB8A}"/>
              </a:ext>
            </a:extLst>
          </p:cNvPr>
          <p:cNvSpPr txBox="1"/>
          <p:nvPr/>
        </p:nvSpPr>
        <p:spPr>
          <a:xfrm>
            <a:off x="7044803" y="2067457"/>
            <a:ext cx="983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C8BC5EF-B571-DB3C-F829-3B7F3BFD95B9}"/>
              </a:ext>
            </a:extLst>
          </p:cNvPr>
          <p:cNvGrpSpPr/>
          <p:nvPr/>
        </p:nvGrpSpPr>
        <p:grpSpPr>
          <a:xfrm>
            <a:off x="9053047" y="2982422"/>
            <a:ext cx="2679286" cy="952684"/>
            <a:chOff x="3497824" y="5050081"/>
            <a:chExt cx="2679286" cy="9526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7DE84E-9106-71D2-01EF-725648D72F1D}"/>
                </a:ext>
              </a:extLst>
            </p:cNvPr>
            <p:cNvSpPr txBox="1"/>
            <p:nvPr/>
          </p:nvSpPr>
          <p:spPr>
            <a:xfrm>
              <a:off x="3497824" y="5171768"/>
              <a:ext cx="6612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BE2DA0F-3F9B-C4A5-52E5-2397341E1903}"/>
                </a:ext>
              </a:extLst>
            </p:cNvPr>
            <p:cNvSpPr txBox="1"/>
            <p:nvPr/>
          </p:nvSpPr>
          <p:spPr>
            <a:xfrm>
              <a:off x="3970075" y="5171768"/>
              <a:ext cx="6612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44F1053-54EC-EA72-CEFE-292932B35D99}"/>
                </a:ext>
              </a:extLst>
            </p:cNvPr>
            <p:cNvSpPr txBox="1"/>
            <p:nvPr/>
          </p:nvSpPr>
          <p:spPr>
            <a:xfrm>
              <a:off x="4442023" y="5149503"/>
              <a:ext cx="9580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DF242F-6BF9-4D70-BFE8-C93147BF01DE}"/>
                </a:ext>
              </a:extLst>
            </p:cNvPr>
            <p:cNvSpPr txBox="1"/>
            <p:nvPr/>
          </p:nvSpPr>
          <p:spPr>
            <a:xfrm>
              <a:off x="5219076" y="5169168"/>
              <a:ext cx="9580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46" name="Arrow: Circular 45">
              <a:extLst>
                <a:ext uri="{FF2B5EF4-FFF2-40B4-BE49-F238E27FC236}">
                  <a16:creationId xmlns:a16="http://schemas.microsoft.com/office/drawing/2014/main" id="{C14CEFAA-C376-4929-07B5-3308A9BFC1EB}"/>
                </a:ext>
              </a:extLst>
            </p:cNvPr>
            <p:cNvSpPr/>
            <p:nvPr/>
          </p:nvSpPr>
          <p:spPr>
            <a:xfrm>
              <a:off x="3734101" y="5102887"/>
              <a:ext cx="471948" cy="481780"/>
            </a:xfrm>
            <a:prstGeom prst="circular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row: Circular 49">
              <a:extLst>
                <a:ext uri="{FF2B5EF4-FFF2-40B4-BE49-F238E27FC236}">
                  <a16:creationId xmlns:a16="http://schemas.microsoft.com/office/drawing/2014/main" id="{49A75ED7-2A27-EF87-2C0C-025E305EE4DD}"/>
                </a:ext>
              </a:extLst>
            </p:cNvPr>
            <p:cNvSpPr/>
            <p:nvPr/>
          </p:nvSpPr>
          <p:spPr>
            <a:xfrm>
              <a:off x="4191772" y="5083221"/>
              <a:ext cx="675498" cy="481780"/>
            </a:xfrm>
            <a:prstGeom prst="circular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row: Circular 50">
              <a:extLst>
                <a:ext uri="{FF2B5EF4-FFF2-40B4-BE49-F238E27FC236}">
                  <a16:creationId xmlns:a16="http://schemas.microsoft.com/office/drawing/2014/main" id="{A7ED1934-054E-5F9D-5D20-154B63695848}"/>
                </a:ext>
              </a:extLst>
            </p:cNvPr>
            <p:cNvSpPr/>
            <p:nvPr/>
          </p:nvSpPr>
          <p:spPr>
            <a:xfrm>
              <a:off x="4825702" y="5050081"/>
              <a:ext cx="857333" cy="481780"/>
            </a:xfrm>
            <a:prstGeom prst="circular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67A09C-0910-2D2A-2381-85164015A3FF}"/>
              </a:ext>
            </a:extLst>
          </p:cNvPr>
          <p:cNvSpPr txBox="1"/>
          <p:nvPr/>
        </p:nvSpPr>
        <p:spPr>
          <a:xfrm>
            <a:off x="11090788" y="4083403"/>
            <a:ext cx="983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07264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3002115" cy="359079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767818-449E-B6F4-92B5-935F7B6B554F}"/>
              </a:ext>
            </a:extLst>
          </p:cNvPr>
          <p:cNvGrpSpPr/>
          <p:nvPr/>
        </p:nvGrpSpPr>
        <p:grpSpPr>
          <a:xfrm>
            <a:off x="437538" y="481779"/>
            <a:ext cx="2802183" cy="936591"/>
            <a:chOff x="447373" y="39328"/>
            <a:chExt cx="2802183" cy="936591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8BDA324F-68CA-9D9B-0311-C26ADCA98C9F}"/>
                </a:ext>
              </a:extLst>
            </p:cNvPr>
            <p:cNvSpPr/>
            <p:nvPr/>
          </p:nvSpPr>
          <p:spPr>
            <a:xfrm>
              <a:off x="447373" y="39328"/>
              <a:ext cx="427699" cy="481780"/>
            </a:xfrm>
            <a:prstGeom prst="cub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0F9E08-77BD-2D57-D2C6-D2BF7C17E8CC}"/>
                </a:ext>
              </a:extLst>
            </p:cNvPr>
            <p:cNvSpPr txBox="1"/>
            <p:nvPr/>
          </p:nvSpPr>
          <p:spPr>
            <a:xfrm>
              <a:off x="1140540" y="206478"/>
              <a:ext cx="1828802" cy="76944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6B57D2-13F3-0ADC-39B8-9331F510D1EA}"/>
                </a:ext>
              </a:extLst>
            </p:cNvPr>
            <p:cNvSpPr txBox="1"/>
            <p:nvPr/>
          </p:nvSpPr>
          <p:spPr>
            <a:xfrm>
              <a:off x="2448230" y="206477"/>
              <a:ext cx="801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?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CD4BDFE-B31F-78EE-2F3B-DC345EC3A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53948"/>
              </p:ext>
            </p:extLst>
          </p:nvPr>
        </p:nvGraphicFramePr>
        <p:xfrm>
          <a:off x="1632155" y="2131142"/>
          <a:ext cx="9702797" cy="29221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1688594">
                  <a:extLst>
                    <a:ext uri="{9D8B030D-6E8A-4147-A177-3AD203B41FA5}">
                      <a16:colId xmlns:a16="http://schemas.microsoft.com/office/drawing/2014/main" val="2960931921"/>
                    </a:ext>
                  </a:extLst>
                </a:gridCol>
                <a:gridCol w="949866">
                  <a:extLst>
                    <a:ext uri="{9D8B030D-6E8A-4147-A177-3AD203B41FA5}">
                      <a16:colId xmlns:a16="http://schemas.microsoft.com/office/drawing/2014/main" val="2550901619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4147111116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427004308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2432878370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327419380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2993312019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1729503678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815193304"/>
                    </a:ext>
                  </a:extLst>
                </a:gridCol>
              </a:tblGrid>
              <a:tr h="113578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605371"/>
                  </a:ext>
                </a:extLst>
              </a:tr>
              <a:tr h="101976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072515"/>
                  </a:ext>
                </a:extLst>
              </a:tr>
              <a:tr h="766601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42804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FF2FF65-D142-46EA-31FC-DD680EFD4F53}"/>
              </a:ext>
            </a:extLst>
          </p:cNvPr>
          <p:cNvSpPr txBox="1"/>
          <p:nvPr/>
        </p:nvSpPr>
        <p:spPr>
          <a:xfrm>
            <a:off x="4424516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71443-59AA-258A-FF3F-F00790F74B9E}"/>
              </a:ext>
            </a:extLst>
          </p:cNvPr>
          <p:cNvSpPr txBox="1"/>
          <p:nvPr/>
        </p:nvSpPr>
        <p:spPr>
          <a:xfrm>
            <a:off x="5368413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05076-EB28-E62A-129F-30DEDF1D28C7}"/>
              </a:ext>
            </a:extLst>
          </p:cNvPr>
          <p:cNvSpPr txBox="1"/>
          <p:nvPr/>
        </p:nvSpPr>
        <p:spPr>
          <a:xfrm>
            <a:off x="6388099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D11A4B-5C66-4705-E118-0792CC4710A4}"/>
              </a:ext>
            </a:extLst>
          </p:cNvPr>
          <p:cNvSpPr txBox="1"/>
          <p:nvPr/>
        </p:nvSpPr>
        <p:spPr>
          <a:xfrm>
            <a:off x="7407785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25AFD9-F30D-CF1C-6418-4F45D3F8AEC8}"/>
              </a:ext>
            </a:extLst>
          </p:cNvPr>
          <p:cNvSpPr txBox="1"/>
          <p:nvPr/>
        </p:nvSpPr>
        <p:spPr>
          <a:xfrm>
            <a:off x="8351682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C5B2F4-8BD5-85BB-2396-7F0417DDE9CB}"/>
              </a:ext>
            </a:extLst>
          </p:cNvPr>
          <p:cNvSpPr txBox="1"/>
          <p:nvPr/>
        </p:nvSpPr>
        <p:spPr>
          <a:xfrm>
            <a:off x="9447157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5082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B05F7F8E-03A7-E59B-724B-322C578C47AB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D082A-B066-CE4B-9018-E7879E56A4C4}"/>
              </a:ext>
            </a:extLst>
          </p:cNvPr>
          <p:cNvSpPr txBox="1"/>
          <p:nvPr/>
        </p:nvSpPr>
        <p:spPr>
          <a:xfrm>
            <a:off x="412955" y="136522"/>
            <a:ext cx="11169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Trên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8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con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Hỏi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bao nhiều con?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82AFE-CBFA-29B3-CC65-2E054048C3F2}"/>
              </a:ext>
            </a:extLst>
          </p:cNvPr>
          <p:cNvSpPr txBox="1"/>
          <p:nvPr/>
        </p:nvSpPr>
        <p:spPr>
          <a:xfrm>
            <a:off x="5110244" y="3381761"/>
            <a:ext cx="25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D4239-26B7-2FE0-BD31-36D90800034D}"/>
              </a:ext>
            </a:extLst>
          </p:cNvPr>
          <p:cNvSpPr txBox="1"/>
          <p:nvPr/>
        </p:nvSpPr>
        <p:spPr>
          <a:xfrm>
            <a:off x="3588775" y="3899961"/>
            <a:ext cx="7993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số con là: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8 + 6 = 14 (con)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số: 14 con</a:t>
            </a:r>
          </a:p>
        </p:txBody>
      </p:sp>
    </p:spTree>
    <p:extLst>
      <p:ext uri="{BB962C8B-B14F-4D97-AF65-F5344CB8AC3E}">
        <p14:creationId xmlns:p14="http://schemas.microsoft.com/office/powerpoint/2010/main" val="276130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121015" y="1817372"/>
            <a:ext cx="108077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r>
              <a:rPr lang="vi-VN" sz="3200" dirty="0"/>
              <a:t>8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15" y="1129665"/>
            <a:ext cx="7886700" cy="3764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886A9E-E50C-6DD5-1DDA-C497E855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128" y="235766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278574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Bài</a:t>
            </a:r>
            <a:r>
              <a:rPr lang="en-US" sz="4400" dirty="0" smtClean="0"/>
              <a:t> </a:t>
            </a:r>
            <a:r>
              <a:rPr lang="en-US" sz="4400" dirty="0" err="1" smtClean="0"/>
              <a:t>giải</a:t>
            </a:r>
            <a:r>
              <a:rPr lang="en-US" sz="4400" dirty="0" smtClean="0"/>
              <a:t>:</a:t>
            </a:r>
          </a:p>
          <a:p>
            <a:pPr algn="ctr"/>
            <a:r>
              <a:rPr lang="en-US" sz="4400" dirty="0" err="1" smtClean="0"/>
              <a:t>Đoàn</a:t>
            </a:r>
            <a:r>
              <a:rPr lang="en-US" sz="4400" dirty="0" smtClean="0"/>
              <a:t> </a:t>
            </a:r>
            <a:r>
              <a:rPr lang="en-US" sz="4400" dirty="0" err="1"/>
              <a:t>tàu</a:t>
            </a:r>
            <a:r>
              <a:rPr lang="en-US" sz="4400" dirty="0"/>
              <a:t> </a:t>
            </a:r>
            <a:r>
              <a:rPr lang="en-US" sz="4400" dirty="0" err="1"/>
              <a:t>đó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tất</a:t>
            </a:r>
            <a:r>
              <a:rPr lang="en-US" sz="4400" dirty="0"/>
              <a:t> </a:t>
            </a:r>
            <a:r>
              <a:rPr lang="en-US" sz="4400" dirty="0" err="1"/>
              <a:t>cả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toa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vi-VN" sz="4400" dirty="0"/>
              <a:t>:</a:t>
            </a:r>
            <a:endParaRPr lang="en-US" sz="4400" dirty="0"/>
          </a:p>
          <a:p>
            <a:pPr algn="ctr"/>
            <a:r>
              <a:rPr lang="en-US" sz="4400" dirty="0"/>
              <a:t>4 + 7 = 11 (</a:t>
            </a:r>
            <a:r>
              <a:rPr lang="en-US" sz="4400" dirty="0" err="1"/>
              <a:t>toa</a:t>
            </a:r>
            <a:r>
              <a:rPr lang="en-US" sz="4400" dirty="0"/>
              <a:t>)</a:t>
            </a:r>
            <a:endParaRPr lang="vi-VN" sz="4400" dirty="0"/>
          </a:p>
          <a:p>
            <a:pPr algn="ctr"/>
            <a:r>
              <a:rPr lang="vi-VN" sz="4400" dirty="0"/>
              <a:t>Đáp số: 11 toa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3002115" cy="359079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767818-449E-B6F4-92B5-935F7B6B554F}"/>
              </a:ext>
            </a:extLst>
          </p:cNvPr>
          <p:cNvGrpSpPr/>
          <p:nvPr/>
        </p:nvGrpSpPr>
        <p:grpSpPr>
          <a:xfrm>
            <a:off x="437538" y="481779"/>
            <a:ext cx="2802183" cy="936591"/>
            <a:chOff x="447373" y="39328"/>
            <a:chExt cx="2802183" cy="936591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8BDA324F-68CA-9D9B-0311-C26ADCA98C9F}"/>
                </a:ext>
              </a:extLst>
            </p:cNvPr>
            <p:cNvSpPr/>
            <p:nvPr/>
          </p:nvSpPr>
          <p:spPr>
            <a:xfrm>
              <a:off x="447373" y="39328"/>
              <a:ext cx="427699" cy="481780"/>
            </a:xfrm>
            <a:prstGeom prst="cub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0F9E08-77BD-2D57-D2C6-D2BF7C17E8CC}"/>
                </a:ext>
              </a:extLst>
            </p:cNvPr>
            <p:cNvSpPr txBox="1"/>
            <p:nvPr/>
          </p:nvSpPr>
          <p:spPr>
            <a:xfrm>
              <a:off x="1140540" y="206478"/>
              <a:ext cx="1828802" cy="76944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6B57D2-13F3-0ADC-39B8-9331F510D1EA}"/>
                </a:ext>
              </a:extLst>
            </p:cNvPr>
            <p:cNvSpPr txBox="1"/>
            <p:nvPr/>
          </p:nvSpPr>
          <p:spPr>
            <a:xfrm>
              <a:off x="2448230" y="206477"/>
              <a:ext cx="801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?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CD4BDFE-B31F-78EE-2F3B-DC345EC3A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740900"/>
              </p:ext>
            </p:extLst>
          </p:nvPr>
        </p:nvGraphicFramePr>
        <p:xfrm>
          <a:off x="1632155" y="2131142"/>
          <a:ext cx="8752931" cy="29221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1688594">
                  <a:extLst>
                    <a:ext uri="{9D8B030D-6E8A-4147-A177-3AD203B41FA5}">
                      <a16:colId xmlns:a16="http://schemas.microsoft.com/office/drawing/2014/main" val="2960931921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4147111116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427004308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2432878370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327419380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2993312019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1729503678"/>
                    </a:ext>
                  </a:extLst>
                </a:gridCol>
                <a:gridCol w="1009191">
                  <a:extLst>
                    <a:ext uri="{9D8B030D-6E8A-4147-A177-3AD203B41FA5}">
                      <a16:colId xmlns:a16="http://schemas.microsoft.com/office/drawing/2014/main" val="815193304"/>
                    </a:ext>
                  </a:extLst>
                </a:gridCol>
              </a:tblGrid>
              <a:tr h="113578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605371"/>
                  </a:ext>
                </a:extLst>
              </a:tr>
              <a:tr h="101976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3072515"/>
                  </a:ext>
                </a:extLst>
              </a:tr>
              <a:tr h="766601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36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42804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FF2FF65-D142-46EA-31FC-DD680EFD4F53}"/>
              </a:ext>
            </a:extLst>
          </p:cNvPr>
          <p:cNvSpPr txBox="1"/>
          <p:nvPr/>
        </p:nvSpPr>
        <p:spPr>
          <a:xfrm>
            <a:off x="4424516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71443-59AA-258A-FF3F-F00790F74B9E}"/>
              </a:ext>
            </a:extLst>
          </p:cNvPr>
          <p:cNvSpPr txBox="1"/>
          <p:nvPr/>
        </p:nvSpPr>
        <p:spPr>
          <a:xfrm>
            <a:off x="5368413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05076-EB28-E62A-129F-30DEDF1D28C7}"/>
              </a:ext>
            </a:extLst>
          </p:cNvPr>
          <p:cNvSpPr txBox="1"/>
          <p:nvPr/>
        </p:nvSpPr>
        <p:spPr>
          <a:xfrm>
            <a:off x="6388099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D11A4B-5C66-4705-E118-0792CC4710A4}"/>
              </a:ext>
            </a:extLst>
          </p:cNvPr>
          <p:cNvSpPr txBox="1"/>
          <p:nvPr/>
        </p:nvSpPr>
        <p:spPr>
          <a:xfrm>
            <a:off x="7407785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25AFD9-F30D-CF1C-6418-4F45D3F8AEC8}"/>
              </a:ext>
            </a:extLst>
          </p:cNvPr>
          <p:cNvSpPr txBox="1"/>
          <p:nvPr/>
        </p:nvSpPr>
        <p:spPr>
          <a:xfrm>
            <a:off x="8351682" y="4345400"/>
            <a:ext cx="94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2168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2582C381-DDDA-2BAC-BEC9-F04598F5A366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C619A1-3020-EF5A-B5CB-6D8D34B1C3FA}"/>
              </a:ext>
            </a:extLst>
          </p:cNvPr>
          <p:cNvGrpSpPr/>
          <p:nvPr/>
        </p:nvGrpSpPr>
        <p:grpSpPr>
          <a:xfrm>
            <a:off x="3500284" y="836251"/>
            <a:ext cx="6184490" cy="5220420"/>
            <a:chOff x="5919019" y="1393313"/>
            <a:chExt cx="5191431" cy="43782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5205B5F-0E30-016D-2C21-FC42A71BB400}"/>
                </a:ext>
              </a:extLst>
            </p:cNvPr>
            <p:cNvSpPr/>
            <p:nvPr/>
          </p:nvSpPr>
          <p:spPr>
            <a:xfrm>
              <a:off x="6430296" y="3952567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2FB240A-2747-9581-B942-265B22A0A54D}"/>
                </a:ext>
              </a:extLst>
            </p:cNvPr>
            <p:cNvSpPr/>
            <p:nvPr/>
          </p:nvSpPr>
          <p:spPr>
            <a:xfrm>
              <a:off x="6941573" y="3099517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BC2B712-C85C-34C3-4359-6AD4A20D2C48}"/>
                </a:ext>
              </a:extLst>
            </p:cNvPr>
            <p:cNvSpPr/>
            <p:nvPr/>
          </p:nvSpPr>
          <p:spPr>
            <a:xfrm>
              <a:off x="7452850" y="2246466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6A9E7BB-B881-E0B1-339C-8B39CFC6979C}"/>
                </a:ext>
              </a:extLst>
            </p:cNvPr>
            <p:cNvSpPr/>
            <p:nvPr/>
          </p:nvSpPr>
          <p:spPr>
            <a:xfrm>
              <a:off x="5919019" y="4788309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7D186-03C4-0BF3-F007-B25BFB456AC7}"/>
                </a:ext>
              </a:extLst>
            </p:cNvPr>
            <p:cNvSpPr/>
            <p:nvPr/>
          </p:nvSpPr>
          <p:spPr>
            <a:xfrm>
              <a:off x="6961238" y="4788309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035BA7-17EE-6479-BFE2-88AA72E174C7}"/>
                </a:ext>
              </a:extLst>
            </p:cNvPr>
            <p:cNvSpPr/>
            <p:nvPr/>
          </p:nvSpPr>
          <p:spPr>
            <a:xfrm>
              <a:off x="8003457" y="4788309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F8265B4-BC77-6297-8F27-3D3EFC072082}"/>
                </a:ext>
              </a:extLst>
            </p:cNvPr>
            <p:cNvSpPr/>
            <p:nvPr/>
          </p:nvSpPr>
          <p:spPr>
            <a:xfrm>
              <a:off x="9045676" y="4788309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A29AF4-F372-0D2B-E044-4A454511B9CD}"/>
                </a:ext>
              </a:extLst>
            </p:cNvPr>
            <p:cNvSpPr/>
            <p:nvPr/>
          </p:nvSpPr>
          <p:spPr>
            <a:xfrm>
              <a:off x="10087895" y="4788309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65EC784-7D58-8378-D3BF-D3ACFCA328A9}"/>
                </a:ext>
              </a:extLst>
            </p:cNvPr>
            <p:cNvSpPr/>
            <p:nvPr/>
          </p:nvSpPr>
          <p:spPr>
            <a:xfrm>
              <a:off x="7472515" y="3952567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A70C2CE-360D-7B5F-434A-24916D59701D}"/>
                </a:ext>
              </a:extLst>
            </p:cNvPr>
            <p:cNvSpPr/>
            <p:nvPr/>
          </p:nvSpPr>
          <p:spPr>
            <a:xfrm>
              <a:off x="8514734" y="3952567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55B8717-197F-3DA8-90C8-747979E66C95}"/>
                </a:ext>
              </a:extLst>
            </p:cNvPr>
            <p:cNvSpPr/>
            <p:nvPr/>
          </p:nvSpPr>
          <p:spPr>
            <a:xfrm>
              <a:off x="9556953" y="3952567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BDD1F3-C1C9-B50D-BE66-793B16F10EFB}"/>
                </a:ext>
              </a:extLst>
            </p:cNvPr>
            <p:cNvSpPr/>
            <p:nvPr/>
          </p:nvSpPr>
          <p:spPr>
            <a:xfrm>
              <a:off x="7983792" y="3100797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E9CA5F-CCE4-31FE-2E34-257C725453AD}"/>
                </a:ext>
              </a:extLst>
            </p:cNvPr>
            <p:cNvSpPr/>
            <p:nvPr/>
          </p:nvSpPr>
          <p:spPr>
            <a:xfrm>
              <a:off x="9026011" y="3102077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2C47369-4F6F-D86C-8636-5D154E4502FB}"/>
                </a:ext>
              </a:extLst>
            </p:cNvPr>
            <p:cNvSpPr/>
            <p:nvPr/>
          </p:nvSpPr>
          <p:spPr>
            <a:xfrm>
              <a:off x="8475405" y="2265055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AA6EF17-117C-C77D-59DF-620F40F674EA}"/>
                </a:ext>
              </a:extLst>
            </p:cNvPr>
            <p:cNvSpPr/>
            <p:nvPr/>
          </p:nvSpPr>
          <p:spPr>
            <a:xfrm>
              <a:off x="7983792" y="1393313"/>
              <a:ext cx="1022555" cy="9832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CA46201-8941-72E4-B5AC-0A3B2A8EAE15}"/>
              </a:ext>
            </a:extLst>
          </p:cNvPr>
          <p:cNvSpPr txBox="1"/>
          <p:nvPr/>
        </p:nvSpPr>
        <p:spPr>
          <a:xfrm>
            <a:off x="8154220" y="4043022"/>
            <a:ext cx="1166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488235-097A-4244-2218-2DEE9B56AB34}"/>
              </a:ext>
            </a:extLst>
          </p:cNvPr>
          <p:cNvSpPr txBox="1"/>
          <p:nvPr/>
        </p:nvSpPr>
        <p:spPr>
          <a:xfrm>
            <a:off x="7543557" y="3070207"/>
            <a:ext cx="1166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C32DC2-2D74-1CC6-D58B-4C96211C8AB2}"/>
              </a:ext>
            </a:extLst>
          </p:cNvPr>
          <p:cNvSpPr txBox="1"/>
          <p:nvPr/>
        </p:nvSpPr>
        <p:spPr>
          <a:xfrm>
            <a:off x="6932894" y="2097392"/>
            <a:ext cx="1166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65ACD2-542E-EF10-0E95-3676C5B001F0}"/>
              </a:ext>
            </a:extLst>
          </p:cNvPr>
          <p:cNvSpPr txBox="1"/>
          <p:nvPr/>
        </p:nvSpPr>
        <p:spPr>
          <a:xfrm>
            <a:off x="6155905" y="1028395"/>
            <a:ext cx="1166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C62F35-03C3-108C-30E2-37E0BCAD60AF}"/>
              </a:ext>
            </a:extLst>
          </p:cNvPr>
          <p:cNvSpPr txBox="1"/>
          <p:nvPr/>
        </p:nvSpPr>
        <p:spPr>
          <a:xfrm>
            <a:off x="1799303" y="991589"/>
            <a:ext cx="170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187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B1DB8F-3CC6-2DD1-C62B-DFAB618DE566}"/>
              </a:ext>
            </a:extLst>
          </p:cNvPr>
          <p:cNvGrpSpPr/>
          <p:nvPr/>
        </p:nvGrpSpPr>
        <p:grpSpPr>
          <a:xfrm>
            <a:off x="476868" y="412953"/>
            <a:ext cx="2367108" cy="769441"/>
            <a:chOff x="447373" y="39327"/>
            <a:chExt cx="2367108" cy="769441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2EAE8F9-3373-2D19-E16C-B26A635B4AD2}"/>
                </a:ext>
              </a:extLst>
            </p:cNvPr>
            <p:cNvSpPr/>
            <p:nvPr/>
          </p:nvSpPr>
          <p:spPr>
            <a:xfrm>
              <a:off x="447373" y="39328"/>
              <a:ext cx="427699" cy="481780"/>
            </a:xfrm>
            <a:prstGeom prst="cub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F58752-4EB6-EEA6-A1A8-C81593D3C335}"/>
                </a:ext>
              </a:extLst>
            </p:cNvPr>
            <p:cNvSpPr txBox="1"/>
            <p:nvPr/>
          </p:nvSpPr>
          <p:spPr>
            <a:xfrm>
              <a:off x="1071714" y="39327"/>
              <a:ext cx="934068" cy="76944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13E257-0A93-0386-ED79-0D73FD88B065}"/>
                </a:ext>
              </a:extLst>
            </p:cNvPr>
            <p:cNvSpPr txBox="1"/>
            <p:nvPr/>
          </p:nvSpPr>
          <p:spPr>
            <a:xfrm>
              <a:off x="2013155" y="39327"/>
              <a:ext cx="801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F206A1D-DB6F-A67E-3EA1-265E464251A5}"/>
              </a:ext>
            </a:extLst>
          </p:cNvPr>
          <p:cNvSpPr txBox="1"/>
          <p:nvPr/>
        </p:nvSpPr>
        <p:spPr>
          <a:xfrm>
            <a:off x="690717" y="1327355"/>
            <a:ext cx="1327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36D8B3-73FD-7CF3-FE09-539D7A3B5454}"/>
              </a:ext>
            </a:extLst>
          </p:cNvPr>
          <p:cNvSpPr txBox="1"/>
          <p:nvPr/>
        </p:nvSpPr>
        <p:spPr>
          <a:xfrm>
            <a:off x="690717" y="3751007"/>
            <a:ext cx="1327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647B47-BF49-16D2-F0C8-BBC68B95C6B3}"/>
              </a:ext>
            </a:extLst>
          </p:cNvPr>
          <p:cNvGrpSpPr/>
          <p:nvPr/>
        </p:nvGrpSpPr>
        <p:grpSpPr>
          <a:xfrm>
            <a:off x="1823881" y="1285506"/>
            <a:ext cx="7723241" cy="4285728"/>
            <a:chOff x="1654279" y="1847767"/>
            <a:chExt cx="7723241" cy="42857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0F94E0-B990-FE37-2406-5620B8C122C0}"/>
                </a:ext>
              </a:extLst>
            </p:cNvPr>
            <p:cNvSpPr/>
            <p:nvPr/>
          </p:nvSpPr>
          <p:spPr>
            <a:xfrm>
              <a:off x="1654279" y="2590973"/>
              <a:ext cx="727587" cy="671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E2FE51C-24B0-0414-25FD-D188FF4F4291}"/>
                </a:ext>
              </a:extLst>
            </p:cNvPr>
            <p:cNvCxnSpPr/>
            <p:nvPr/>
          </p:nvCxnSpPr>
          <p:spPr>
            <a:xfrm flipV="1">
              <a:off x="2381866" y="2319464"/>
              <a:ext cx="1224119" cy="60703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B48F98-90E6-C8B6-EC3A-158AA9DF70D9}"/>
                </a:ext>
              </a:extLst>
            </p:cNvPr>
            <p:cNvSpPr/>
            <p:nvPr/>
          </p:nvSpPr>
          <p:spPr>
            <a:xfrm>
              <a:off x="3593699" y="1847767"/>
              <a:ext cx="914400" cy="8309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8E63265-30F0-3C75-3CC9-0C5088CF5384}"/>
                </a:ext>
              </a:extLst>
            </p:cNvPr>
            <p:cNvCxnSpPr>
              <a:cxnSpLocks/>
            </p:cNvCxnSpPr>
            <p:nvPr/>
          </p:nvCxnSpPr>
          <p:spPr>
            <a:xfrm>
              <a:off x="4508099" y="2263265"/>
              <a:ext cx="1211833" cy="66323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64BFEE60-D73F-F9A2-BA54-EB03BD9EBC95}"/>
                </a:ext>
              </a:extLst>
            </p:cNvPr>
            <p:cNvSpPr/>
            <p:nvPr/>
          </p:nvSpPr>
          <p:spPr>
            <a:xfrm>
              <a:off x="5342630" y="2448802"/>
              <a:ext cx="1435510" cy="998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008CD6-5181-70EA-1F9E-79576B94F375}"/>
                </a:ext>
              </a:extLst>
            </p:cNvPr>
            <p:cNvSpPr txBox="1"/>
            <p:nvPr/>
          </p:nvSpPr>
          <p:spPr>
            <a:xfrm>
              <a:off x="2453151" y="1970877"/>
              <a:ext cx="1061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7E3FDE-567A-7BAE-0E94-080166F01BAB}"/>
                </a:ext>
              </a:extLst>
            </p:cNvPr>
            <p:cNvSpPr txBox="1"/>
            <p:nvPr/>
          </p:nvSpPr>
          <p:spPr>
            <a:xfrm>
              <a:off x="4879271" y="1970876"/>
              <a:ext cx="1061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+ 6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03833EF-B62B-B9EB-8D8C-EC2608C07DFB}"/>
                </a:ext>
              </a:extLst>
            </p:cNvPr>
            <p:cNvSpPr/>
            <p:nvPr/>
          </p:nvSpPr>
          <p:spPr>
            <a:xfrm>
              <a:off x="1924666" y="5302498"/>
              <a:ext cx="914400" cy="8309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BD0F71B-73F4-CC97-AC83-D6EB2FDDB75B}"/>
                </a:ext>
              </a:extLst>
            </p:cNvPr>
            <p:cNvCxnSpPr/>
            <p:nvPr/>
          </p:nvCxnSpPr>
          <p:spPr>
            <a:xfrm flipV="1">
              <a:off x="2826780" y="5110961"/>
              <a:ext cx="1224119" cy="60703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6C13135-56C1-4B4C-C73D-688C30B243C1}"/>
                </a:ext>
              </a:extLst>
            </p:cNvPr>
            <p:cNvCxnSpPr>
              <a:cxnSpLocks/>
            </p:cNvCxnSpPr>
            <p:nvPr/>
          </p:nvCxnSpPr>
          <p:spPr>
            <a:xfrm>
              <a:off x="4848552" y="5044636"/>
              <a:ext cx="1211833" cy="66323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7CA5C7E5-1A4F-A823-94D9-5B7000E9BB71}"/>
                </a:ext>
              </a:extLst>
            </p:cNvPr>
            <p:cNvSpPr/>
            <p:nvPr/>
          </p:nvSpPr>
          <p:spPr>
            <a:xfrm>
              <a:off x="5719932" y="5134735"/>
              <a:ext cx="1435510" cy="998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7C44FA1-7FB4-5FA8-FED1-6653B7FFE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1765" y="5044636"/>
              <a:ext cx="1531355" cy="76886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70D98F0-83D5-B2BB-11DB-1BCAEA4481CB}"/>
                </a:ext>
              </a:extLst>
            </p:cNvPr>
            <p:cNvSpPr/>
            <p:nvPr/>
          </p:nvSpPr>
          <p:spPr>
            <a:xfrm>
              <a:off x="8463120" y="4610548"/>
              <a:ext cx="914400" cy="8309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C59FF0C-DA9C-D0DC-23E3-D504E93ACBEA}"/>
                </a:ext>
              </a:extLst>
            </p:cNvPr>
            <p:cNvSpPr txBox="1"/>
            <p:nvPr/>
          </p:nvSpPr>
          <p:spPr>
            <a:xfrm>
              <a:off x="2904208" y="4740114"/>
              <a:ext cx="1061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CDF51DA-1F16-4C8F-C1F2-27751FAFB9BC}"/>
                </a:ext>
              </a:extLst>
            </p:cNvPr>
            <p:cNvSpPr txBox="1"/>
            <p:nvPr/>
          </p:nvSpPr>
          <p:spPr>
            <a:xfrm>
              <a:off x="7327494" y="4717723"/>
              <a:ext cx="1061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+ 6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0F36385-C51E-4980-BB9E-DEEEF4503F53}"/>
                </a:ext>
              </a:extLst>
            </p:cNvPr>
            <p:cNvSpPr txBox="1"/>
            <p:nvPr/>
          </p:nvSpPr>
          <p:spPr>
            <a:xfrm>
              <a:off x="5358577" y="4699649"/>
              <a:ext cx="1061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- 4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029AB6F-B9C3-82CE-BA35-4CF5F3F09D32}"/>
              </a:ext>
            </a:extLst>
          </p:cNvPr>
          <p:cNvSpPr/>
          <p:nvPr/>
        </p:nvSpPr>
        <p:spPr>
          <a:xfrm>
            <a:off x="4200837" y="4094453"/>
            <a:ext cx="828372" cy="7907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B6EFE6C-325A-6F93-DC6A-8C499497456C}"/>
              </a:ext>
            </a:extLst>
          </p:cNvPr>
          <p:cNvSpPr/>
          <p:nvPr/>
        </p:nvSpPr>
        <p:spPr>
          <a:xfrm>
            <a:off x="3775586" y="1290617"/>
            <a:ext cx="914401" cy="8207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77ED055-0C27-45E2-C1BF-F1792B2642C1}"/>
              </a:ext>
            </a:extLst>
          </p:cNvPr>
          <p:cNvSpPr/>
          <p:nvPr/>
        </p:nvSpPr>
        <p:spPr>
          <a:xfrm>
            <a:off x="4200837" y="4085410"/>
            <a:ext cx="828372" cy="7907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D9FA080-1513-F404-68C1-58C3FA13A506}"/>
              </a:ext>
            </a:extLst>
          </p:cNvPr>
          <p:cNvSpPr/>
          <p:nvPr/>
        </p:nvSpPr>
        <p:spPr>
          <a:xfrm>
            <a:off x="8640075" y="4053400"/>
            <a:ext cx="914401" cy="8207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42EB4BCC-3AC4-F693-7B70-ED3D568696A3}"/>
              </a:ext>
            </a:extLst>
          </p:cNvPr>
          <p:cNvSpPr/>
          <p:nvPr/>
        </p:nvSpPr>
        <p:spPr>
          <a:xfrm>
            <a:off x="5512231" y="1907349"/>
            <a:ext cx="1426927" cy="954335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97DCAA5-3DD6-DA06-D7B1-93FB4709E694}"/>
              </a:ext>
            </a:extLst>
          </p:cNvPr>
          <p:cNvSpPr/>
          <p:nvPr/>
        </p:nvSpPr>
        <p:spPr>
          <a:xfrm>
            <a:off x="3775585" y="1290616"/>
            <a:ext cx="914401" cy="8207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1A7FEDA4-750D-7AB2-6768-ED58BDFD3E5B}"/>
              </a:ext>
            </a:extLst>
          </p:cNvPr>
          <p:cNvSpPr/>
          <p:nvPr/>
        </p:nvSpPr>
        <p:spPr>
          <a:xfrm>
            <a:off x="5893825" y="4600069"/>
            <a:ext cx="1426927" cy="954335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181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F78260D5-7FE3-A368-9F30-F4BAAFC33D07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9ACA9-0E94-E379-F154-C2BF16FBADC2}"/>
              </a:ext>
            </a:extLst>
          </p:cNvPr>
          <p:cNvSpPr txBox="1"/>
          <p:nvPr/>
        </p:nvSpPr>
        <p:spPr>
          <a:xfrm>
            <a:off x="1037303" y="302973"/>
            <a:ext cx="1011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có cùng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803C4-49E0-C600-5F80-F36F58CC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284" y="1090011"/>
            <a:ext cx="8494102" cy="50640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775CAE-534F-FC23-72C7-D7DCA714D0C8}"/>
              </a:ext>
            </a:extLst>
          </p:cNvPr>
          <p:cNvCxnSpPr/>
          <p:nvPr/>
        </p:nvCxnSpPr>
        <p:spPr>
          <a:xfrm>
            <a:off x="3323303" y="3323303"/>
            <a:ext cx="1327355" cy="8357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19645C-86EB-1936-FBEF-DF10184AB46C}"/>
              </a:ext>
            </a:extLst>
          </p:cNvPr>
          <p:cNvCxnSpPr/>
          <p:nvPr/>
        </p:nvCxnSpPr>
        <p:spPr>
          <a:xfrm flipV="1">
            <a:off x="3598606" y="3429000"/>
            <a:ext cx="934065" cy="12806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95B41F-A649-D67E-B3FC-8283DC5AC85F}"/>
              </a:ext>
            </a:extLst>
          </p:cNvPr>
          <p:cNvCxnSpPr>
            <a:cxnSpLocks/>
          </p:cNvCxnSpPr>
          <p:nvPr/>
        </p:nvCxnSpPr>
        <p:spPr>
          <a:xfrm flipV="1">
            <a:off x="8062450" y="3195484"/>
            <a:ext cx="560440" cy="58879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C67F3B6-B6CC-F860-DC5B-5400C666B355}"/>
                  </a:ext>
                </a:extLst>
              </p14:cNvPr>
              <p14:cNvContentPartPr/>
              <p14:nvPr/>
            </p14:nvContentPartPr>
            <p14:xfrm>
              <a:off x="6685889" y="3863996"/>
              <a:ext cx="1563480" cy="1131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C67F3B6-B6CC-F860-DC5B-5400C666B3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68249" y="3845996"/>
                <a:ext cx="1599120" cy="11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A2789C4-43F3-6D13-191A-3D2C28FF8D18}"/>
                  </a:ext>
                </a:extLst>
              </p14:cNvPr>
              <p14:cNvContentPartPr/>
              <p14:nvPr/>
            </p14:nvContentPartPr>
            <p14:xfrm>
              <a:off x="7167569" y="1905596"/>
              <a:ext cx="1211040" cy="2942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A2789C4-43F3-6D13-191A-3D2C28FF8D1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49929" y="1887596"/>
                <a:ext cx="1246680" cy="297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737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6D525517-0CDA-8730-1DDF-945FA0287572}"/>
              </a:ext>
            </a:extLst>
          </p:cNvPr>
          <p:cNvSpPr/>
          <p:nvPr/>
        </p:nvSpPr>
        <p:spPr>
          <a:xfrm>
            <a:off x="368711" y="1185095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71E44-7D61-21EA-D588-14D34555EB8A}"/>
              </a:ext>
            </a:extLst>
          </p:cNvPr>
          <p:cNvSpPr txBox="1"/>
          <p:nvPr/>
        </p:nvSpPr>
        <p:spPr>
          <a:xfrm>
            <a:off x="353961" y="1120676"/>
            <a:ext cx="4198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Nhóm học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Hỏi nhóm học có tất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D7A40-A3CA-C2D2-E874-278D9238631C}"/>
              </a:ext>
            </a:extLst>
          </p:cNvPr>
          <p:cNvSpPr txBox="1"/>
          <p:nvPr/>
        </p:nvSpPr>
        <p:spPr>
          <a:xfrm>
            <a:off x="4178709" y="2259073"/>
            <a:ext cx="7236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HP001 4 hàng" panose="020B0603050302020204" pitchFamily="34" charset="0"/>
              </a:rPr>
              <a:t>              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Nhóm học có tất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8 + 7 = 15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số: 15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50" y="274955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E4956D-8479-8491-95F7-CBD50539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475" y="95885"/>
            <a:ext cx="5018405" cy="170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</a:p>
          <a:p>
            <a:pPr algn="ctr"/>
            <a:r>
              <a:rPr lang="en-US" sz="3200"/>
              <a:t>7 + 4 = 11</a:t>
            </a:r>
          </a:p>
          <a:p>
            <a:pPr algn="ctr"/>
            <a:r>
              <a:rPr lang="en-US" sz="3200"/>
              <a:t>8 + 6 = 14</a:t>
            </a:r>
          </a:p>
          <a:p>
            <a:pPr algn="ctr"/>
            <a:r>
              <a:rPr lang="en-US" sz="3200"/>
              <a:t>6 + 7 = 13</a:t>
            </a:r>
          </a:p>
          <a:p>
            <a:pPr algn="ctr"/>
            <a:r>
              <a:rPr lang="en-US" sz="3200"/>
              <a:t>9 + 7 = 16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8840" y="1682115"/>
            <a:ext cx="10702925" cy="2456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05305" y="2332990"/>
            <a:ext cx="2200275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5835" y="2242185"/>
            <a:ext cx="2352040" cy="200850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5232AC-0380-F497-50B2-66D7F05857DE}"/>
              </a:ext>
            </a:extLst>
          </p:cNvPr>
          <p:cNvGrpSpPr/>
          <p:nvPr/>
        </p:nvGrpSpPr>
        <p:grpSpPr>
          <a:xfrm>
            <a:off x="545695" y="176980"/>
            <a:ext cx="2802183" cy="936591"/>
            <a:chOff x="447373" y="39328"/>
            <a:chExt cx="2802183" cy="936591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CD14C4B7-4095-19BD-6F16-E219224C27CC}"/>
                </a:ext>
              </a:extLst>
            </p:cNvPr>
            <p:cNvSpPr/>
            <p:nvPr/>
          </p:nvSpPr>
          <p:spPr>
            <a:xfrm>
              <a:off x="447373" y="39328"/>
              <a:ext cx="427699" cy="481780"/>
            </a:xfrm>
            <a:prstGeom prst="cub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46D17E-7276-8C94-E51C-0E7F5D793F09}"/>
                </a:ext>
              </a:extLst>
            </p:cNvPr>
            <p:cNvSpPr txBox="1"/>
            <p:nvPr/>
          </p:nvSpPr>
          <p:spPr>
            <a:xfrm>
              <a:off x="1140540" y="206478"/>
              <a:ext cx="1828802" cy="76944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50DC0C-07D9-1C07-877B-9CA00BE69500}"/>
                </a:ext>
              </a:extLst>
            </p:cNvPr>
            <p:cNvSpPr txBox="1"/>
            <p:nvPr/>
          </p:nvSpPr>
          <p:spPr>
            <a:xfrm>
              <a:off x="2448230" y="206477"/>
              <a:ext cx="8013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B0F0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</a:effectLst>
                </a:rPr>
                <a:t>?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543079-668F-6C28-C874-BA94D031C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817883"/>
              </p:ext>
            </p:extLst>
          </p:nvPr>
        </p:nvGraphicFramePr>
        <p:xfrm>
          <a:off x="1526455" y="1242369"/>
          <a:ext cx="8456469" cy="2103120"/>
        </p:xfrm>
        <a:graphic>
          <a:graphicData uri="http://schemas.openxmlformats.org/drawingml/2006/table">
            <a:tbl>
              <a:tblPr firstRow="1" lastRow="1" lastCol="1" bandRow="1">
                <a:tableStyleId>{5940675A-B579-460E-94D1-54222C63F5DA}</a:tableStyleId>
              </a:tblPr>
              <a:tblGrid>
                <a:gridCol w="913725">
                  <a:extLst>
                    <a:ext uri="{9D8B030D-6E8A-4147-A177-3AD203B41FA5}">
                      <a16:colId xmlns:a16="http://schemas.microsoft.com/office/drawing/2014/main" val="1114606991"/>
                    </a:ext>
                  </a:extLst>
                </a:gridCol>
                <a:gridCol w="942843">
                  <a:extLst>
                    <a:ext uri="{9D8B030D-6E8A-4147-A177-3AD203B41FA5}">
                      <a16:colId xmlns:a16="http://schemas.microsoft.com/office/drawing/2014/main" val="1056429380"/>
                    </a:ext>
                  </a:extLst>
                </a:gridCol>
                <a:gridCol w="942843">
                  <a:extLst>
                    <a:ext uri="{9D8B030D-6E8A-4147-A177-3AD203B41FA5}">
                      <a16:colId xmlns:a16="http://schemas.microsoft.com/office/drawing/2014/main" val="1669454928"/>
                    </a:ext>
                  </a:extLst>
                </a:gridCol>
                <a:gridCol w="942843">
                  <a:extLst>
                    <a:ext uri="{9D8B030D-6E8A-4147-A177-3AD203B41FA5}">
                      <a16:colId xmlns:a16="http://schemas.microsoft.com/office/drawing/2014/main" val="2272748618"/>
                    </a:ext>
                  </a:extLst>
                </a:gridCol>
                <a:gridCol w="942843">
                  <a:extLst>
                    <a:ext uri="{9D8B030D-6E8A-4147-A177-3AD203B41FA5}">
                      <a16:colId xmlns:a16="http://schemas.microsoft.com/office/drawing/2014/main" val="2144846571"/>
                    </a:ext>
                  </a:extLst>
                </a:gridCol>
                <a:gridCol w="942843">
                  <a:extLst>
                    <a:ext uri="{9D8B030D-6E8A-4147-A177-3AD203B41FA5}">
                      <a16:colId xmlns:a16="http://schemas.microsoft.com/office/drawing/2014/main" val="2759943003"/>
                    </a:ext>
                  </a:extLst>
                </a:gridCol>
                <a:gridCol w="942843">
                  <a:extLst>
                    <a:ext uri="{9D8B030D-6E8A-4147-A177-3AD203B41FA5}">
                      <a16:colId xmlns:a16="http://schemas.microsoft.com/office/drawing/2014/main" val="1446915224"/>
                    </a:ext>
                  </a:extLst>
                </a:gridCol>
                <a:gridCol w="942843">
                  <a:extLst>
                    <a:ext uri="{9D8B030D-6E8A-4147-A177-3AD203B41FA5}">
                      <a16:colId xmlns:a16="http://schemas.microsoft.com/office/drawing/2014/main" val="1009944601"/>
                    </a:ext>
                  </a:extLst>
                </a:gridCol>
                <a:gridCol w="942843">
                  <a:extLst>
                    <a:ext uri="{9D8B030D-6E8A-4147-A177-3AD203B41FA5}">
                      <a16:colId xmlns:a16="http://schemas.microsoft.com/office/drawing/2014/main" val="4293754854"/>
                    </a:ext>
                  </a:extLst>
                </a:gridCol>
              </a:tblGrid>
              <a:tr h="562875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673781"/>
                  </a:ext>
                </a:extLst>
              </a:tr>
              <a:tr h="56287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55126"/>
                  </a:ext>
                </a:extLst>
              </a:tr>
              <a:tr h="562875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15149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8225555-DD75-647A-DB95-1A0557FB4663}"/>
              </a:ext>
            </a:extLst>
          </p:cNvPr>
          <p:cNvSpPr txBox="1"/>
          <p:nvPr/>
        </p:nvSpPr>
        <p:spPr>
          <a:xfrm>
            <a:off x="2561297" y="2598003"/>
            <a:ext cx="78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4CC70-C2A4-FA61-067C-7BB5E8AC767E}"/>
              </a:ext>
            </a:extLst>
          </p:cNvPr>
          <p:cNvSpPr txBox="1"/>
          <p:nvPr/>
        </p:nvSpPr>
        <p:spPr>
          <a:xfrm>
            <a:off x="4382720" y="2570075"/>
            <a:ext cx="1049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6D700-9368-D17F-0406-BE97733BB1B3}"/>
              </a:ext>
            </a:extLst>
          </p:cNvPr>
          <p:cNvSpPr txBox="1"/>
          <p:nvPr/>
        </p:nvSpPr>
        <p:spPr>
          <a:xfrm>
            <a:off x="5432677" y="2589126"/>
            <a:ext cx="945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8CACD-6C4B-E82B-9710-BE81AEEF25BE}"/>
              </a:ext>
            </a:extLst>
          </p:cNvPr>
          <p:cNvSpPr txBox="1"/>
          <p:nvPr/>
        </p:nvSpPr>
        <p:spPr>
          <a:xfrm>
            <a:off x="6314413" y="2589126"/>
            <a:ext cx="90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95493-A8C4-BE3A-01C1-F4626FEEF351}"/>
              </a:ext>
            </a:extLst>
          </p:cNvPr>
          <p:cNvSpPr txBox="1"/>
          <p:nvPr/>
        </p:nvSpPr>
        <p:spPr>
          <a:xfrm>
            <a:off x="7285188" y="2589125"/>
            <a:ext cx="945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E537CF3-4B32-A3F8-F259-439D862A639D}"/>
                  </a:ext>
                </a:extLst>
              </p14:cNvPr>
              <p14:cNvContentPartPr/>
              <p14:nvPr/>
            </p14:nvContentPartPr>
            <p14:xfrm>
              <a:off x="5014049" y="4325919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E537CF3-4B32-A3F8-F259-439D862A639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6409" y="430791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79E4D231-F5E1-3194-2346-AA377EBB4844}"/>
                  </a:ext>
                </a:extLst>
              </p14:cNvPr>
              <p14:cNvContentPartPr/>
              <p14:nvPr/>
            </p14:nvContentPartPr>
            <p14:xfrm>
              <a:off x="3804809" y="536839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79E4D231-F5E1-3194-2346-AA377EBB484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87169" y="535039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49" name="Ink 2048">
                <a:extLst>
                  <a:ext uri="{FF2B5EF4-FFF2-40B4-BE49-F238E27FC236}">
                    <a16:creationId xmlns:a16="http://schemas.microsoft.com/office/drawing/2014/main" id="{8ED792BF-631D-5C66-B598-74A7378B7C45}"/>
                  </a:ext>
                </a:extLst>
              </p14:cNvPr>
              <p14:cNvContentPartPr/>
              <p14:nvPr/>
            </p14:nvContentPartPr>
            <p14:xfrm>
              <a:off x="3785369" y="796030"/>
              <a:ext cx="360" cy="360"/>
            </p14:xfrm>
          </p:contentPart>
        </mc:Choice>
        <mc:Fallback xmlns="">
          <p:pic>
            <p:nvPicPr>
              <p:cNvPr id="2049" name="Ink 2048">
                <a:extLst>
                  <a:ext uri="{FF2B5EF4-FFF2-40B4-BE49-F238E27FC236}">
                    <a16:creationId xmlns:a16="http://schemas.microsoft.com/office/drawing/2014/main" id="{8ED792BF-631D-5C66-B598-74A7378B7C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67729" y="77839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37B7141-8D23-8D86-9E41-80F075F6EF80}"/>
              </a:ext>
            </a:extLst>
          </p:cNvPr>
          <p:cNvSpPr txBox="1"/>
          <p:nvPr/>
        </p:nvSpPr>
        <p:spPr>
          <a:xfrm>
            <a:off x="8087545" y="2606882"/>
            <a:ext cx="945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39A214F-9B1C-9FBA-7F4C-BC4CE715A53B}"/>
              </a:ext>
            </a:extLst>
          </p:cNvPr>
          <p:cNvGrpSpPr/>
          <p:nvPr/>
        </p:nvGrpSpPr>
        <p:grpSpPr>
          <a:xfrm>
            <a:off x="1122559" y="3618033"/>
            <a:ext cx="7615042" cy="2028956"/>
            <a:chOff x="1122559" y="3618033"/>
            <a:chExt cx="7615042" cy="202895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27A686-39A0-F7CF-D6FB-9C17A6B447A2}"/>
                </a:ext>
              </a:extLst>
            </p:cNvPr>
            <p:cNvGrpSpPr/>
            <p:nvPr/>
          </p:nvGrpSpPr>
          <p:grpSpPr>
            <a:xfrm>
              <a:off x="1122559" y="3618033"/>
              <a:ext cx="7615042" cy="2028956"/>
              <a:chOff x="1122559" y="3618033"/>
              <a:chExt cx="7615042" cy="202895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9610EC-7E6B-DA8E-BB96-C7AE07493340}"/>
                  </a:ext>
                </a:extLst>
              </p:cNvPr>
              <p:cNvSpPr txBox="1"/>
              <p:nvPr/>
            </p:nvSpPr>
            <p:spPr>
              <a:xfrm>
                <a:off x="1122559" y="3618033"/>
                <a:ext cx="15236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16C338B-FB79-D0B6-6604-84D1B1A7E5D5}"/>
                  </a:ext>
                </a:extLst>
              </p:cNvPr>
              <p:cNvGrpSpPr/>
              <p:nvPr/>
            </p:nvGrpSpPr>
            <p:grpSpPr>
              <a:xfrm>
                <a:off x="2331371" y="4167608"/>
                <a:ext cx="6406230" cy="1479381"/>
                <a:chOff x="1697646" y="4156382"/>
                <a:chExt cx="6406230" cy="1479381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7AF6B34-12E9-34E7-72CE-2A4AFFF2A65B}"/>
                    </a:ext>
                  </a:extLst>
                </p:cNvPr>
                <p:cNvSpPr txBox="1"/>
                <p:nvPr/>
              </p:nvSpPr>
              <p:spPr>
                <a:xfrm>
                  <a:off x="1697646" y="4581832"/>
                  <a:ext cx="863290" cy="1031639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D4BD627E-2D3A-7B72-299D-215235A38124}"/>
                    </a:ext>
                  </a:extLst>
                </p:cNvPr>
                <p:cNvCxnSpPr>
                  <a:stCxn id="16" idx="3"/>
                </p:cNvCxnSpPr>
                <p:nvPr/>
              </p:nvCxnSpPr>
              <p:spPr>
                <a:xfrm>
                  <a:off x="2560936" y="5097652"/>
                  <a:ext cx="1224433" cy="529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Isosceles Triangle 20">
                  <a:extLst>
                    <a:ext uri="{FF2B5EF4-FFF2-40B4-BE49-F238E27FC236}">
                      <a16:creationId xmlns:a16="http://schemas.microsoft.com/office/drawing/2014/main" id="{532D667A-6A13-0A10-52B7-99CE12D880B2}"/>
                    </a:ext>
                  </a:extLst>
                </p:cNvPr>
                <p:cNvSpPr/>
                <p:nvPr/>
              </p:nvSpPr>
              <p:spPr>
                <a:xfrm>
                  <a:off x="3424226" y="4373337"/>
                  <a:ext cx="1588383" cy="1240134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5 Points 21">
                  <a:extLst>
                    <a:ext uri="{FF2B5EF4-FFF2-40B4-BE49-F238E27FC236}">
                      <a16:creationId xmlns:a16="http://schemas.microsoft.com/office/drawing/2014/main" id="{D358CD14-2C02-A59A-9B86-2EBC1345ADAC}"/>
                    </a:ext>
                  </a:extLst>
                </p:cNvPr>
                <p:cNvSpPr/>
                <p:nvPr/>
              </p:nvSpPr>
              <p:spPr>
                <a:xfrm>
                  <a:off x="6096000" y="4156382"/>
                  <a:ext cx="2007876" cy="1479381"/>
                </a:xfrm>
                <a:prstGeom prst="star5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08B533CE-29A1-4E21-6BAB-67167E30E1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81240" y="5097651"/>
                  <a:ext cx="2087913" cy="1264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2C1F78-E989-EDEB-78A6-FFD1D4AEDFA8}"/>
                </a:ext>
              </a:extLst>
            </p:cNvPr>
            <p:cNvSpPr txBox="1"/>
            <p:nvPr/>
          </p:nvSpPr>
          <p:spPr>
            <a:xfrm>
              <a:off x="3361426" y="4553355"/>
              <a:ext cx="9730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B89BFFF-C155-7E4A-C4C2-E10EA90851FD}"/>
                </a:ext>
              </a:extLst>
            </p:cNvPr>
            <p:cNvSpPr txBox="1"/>
            <p:nvPr/>
          </p:nvSpPr>
          <p:spPr>
            <a:xfrm>
              <a:off x="5584161" y="4503109"/>
              <a:ext cx="9730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04235C-FE78-525E-4777-DC548096B048}"/>
                </a:ext>
              </a:extLst>
            </p:cNvPr>
            <p:cNvSpPr txBox="1"/>
            <p:nvPr/>
          </p:nvSpPr>
          <p:spPr>
            <a:xfrm>
              <a:off x="2525547" y="4700010"/>
              <a:ext cx="1406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482F5D4-4E83-F02F-8E6A-4F19E119B8EB}"/>
              </a:ext>
            </a:extLst>
          </p:cNvPr>
          <p:cNvSpPr txBox="1"/>
          <p:nvPr/>
        </p:nvSpPr>
        <p:spPr>
          <a:xfrm>
            <a:off x="4406129" y="4784634"/>
            <a:ext cx="1406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E65D9F-522A-028D-ED9A-7F24B870913A}"/>
              </a:ext>
            </a:extLst>
          </p:cNvPr>
          <p:cNvSpPr txBox="1"/>
          <p:nvPr/>
        </p:nvSpPr>
        <p:spPr>
          <a:xfrm>
            <a:off x="7331588" y="4569122"/>
            <a:ext cx="1406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</a:p>
        </p:txBody>
      </p:sp>
    </p:spTree>
    <p:extLst>
      <p:ext uri="{BB962C8B-B14F-4D97-AF65-F5344CB8AC3E}">
        <p14:creationId xmlns:p14="http://schemas.microsoft.com/office/powerpoint/2010/main" val="5086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BA7F5D4B-02FE-D5A1-9DA6-B1B53C0CFA37}"/>
              </a:ext>
            </a:extLst>
          </p:cNvPr>
          <p:cNvSpPr/>
          <p:nvPr/>
        </p:nvSpPr>
        <p:spPr>
          <a:xfrm>
            <a:off x="2566219" y="2083649"/>
            <a:ext cx="501446" cy="51206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29158355-7E3C-EA10-14F2-7FF4F2107A68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01718-158A-4ACE-64A9-F920B379E136}"/>
              </a:ext>
            </a:extLst>
          </p:cNvPr>
          <p:cNvSpPr txBox="1"/>
          <p:nvPr/>
        </p:nvSpPr>
        <p:spPr>
          <a:xfrm>
            <a:off x="137653" y="761433"/>
            <a:ext cx="7267982" cy="5409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trả lời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có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14. 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 marL="514350" indent="-514350">
              <a:buAutoNum type="alphaU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                    B. 4                 C. 5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chỗ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có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14 là: .........................................................................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có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14 là: ..........................................................................</a:t>
            </a:r>
            <a:endParaRPr lang="en-US" sz="1600" dirty="0"/>
          </a:p>
        </p:txBody>
      </p:sp>
      <p:pic>
        <p:nvPicPr>
          <p:cNvPr id="1026" name="Picture 2" descr="Giải bài 7: Phép cộng (qua 10) trong phạm vi 20 (tiết 5) trang 33, 34 vở bài  tập toán 2 - Kết nối tri thức với cuộc sống | Vở bài tập Toán 2 - Kết nối  tri thức">
            <a:extLst>
              <a:ext uri="{FF2B5EF4-FFF2-40B4-BE49-F238E27FC236}">
                <a16:creationId xmlns:a16="http://schemas.microsoft.com/office/drawing/2014/main" id="{07076B21-7D2D-8DA1-46E3-578855B8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02" y="1208144"/>
            <a:ext cx="5073445" cy="423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D80F6-0C0F-5706-A63E-BCA14120115A}"/>
              </a:ext>
            </a:extLst>
          </p:cNvPr>
          <p:cNvSpPr txBox="1"/>
          <p:nvPr/>
        </p:nvSpPr>
        <p:spPr>
          <a:xfrm>
            <a:off x="9419303" y="1760484"/>
            <a:ext cx="64892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A96EE-14A0-A74E-48D1-CAA00D8F0E25}"/>
              </a:ext>
            </a:extLst>
          </p:cNvPr>
          <p:cNvSpPr txBox="1"/>
          <p:nvPr/>
        </p:nvSpPr>
        <p:spPr>
          <a:xfrm>
            <a:off x="10564761" y="2512651"/>
            <a:ext cx="64892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4F1C6-CC35-A567-DAFE-CAB3AC3CCDD6}"/>
              </a:ext>
            </a:extLst>
          </p:cNvPr>
          <p:cNvSpPr txBox="1"/>
          <p:nvPr/>
        </p:nvSpPr>
        <p:spPr>
          <a:xfrm>
            <a:off x="9291483" y="2673690"/>
            <a:ext cx="648929" cy="64633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92813-16B1-5DAD-0425-66933F77C94D}"/>
              </a:ext>
            </a:extLst>
          </p:cNvPr>
          <p:cNvSpPr txBox="1"/>
          <p:nvPr/>
        </p:nvSpPr>
        <p:spPr>
          <a:xfrm>
            <a:off x="8170092" y="3043558"/>
            <a:ext cx="64892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6AFCE-C6EB-27F8-99FC-4274B4A8B229}"/>
              </a:ext>
            </a:extLst>
          </p:cNvPr>
          <p:cNvSpPr txBox="1"/>
          <p:nvPr/>
        </p:nvSpPr>
        <p:spPr>
          <a:xfrm>
            <a:off x="9193159" y="3601815"/>
            <a:ext cx="64892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04A05-CAC4-781E-AF30-B874C7836335}"/>
              </a:ext>
            </a:extLst>
          </p:cNvPr>
          <p:cNvSpPr txBox="1"/>
          <p:nvPr/>
        </p:nvSpPr>
        <p:spPr>
          <a:xfrm>
            <a:off x="10606545" y="3425857"/>
            <a:ext cx="64892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3B429-A871-7580-63ED-AC2F00E4BF01}"/>
              </a:ext>
            </a:extLst>
          </p:cNvPr>
          <p:cNvSpPr txBox="1"/>
          <p:nvPr/>
        </p:nvSpPr>
        <p:spPr>
          <a:xfrm>
            <a:off x="7699629" y="4136600"/>
            <a:ext cx="64892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1407B-8D70-4810-75F3-7D1F2C10A8A2}"/>
              </a:ext>
            </a:extLst>
          </p:cNvPr>
          <p:cNvSpPr txBox="1"/>
          <p:nvPr/>
        </p:nvSpPr>
        <p:spPr>
          <a:xfrm>
            <a:off x="9094838" y="4446485"/>
            <a:ext cx="648929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8E502-917C-177E-30EB-72871A63AC26}"/>
              </a:ext>
            </a:extLst>
          </p:cNvPr>
          <p:cNvSpPr txBox="1"/>
          <p:nvPr/>
        </p:nvSpPr>
        <p:spPr>
          <a:xfrm>
            <a:off x="10564760" y="4551088"/>
            <a:ext cx="64892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7BC4F4-ACFB-28D4-3A90-789D637D9B0C}"/>
              </a:ext>
            </a:extLst>
          </p:cNvPr>
          <p:cNvSpPr txBox="1"/>
          <p:nvPr/>
        </p:nvSpPr>
        <p:spPr>
          <a:xfrm>
            <a:off x="231516" y="4123319"/>
            <a:ext cx="4655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+ 6; 9 + 7; 8 + 9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B6B96F-6E4E-D68F-887B-C2A258EECF35}"/>
              </a:ext>
            </a:extLst>
          </p:cNvPr>
          <p:cNvSpPr txBox="1"/>
          <p:nvPr/>
        </p:nvSpPr>
        <p:spPr>
          <a:xfrm>
            <a:off x="324922" y="5388681"/>
            <a:ext cx="3043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+ 4 ; 5 + 8</a:t>
            </a:r>
          </a:p>
        </p:txBody>
      </p:sp>
    </p:spTree>
    <p:extLst>
      <p:ext uri="{BB962C8B-B14F-4D97-AF65-F5344CB8AC3E}">
        <p14:creationId xmlns:p14="http://schemas.microsoft.com/office/powerpoint/2010/main" val="24820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D1E7AFF0-27A0-CB9D-259B-225E47717176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9DB4C7-550D-DECF-49F5-AA3D734C421E}"/>
              </a:ext>
            </a:extLst>
          </p:cNvPr>
          <p:cNvSpPr txBox="1"/>
          <p:nvPr/>
        </p:nvSpPr>
        <p:spPr>
          <a:xfrm>
            <a:off x="385675" y="246231"/>
            <a:ext cx="122451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số thích hợp vào chỗ chấm.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khối lập phương nhỏ ở hình A và hình B là:         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........ + ......... = .........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iải bài 7: Phép cộng (qua 10) trong phạm vi 20 (tiết 5) trang 33, 34 vở bài  tập toán 2 - Kết nối tri thức với cuộc sống | Vở bài tập Toán 2 - Kết nối  tri thức">
            <a:extLst>
              <a:ext uri="{FF2B5EF4-FFF2-40B4-BE49-F238E27FC236}">
                <a16:creationId xmlns:a16="http://schemas.microsoft.com/office/drawing/2014/main" id="{8C239CA0-3D65-D092-2FB2-EAFC46E83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49" y="1902292"/>
            <a:ext cx="5202233" cy="33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BEA57-C049-05F7-9C98-1B7D3BB2C014}"/>
              </a:ext>
            </a:extLst>
          </p:cNvPr>
          <p:cNvSpPr txBox="1"/>
          <p:nvPr/>
        </p:nvSpPr>
        <p:spPr>
          <a:xfrm>
            <a:off x="1150374" y="1432567"/>
            <a:ext cx="1278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42844-D4E2-CA0E-CEE7-643E343F3861}"/>
              </a:ext>
            </a:extLst>
          </p:cNvPr>
          <p:cNvSpPr txBox="1"/>
          <p:nvPr/>
        </p:nvSpPr>
        <p:spPr>
          <a:xfrm>
            <a:off x="2639961" y="1426318"/>
            <a:ext cx="1278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B91882-285F-38C9-5F52-419C6131D923}"/>
              </a:ext>
            </a:extLst>
          </p:cNvPr>
          <p:cNvSpPr txBox="1"/>
          <p:nvPr/>
        </p:nvSpPr>
        <p:spPr>
          <a:xfrm>
            <a:off x="4129548" y="1420069"/>
            <a:ext cx="1278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620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77CC35E-EE39-817E-C407-50D93047F1AA}"/>
              </a:ext>
            </a:extLst>
          </p:cNvPr>
          <p:cNvSpPr/>
          <p:nvPr/>
        </p:nvSpPr>
        <p:spPr>
          <a:xfrm>
            <a:off x="8229600" y="1808703"/>
            <a:ext cx="508001" cy="6672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F30F7-395C-7ED3-64E0-DE41DB41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46823A53-F60E-2334-98FC-C70072108EFE}"/>
              </a:ext>
            </a:extLst>
          </p:cNvPr>
          <p:cNvSpPr/>
          <p:nvPr/>
        </p:nvSpPr>
        <p:spPr>
          <a:xfrm>
            <a:off x="555526" y="354471"/>
            <a:ext cx="412953" cy="481780"/>
          </a:xfrm>
          <a:prstGeom prst="cub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6A589-63C8-0DD7-219B-C452EECCEE8D}"/>
              </a:ext>
            </a:extLst>
          </p:cNvPr>
          <p:cNvSpPr txBox="1"/>
          <p:nvPr/>
        </p:nvSpPr>
        <p:spPr>
          <a:xfrm>
            <a:off x="486698" y="256149"/>
            <a:ext cx="10933472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trên,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ở các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bằng 3 là: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          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         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074" name="Picture 2" descr="Giải bài 7 tiết 5 trang 33, 34 Vở bài tập (VBT) Toán lớp 2 tập 1 - Kết nối  tri thức với cuộc sống | Vở bài tập Toán lớp 2 KNTT">
            <a:extLst>
              <a:ext uri="{FF2B5EF4-FFF2-40B4-BE49-F238E27FC236}">
                <a16:creationId xmlns:a16="http://schemas.microsoft.com/office/drawing/2014/main" id="{263DB0AF-2FAD-82EE-E4A0-A49FE210F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12" y="3064666"/>
            <a:ext cx="9499043" cy="270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4297" y="688714"/>
            <a:ext cx="105809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6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6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kumimoji="0" lang="en-US" sz="60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4599F-5C82-669E-14AE-6AFDF4D52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693255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1187</Words>
  <Application>Microsoft Office PowerPoint</Application>
  <PresentationFormat>Widescreen</PresentationFormat>
  <Paragraphs>567</Paragraphs>
  <Slides>57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微软雅黑</vt:lpstr>
      <vt:lpstr>微软雅黑</vt:lpstr>
      <vt:lpstr>SimSun</vt:lpstr>
      <vt:lpstr>SimSun</vt:lpstr>
      <vt:lpstr>Arial</vt:lpstr>
      <vt:lpstr>Calibri</vt:lpstr>
      <vt:lpstr>Calibri Light</vt:lpstr>
      <vt:lpstr>等线</vt:lpstr>
      <vt:lpstr>Garamond</vt:lpstr>
      <vt:lpstr>HP001 4 hàng</vt:lpstr>
      <vt:lpstr>ITC Avant Garde Std Bk</vt:lpstr>
      <vt:lpstr>Times New Roman</vt:lpstr>
      <vt:lpstr>1_Office Theme</vt:lpstr>
      <vt:lpstr>1_Office 主题​​</vt:lpstr>
      <vt:lpstr>4_Office 主题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Admin</cp:lastModifiedBy>
  <cp:revision>22</cp:revision>
  <dcterms:created xsi:type="dcterms:W3CDTF">2021-05-08T05:00:00Z</dcterms:created>
  <dcterms:modified xsi:type="dcterms:W3CDTF">2024-10-02T01:47:42Z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