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4" r:id="rId7"/>
  </p:sldMasterIdLst>
  <p:notesMasterIdLst>
    <p:notesMasterId r:id="rId15"/>
  </p:notesMasterIdLst>
  <p:sldIdLst>
    <p:sldId id="262" r:id="rId8"/>
    <p:sldId id="261" r:id="rId9"/>
    <p:sldId id="257" r:id="rId10"/>
    <p:sldId id="258" r:id="rId11"/>
    <p:sldId id="259" r:id="rId12"/>
    <p:sldId id="260" r:id="rId13"/>
    <p:sldId id="263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57484-37B2-4223-A6C3-72714FA0C61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D531E-6705-4E54-AE2C-E0B7A259A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80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D531E-6705-4E54-AE2C-E0B7A259AE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56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0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516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180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215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31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733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055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233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542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051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356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154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752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112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962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971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5035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3103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034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310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0731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6162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896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487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8738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1409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572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2824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1619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0841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4412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5858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393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630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4180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9648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2582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4119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0453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5667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0667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824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1004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7911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582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6572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0744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9598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3410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1523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0592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1518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BD0CC-E3E2-4331-AA06-EBB8ADD6037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34F2D-4F96-4A1A-A648-518B1AFE058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1099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BD0CC-E3E2-4331-AA06-EBB8ADD6037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34F2D-4F96-4A1A-A648-518B1AFE058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3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377049" y="255821"/>
            <a:ext cx="2619178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09414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BD0CC-E3E2-4331-AA06-EBB8ADD6037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34F2D-4F96-4A1A-A648-518B1AFE058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9271945" y="647341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Hương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Thảo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1269303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173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7272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4004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413F-1C14-4F01-95DF-C21A0294F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BD0CC-E3E2-4331-AA06-EBB8ADD6037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34F2D-4F96-4A1A-A648-518B1AFE058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80793" y="1122217"/>
            <a:ext cx="11697847" cy="559925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C7D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D309D3-D471-4F60-BAF5-84FC57DE863F}"/>
              </a:ext>
            </a:extLst>
          </p:cNvPr>
          <p:cNvGrpSpPr/>
          <p:nvPr userDrawn="1"/>
        </p:nvGrpSpPr>
        <p:grpSpPr>
          <a:xfrm>
            <a:off x="377049" y="255821"/>
            <a:ext cx="2632037" cy="2075610"/>
            <a:chOff x="237072" y="234585"/>
            <a:chExt cx="1448294" cy="144829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9D3C1B0-FB97-45E0-B76D-1C8A801FEE3A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794393D-301C-4659-BBCA-281D2C010711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0A22E59-CF8B-4136-A69F-75E63F01160F}"/>
                </a:ext>
              </a:extLst>
            </p:cNvPr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06937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3947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94399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BD0CC-E3E2-4331-AA06-EBB8ADD6037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34F2D-4F96-4A1A-A648-518B1AFE058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8835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BD0CC-E3E2-4331-AA06-EBB8ADD6037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34F2D-4F96-4A1A-A648-518B1AFE058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705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BD0CC-E3E2-4331-AA06-EBB8ADD6037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34F2D-4F96-4A1A-A648-518B1AFE058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6617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A2D75A9B-0539-4922-A971-098E2F07112B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  <a:solidFill>
            <a:schemeClr val="bg1"/>
          </a:solidFill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grpFill/>
            <a:ln w="952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1496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3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45DC23-7FF6-47A3-9368-3DEE766336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6B7B-17EB-40A7-9E99-3E7AE1817C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05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8449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45DC23-7FF6-47A3-9368-3DEE766336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6B7B-17EB-40A7-9E99-3E7AE1817C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7118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45DC23-7FF6-47A3-9368-3DEE766336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6B7B-17EB-40A7-9E99-3E7AE1817C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1852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45DC23-7FF6-47A3-9368-3DEE766336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6B7B-17EB-40A7-9E99-3E7AE1817C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86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45DC23-7FF6-47A3-9368-3DEE766336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6B7B-17EB-40A7-9E99-3E7AE1817C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1540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45DC23-7FF6-47A3-9368-3DEE766336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6B7B-17EB-40A7-9E99-3E7AE1817C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9832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45DC23-7FF6-47A3-9368-3DEE766336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6B7B-17EB-40A7-9E99-3E7AE1817C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2210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45DC23-7FF6-47A3-9368-3DEE766336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6B7B-17EB-40A7-9E99-3E7AE1817C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9107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45DC23-7FF6-47A3-9368-3DEE766336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6B7B-17EB-40A7-9E99-3E7AE1817C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1898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45DC23-7FF6-47A3-9368-3DEE766336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6B7B-17EB-40A7-9E99-3E7AE1817C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8556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45DC23-7FF6-47A3-9368-3DEE766336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6B7B-17EB-40A7-9E99-3E7AE1817C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04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6051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Google Shape;126;p5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Google Shape;127;p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Google Shape;128;p5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Google Shape;130;p5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Google Shape;133;p5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Google Shape;135;p5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Google Shape;138;p5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Google Shape;140;p5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1" name="Google Shape;141;p5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2" name="Google Shape;142;p5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Google Shape;144;p5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Google Shape;146;p5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99981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bg>
      <p:bgPr>
        <a:solidFill>
          <a:srgbClr val="FF7B59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5539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0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325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867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10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44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1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72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32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45DC23-7FF6-47A3-9368-3DEE766336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6B7B-17EB-40A7-9E99-3E7AE1817C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890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65.xml"/><Relationship Id="rId1" Type="http://schemas.openxmlformats.org/officeDocument/2006/relationships/tags" Target="../tags/tag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emf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6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82.xml"/><Relationship Id="rId1" Type="http://schemas.openxmlformats.org/officeDocument/2006/relationships/tags" Target="../tags/tag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>
            <a:extLst>
              <a:ext uri="{FF2B5EF4-FFF2-40B4-BE49-F238E27FC236}">
                <a16:creationId xmlns:a16="http://schemas.microsoft.com/office/drawing/2014/main" id="{F4C3902F-3A83-4A88-8BE1-A40EE84ABE63}"/>
              </a:ext>
            </a:extLst>
          </p:cNvPr>
          <p:cNvGrpSpPr/>
          <p:nvPr/>
        </p:nvGrpSpPr>
        <p:grpSpPr>
          <a:xfrm rot="-5471990">
            <a:off x="3254697" y="-4410629"/>
            <a:ext cx="5736177" cy="13336181"/>
            <a:chOff x="0" y="0"/>
            <a:chExt cx="3374390" cy="4436110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745D8A3C-4F30-465E-8A3E-C4356BD42F29}"/>
                </a:ext>
              </a:extLst>
            </p:cNvPr>
            <p:cNvSpPr/>
            <p:nvPr/>
          </p:nvSpPr>
          <p:spPr>
            <a:xfrm>
              <a:off x="-59690" y="0"/>
              <a:ext cx="1205230" cy="4436110"/>
            </a:xfrm>
            <a:custGeom>
              <a:avLst/>
              <a:gdLst/>
              <a:ahLst/>
              <a:cxnLst/>
              <a:rect l="l" t="t" r="r" b="b"/>
              <a:pathLst>
                <a:path w="1205230" h="4436110">
                  <a:moveTo>
                    <a:pt x="720090" y="2504440"/>
                  </a:moveTo>
                  <a:cubicBezTo>
                    <a:pt x="1205230" y="1358900"/>
                    <a:pt x="641350" y="843280"/>
                    <a:pt x="461010" y="548640"/>
                  </a:cubicBezTo>
                  <a:cubicBezTo>
                    <a:pt x="195580" y="115570"/>
                    <a:pt x="262890" y="0"/>
                    <a:pt x="262890" y="0"/>
                  </a:cubicBezTo>
                  <a:lnTo>
                    <a:pt x="59690" y="0"/>
                  </a:lnTo>
                  <a:cubicBezTo>
                    <a:pt x="119380" y="441960"/>
                    <a:pt x="1139190" y="1212850"/>
                    <a:pt x="678180" y="2147570"/>
                  </a:cubicBezTo>
                  <a:cubicBezTo>
                    <a:pt x="0" y="3520440"/>
                    <a:pt x="516890" y="4436110"/>
                    <a:pt x="516890" y="4436110"/>
                  </a:cubicBezTo>
                  <a:lnTo>
                    <a:pt x="745490" y="4436110"/>
                  </a:lnTo>
                  <a:cubicBezTo>
                    <a:pt x="745490" y="4436110"/>
                    <a:pt x="185420" y="3768090"/>
                    <a:pt x="720090" y="2504440"/>
                  </a:cubicBezTo>
                  <a:lnTo>
                    <a:pt x="720090" y="2504440"/>
                  </a:lnTo>
                  <a:close/>
                </a:path>
              </a:pathLst>
            </a:custGeom>
            <a:solidFill>
              <a:srgbClr val="1793E4">
                <a:alpha val="19608"/>
              </a:srgbClr>
            </a:solidFill>
          </p:spPr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B99B6711-B7B7-44D2-AFAA-25C45DC4845A}"/>
                </a:ext>
              </a:extLst>
            </p:cNvPr>
            <p:cNvSpPr/>
            <p:nvPr/>
          </p:nvSpPr>
          <p:spPr>
            <a:xfrm>
              <a:off x="125730" y="0"/>
              <a:ext cx="1019810" cy="4436110"/>
            </a:xfrm>
            <a:custGeom>
              <a:avLst/>
              <a:gdLst/>
              <a:ahLst/>
              <a:cxnLst/>
              <a:rect l="l" t="t" r="r" b="b"/>
              <a:pathLst>
                <a:path w="1019810" h="4436110">
                  <a:moveTo>
                    <a:pt x="511810" y="3030220"/>
                  </a:moveTo>
                  <a:cubicBezTo>
                    <a:pt x="892810" y="1957070"/>
                    <a:pt x="1009650" y="1464310"/>
                    <a:pt x="585470" y="820420"/>
                  </a:cubicBezTo>
                  <a:cubicBezTo>
                    <a:pt x="212090" y="254000"/>
                    <a:pt x="264160" y="0"/>
                    <a:pt x="264160" y="0"/>
                  </a:cubicBezTo>
                  <a:lnTo>
                    <a:pt x="77470" y="0"/>
                  </a:lnTo>
                  <a:cubicBezTo>
                    <a:pt x="77470" y="0"/>
                    <a:pt x="10160" y="115570"/>
                    <a:pt x="275590" y="548640"/>
                  </a:cubicBezTo>
                  <a:cubicBezTo>
                    <a:pt x="455930" y="843280"/>
                    <a:pt x="1019810" y="1358900"/>
                    <a:pt x="534670" y="2504440"/>
                  </a:cubicBezTo>
                  <a:cubicBezTo>
                    <a:pt x="0" y="3766820"/>
                    <a:pt x="558800" y="4434840"/>
                    <a:pt x="558800" y="4434840"/>
                  </a:cubicBezTo>
                  <a:lnTo>
                    <a:pt x="830580" y="4434840"/>
                  </a:lnTo>
                  <a:cubicBezTo>
                    <a:pt x="830580" y="4436110"/>
                    <a:pt x="264160" y="3724910"/>
                    <a:pt x="511810" y="3030220"/>
                  </a:cubicBezTo>
                  <a:close/>
                </a:path>
              </a:pathLst>
            </a:custGeom>
            <a:solidFill>
              <a:srgbClr val="5BB2F0">
                <a:alpha val="19608"/>
              </a:srgbClr>
            </a:solidFill>
          </p:spPr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BB38D349-D233-4C0A-A9FB-87E54B0A3D79}"/>
                </a:ext>
              </a:extLst>
            </p:cNvPr>
            <p:cNvSpPr/>
            <p:nvPr/>
          </p:nvSpPr>
          <p:spPr>
            <a:xfrm>
              <a:off x="337820" y="0"/>
              <a:ext cx="3035300" cy="4436110"/>
            </a:xfrm>
            <a:custGeom>
              <a:avLst/>
              <a:gdLst/>
              <a:ahLst/>
              <a:cxnLst/>
              <a:rect l="l" t="t" r="r" b="b"/>
              <a:pathLst>
                <a:path w="3035300" h="4436110">
                  <a:moveTo>
                    <a:pt x="1898650" y="0"/>
                  </a:moveTo>
                  <a:lnTo>
                    <a:pt x="50800" y="0"/>
                  </a:lnTo>
                  <a:cubicBezTo>
                    <a:pt x="50800" y="0"/>
                    <a:pt x="0" y="254000"/>
                    <a:pt x="372110" y="820420"/>
                  </a:cubicBezTo>
                  <a:cubicBezTo>
                    <a:pt x="795020" y="1463040"/>
                    <a:pt x="679450" y="1957070"/>
                    <a:pt x="298450" y="3030220"/>
                  </a:cubicBezTo>
                  <a:cubicBezTo>
                    <a:pt x="52070" y="3724910"/>
                    <a:pt x="618490" y="4436110"/>
                    <a:pt x="618490" y="4436110"/>
                  </a:cubicBezTo>
                  <a:lnTo>
                    <a:pt x="3035300" y="4436110"/>
                  </a:lnTo>
                  <a:lnTo>
                    <a:pt x="3035300" y="0"/>
                  </a:lnTo>
                  <a:lnTo>
                    <a:pt x="1898650" y="0"/>
                  </a:lnTo>
                  <a:close/>
                </a:path>
              </a:pathLst>
            </a:custGeom>
            <a:solidFill>
              <a:srgbClr val="67D0F6">
                <a:alpha val="19608"/>
              </a:srgbClr>
            </a:solidFill>
          </p:spPr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B370022-6903-450C-B9A0-6A13FC92443A}"/>
              </a:ext>
            </a:extLst>
          </p:cNvPr>
          <p:cNvSpPr/>
          <p:nvPr/>
        </p:nvSpPr>
        <p:spPr>
          <a:xfrm>
            <a:off x="1817667" y="745511"/>
            <a:ext cx="8610239" cy="4100751"/>
          </a:xfrm>
          <a:prstGeom prst="rect">
            <a:avLst/>
          </a:prstGeom>
          <a:noFill/>
        </p:spPr>
        <p:txBody>
          <a:bodyPr spcFirstLastPara="1" wrap="none" lIns="34290" tIns="17145" rIns="34290" bIns="17145" numCol="1">
            <a:prstTxWarp prst="textArchUp">
              <a:avLst>
                <a:gd name="adj" fmla="val 10939226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3429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Arial-Rounded"/>
                <a:cs typeface="Aharoni" panose="02010803020104030203" pitchFamily="2" charset="-79"/>
              </a:rPr>
              <a:t>Ch</a:t>
            </a:r>
            <a:r>
              <a:rPr kumimoji="0" lang="en-US" sz="6600" b="1" i="0" u="none" strike="noStrike" kern="1200" cap="none" spc="0" normalizeH="0" baseline="0" noProof="0" dirty="0" err="1">
                <a:ln w="10160">
                  <a:solidFill>
                    <a:srgbClr val="4BACC6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Arial-Rounded"/>
                <a:cs typeface="Aharoni" panose="02010803020104030203" pitchFamily="2" charset="-79"/>
              </a:rPr>
              <a:t>ào</a:t>
            </a:r>
            <a:r>
              <a:rPr kumimoji="0" lang="en-US" sz="66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Arial-Rounded"/>
                <a:cs typeface="Aharoni" panose="02010803020104030203" pitchFamily="2" charset="-79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10160">
                  <a:solidFill>
                    <a:srgbClr val="4BACC6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Arial-Rounded"/>
                <a:cs typeface="Aharoni" panose="02010803020104030203" pitchFamily="2" charset="-79"/>
              </a:rPr>
              <a:t>mừng</a:t>
            </a:r>
            <a:r>
              <a:rPr kumimoji="0" lang="en-US" sz="66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Arial-Rounded"/>
                <a:cs typeface="Aharoni" panose="02010803020104030203" pitchFamily="2" charset="-79"/>
              </a:rPr>
              <a:t> </a:t>
            </a:r>
            <a:r>
              <a:rPr kumimoji="0" lang="vi-VN" sz="66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Arial-Rounded"/>
                <a:cs typeface="Aharoni" panose="02010803020104030203" pitchFamily="2" charset="-79"/>
              </a:rPr>
              <a:t>quý thầy cô về thăm và dự giờ </a:t>
            </a:r>
            <a:endParaRPr kumimoji="0" lang="en-US" sz="6600" b="1" i="0" u="none" strike="noStrike" kern="1200" cap="none" spc="0" normalizeH="0" baseline="0" noProof="0" dirty="0">
              <a:ln w="10160">
                <a:solidFill>
                  <a:srgbClr val="4BACC6"/>
                </a:solidFill>
                <a:prstDash val="solid"/>
              </a:ln>
              <a:solidFill>
                <a:srgbClr val="4472C4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/>
              <a:ea typeface="Arial-Rounded"/>
              <a:cs typeface="+mn-cs"/>
            </a:endParaRP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4A991196-7364-4DD6-91D5-6579732E7CA5}"/>
              </a:ext>
            </a:extLst>
          </p:cNvPr>
          <p:cNvSpPr txBox="1"/>
          <p:nvPr/>
        </p:nvSpPr>
        <p:spPr>
          <a:xfrm rot="10800000" flipV="1">
            <a:off x="3723760" y="1776561"/>
            <a:ext cx="4798052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342917" rtl="0" eaLnBrk="1" fontAlgn="auto" latinLnBrk="0" hangingPunct="1">
              <a:lnSpc>
                <a:spcPts val="253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98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Verdana" panose="020B0604030504040204" pitchFamily="34" charset="0"/>
                <a:cs typeface="Times New Roman" panose="02020603050405020304" pitchFamily="18" charset="0"/>
              </a:rPr>
              <a:t>Môn:T</a:t>
            </a:r>
            <a:r>
              <a:rPr lang="en-US" sz="4400" b="1" spc="98" noProof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ea typeface="Verdana" panose="020B0604030504040204" pitchFamily="34" charset="0"/>
                <a:cs typeface="Times New Roman" panose="02020603050405020304" pitchFamily="18" charset="0"/>
              </a:rPr>
              <a:t>oán</a:t>
            </a:r>
            <a:endParaRPr kumimoji="0" lang="vi-VN" sz="4400" b="1" i="0" u="none" strike="noStrike" kern="1200" cap="none" spc="98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17" rtl="0" eaLnBrk="1" fontAlgn="auto" latinLnBrk="0" hangingPunct="1">
              <a:lnSpc>
                <a:spcPts val="253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400" b="1" i="0" u="none" strike="noStrike" kern="1200" cap="none" spc="98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17" rtl="0" eaLnBrk="1" fontAlgn="auto" latinLnBrk="0" hangingPunct="1">
              <a:lnSpc>
                <a:spcPts val="253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98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Verdana" panose="020B0604030504040204" pitchFamily="34" charset="0"/>
                <a:cs typeface="Times New Roman" panose="02020603050405020304" pitchFamily="18" charset="0"/>
              </a:rPr>
              <a:t>Lớp: 1C </a:t>
            </a:r>
            <a:endParaRPr kumimoji="0" lang="en-US" sz="4400" b="1" i="0" u="none" strike="noStrike" kern="1200" cap="none" spc="98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02B96B-89B4-4FFD-9549-2543D202AACE}"/>
              </a:ext>
            </a:extLst>
          </p:cNvPr>
          <p:cNvSpPr/>
          <p:nvPr/>
        </p:nvSpPr>
        <p:spPr>
          <a:xfrm>
            <a:off x="2850588" y="2915822"/>
            <a:ext cx="660039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Giáo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viên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: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Nguyễn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Thị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 Mai </a:t>
            </a: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Hương</a:t>
            </a: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Trường Tiểu học Quốc Tuấn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Arial-Rounded"/>
              <a:cs typeface="Times New Roman" pitchFamily="18" charset="0"/>
            </a:endParaRPr>
          </a:p>
        </p:txBody>
      </p:sp>
      <p:pic>
        <p:nvPicPr>
          <p:cNvPr id="14" name="图片 3">
            <a:extLst>
              <a:ext uri="{FF2B5EF4-FFF2-40B4-BE49-F238E27FC236}">
                <a16:creationId xmlns:a16="http://schemas.microsoft.com/office/drawing/2014/main" id="{A4FA8FE4-9140-4129-9C83-4E3336BC1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9968" y="3302620"/>
            <a:ext cx="2875387" cy="23275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78B5692-8BBF-4977-B526-1219FF78F3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461047" y="-10972"/>
            <a:ext cx="2029150" cy="1965741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1923D84F-BD6C-42BC-9BB7-6902D0C0D4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2041981">
            <a:off x="-3477" y="152176"/>
            <a:ext cx="1720362" cy="1438652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E485D65E-DF95-4BB9-88AC-8CA607CB09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0906868" y="2343499"/>
            <a:ext cx="1636418" cy="9338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94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5780C9"/>
            </a:gs>
            <a:gs pos="83000">
              <a:srgbClr val="7798D3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:a16="http://schemas.microsoft.com/office/drawing/2014/main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:a16="http://schemas.microsoft.com/office/drawing/2014/main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:a16="http://schemas.microsoft.com/office/drawing/2014/main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:a16="http://schemas.microsoft.com/office/drawing/2014/main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:a16="http://schemas.microsoft.com/office/drawing/2014/main" id="{47FD9C34-AA4B-40E8-9D86-AF0E94ECA850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ea"/>
              <a:sym typeface="+mn-lt"/>
            </a:endParaRPr>
          </a:p>
        </p:txBody>
      </p:sp>
      <p:sp>
        <p:nvSpPr>
          <p:cNvPr id="9" name="tex02">
            <a:extLst>
              <a:ext uri="{FF2B5EF4-FFF2-40B4-BE49-F238E27FC236}">
                <a16:creationId xmlns:a16="http://schemas.microsoft.com/office/drawing/2014/main" id="{42976E72-D805-4783-B14C-CCD6189DC1FB}"/>
              </a:ext>
            </a:extLst>
          </p:cNvPr>
          <p:cNvSpPr txBox="1"/>
          <p:nvPr/>
        </p:nvSpPr>
        <p:spPr>
          <a:xfrm>
            <a:off x="4184223" y="3385987"/>
            <a:ext cx="3948517" cy="1733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5333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CÁC SỐ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5333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0, 1, 2, 3, 4, 5</a:t>
            </a:r>
            <a:endParaRPr kumimoji="0" lang="vi-VN" altLang="zh-CN" sz="5333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01">
            <a:extLst>
              <a:ext uri="{FF2B5EF4-FFF2-40B4-BE49-F238E27FC236}">
                <a16:creationId xmlns:a16="http://schemas.microsoft.com/office/drawing/2014/main" id="{F506004E-FF86-4769-ACF3-1FFF8AA08EDD}"/>
              </a:ext>
            </a:extLst>
          </p:cNvPr>
          <p:cNvSpPr/>
          <p:nvPr/>
        </p:nvSpPr>
        <p:spPr>
          <a:xfrm>
            <a:off x="5252660" y="2307793"/>
            <a:ext cx="16866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333" b="1" i="0" u="none" strike="noStrike" kern="1200" cap="none" spc="0" normalizeH="0" baseline="0" noProof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5333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1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:a16="http://schemas.microsoft.com/office/drawing/2014/main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:a16="http://schemas.microsoft.com/office/drawing/2014/main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:a16="http://schemas.microsoft.com/office/drawing/2014/main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:a16="http://schemas.microsoft.com/office/drawing/2014/main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:a16="http://schemas.microsoft.com/office/drawing/2014/main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:a16="http://schemas.microsoft.com/office/drawing/2014/main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:a16="http://schemas.microsoft.com/office/drawing/2014/main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:a16="http://schemas.microsoft.com/office/drawing/2014/main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:a16="http://schemas.microsoft.com/office/drawing/2014/main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:a16="http://schemas.microsoft.com/office/drawing/2014/main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:a16="http://schemas.microsoft.com/office/drawing/2014/main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ea"/>
              <a:sym typeface="+mn-lt"/>
            </a:endParaRPr>
          </a:p>
        </p:txBody>
      </p:sp>
      <p:sp>
        <p:nvSpPr>
          <p:cNvPr id="22" name="tenGV">
            <a:extLst>
              <a:ext uri="{FF2B5EF4-FFF2-40B4-BE49-F238E27FC236}">
                <a16:creationId xmlns:a16="http://schemas.microsoft.com/office/drawing/2014/main" id="{45B1AFD7-F1CC-4298-B392-F2122DE57A5B}"/>
              </a:ext>
            </a:extLst>
          </p:cNvPr>
          <p:cNvSpPr/>
          <p:nvPr/>
        </p:nvSpPr>
        <p:spPr>
          <a:xfrm>
            <a:off x="4521654" y="5431464"/>
            <a:ext cx="3509294" cy="47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67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kumimoji="0" lang="en-US" altLang="zh-CN" sz="1867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867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kumimoji="0" lang="en-US" altLang="zh-CN" sz="1867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……………………….</a:t>
            </a:r>
            <a:endParaRPr kumimoji="0" lang="zh-CN" altLang="zh-CN" sz="1467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129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9" grpId="0" animBg="1"/>
      <p:bldP spid="20" grpId="0" animBg="1"/>
      <p:bldP spid="21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19238B-C546-45E0-B9DD-39FB52AAA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311" y="542653"/>
            <a:ext cx="7566742" cy="59830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F361DC-84FF-4BCF-8E14-2CA3E64F5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4393AEE-5A92-47AE-BB1F-0C441B47DC8D}"/>
              </a:ext>
            </a:extLst>
          </p:cNvPr>
          <p:cNvSpPr/>
          <p:nvPr/>
        </p:nvSpPr>
        <p:spPr>
          <a:xfrm>
            <a:off x="578576" y="178253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3393DF-B54A-4AC1-B5DC-9583090DE5A5}"/>
              </a:ext>
            </a:extLst>
          </p:cNvPr>
          <p:cNvSpPr txBox="1"/>
          <p:nvPr/>
        </p:nvSpPr>
        <p:spPr>
          <a:xfrm>
            <a:off x="1101090" y="1781830"/>
            <a:ext cx="2815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 số thích hợp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9DDC107-CEB0-4642-86B2-B48A53D83B18}"/>
              </a:ext>
            </a:extLst>
          </p:cNvPr>
          <p:cNvSpPr/>
          <p:nvPr/>
        </p:nvSpPr>
        <p:spPr>
          <a:xfrm>
            <a:off x="11466162" y="827965"/>
            <a:ext cx="379086" cy="357505"/>
          </a:xfrm>
          <a:custGeom>
            <a:avLst/>
            <a:gdLst>
              <a:gd name="connsiteX0" fmla="*/ 222928 w 407718"/>
              <a:gd name="connsiteY0" fmla="*/ 22860 h 426720"/>
              <a:gd name="connsiteX1" fmla="*/ 184828 w 407718"/>
              <a:gd name="connsiteY1" fmla="*/ 7620 h 426720"/>
              <a:gd name="connsiteX2" fmla="*/ 161968 w 407718"/>
              <a:gd name="connsiteY2" fmla="*/ 0 h 426720"/>
              <a:gd name="connsiteX3" fmla="*/ 62908 w 407718"/>
              <a:gd name="connsiteY3" fmla="*/ 7620 h 426720"/>
              <a:gd name="connsiteX4" fmla="*/ 40048 w 407718"/>
              <a:gd name="connsiteY4" fmla="*/ 15240 h 426720"/>
              <a:gd name="connsiteX5" fmla="*/ 1948 w 407718"/>
              <a:gd name="connsiteY5" fmla="*/ 83820 h 426720"/>
              <a:gd name="connsiteX6" fmla="*/ 40048 w 407718"/>
              <a:gd name="connsiteY6" fmla="*/ 312420 h 426720"/>
              <a:gd name="connsiteX7" fmla="*/ 78148 w 407718"/>
              <a:gd name="connsiteY7" fmla="*/ 342900 h 426720"/>
              <a:gd name="connsiteX8" fmla="*/ 93388 w 407718"/>
              <a:gd name="connsiteY8" fmla="*/ 365760 h 426720"/>
              <a:gd name="connsiteX9" fmla="*/ 139108 w 407718"/>
              <a:gd name="connsiteY9" fmla="*/ 381000 h 426720"/>
              <a:gd name="connsiteX10" fmla="*/ 207688 w 407718"/>
              <a:gd name="connsiteY10" fmla="*/ 411480 h 426720"/>
              <a:gd name="connsiteX11" fmla="*/ 230548 w 407718"/>
              <a:gd name="connsiteY11" fmla="*/ 419100 h 426720"/>
              <a:gd name="connsiteX12" fmla="*/ 253408 w 407718"/>
              <a:gd name="connsiteY12" fmla="*/ 426720 h 426720"/>
              <a:gd name="connsiteX13" fmla="*/ 360088 w 407718"/>
              <a:gd name="connsiteY13" fmla="*/ 419100 h 426720"/>
              <a:gd name="connsiteX14" fmla="*/ 382948 w 407718"/>
              <a:gd name="connsiteY14" fmla="*/ 403860 h 426720"/>
              <a:gd name="connsiteX15" fmla="*/ 398188 w 407718"/>
              <a:gd name="connsiteY15" fmla="*/ 358140 h 426720"/>
              <a:gd name="connsiteX16" fmla="*/ 398188 w 407718"/>
              <a:gd name="connsiteY16" fmla="*/ 160020 h 426720"/>
              <a:gd name="connsiteX17" fmla="*/ 375328 w 407718"/>
              <a:gd name="connsiteY17" fmla="*/ 114300 h 426720"/>
              <a:gd name="connsiteX18" fmla="*/ 352468 w 407718"/>
              <a:gd name="connsiteY18" fmla="*/ 99060 h 426720"/>
              <a:gd name="connsiteX19" fmla="*/ 314368 w 407718"/>
              <a:gd name="connsiteY19" fmla="*/ 60960 h 426720"/>
              <a:gd name="connsiteX20" fmla="*/ 291508 w 407718"/>
              <a:gd name="connsiteY20" fmla="*/ 38100 h 426720"/>
              <a:gd name="connsiteX21" fmla="*/ 222928 w 407718"/>
              <a:gd name="connsiteY21" fmla="*/ 2286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7718" h="426720">
                <a:moveTo>
                  <a:pt x="222928" y="22860"/>
                </a:moveTo>
                <a:cubicBezTo>
                  <a:pt x="205148" y="17780"/>
                  <a:pt x="197635" y="12423"/>
                  <a:pt x="184828" y="7620"/>
                </a:cubicBezTo>
                <a:cubicBezTo>
                  <a:pt x="177307" y="4800"/>
                  <a:pt x="170000" y="0"/>
                  <a:pt x="161968" y="0"/>
                </a:cubicBezTo>
                <a:cubicBezTo>
                  <a:pt x="128850" y="0"/>
                  <a:pt x="95928" y="5080"/>
                  <a:pt x="62908" y="7620"/>
                </a:cubicBezTo>
                <a:cubicBezTo>
                  <a:pt x="55288" y="10160"/>
                  <a:pt x="45728" y="9560"/>
                  <a:pt x="40048" y="15240"/>
                </a:cubicBezTo>
                <a:cubicBezTo>
                  <a:pt x="13846" y="41442"/>
                  <a:pt x="11530" y="55074"/>
                  <a:pt x="1948" y="83820"/>
                </a:cubicBezTo>
                <a:cubicBezTo>
                  <a:pt x="10331" y="285000"/>
                  <a:pt x="-24276" y="215934"/>
                  <a:pt x="40048" y="312420"/>
                </a:cubicBezTo>
                <a:cubicBezTo>
                  <a:pt x="59743" y="341963"/>
                  <a:pt x="46600" y="332384"/>
                  <a:pt x="78148" y="342900"/>
                </a:cubicBezTo>
                <a:cubicBezTo>
                  <a:pt x="83228" y="350520"/>
                  <a:pt x="85622" y="360906"/>
                  <a:pt x="93388" y="365760"/>
                </a:cubicBezTo>
                <a:cubicBezTo>
                  <a:pt x="107011" y="374274"/>
                  <a:pt x="125742" y="372089"/>
                  <a:pt x="139108" y="381000"/>
                </a:cubicBezTo>
                <a:cubicBezTo>
                  <a:pt x="175334" y="405151"/>
                  <a:pt x="153280" y="393344"/>
                  <a:pt x="207688" y="411480"/>
                </a:cubicBezTo>
                <a:lnTo>
                  <a:pt x="230548" y="419100"/>
                </a:lnTo>
                <a:lnTo>
                  <a:pt x="253408" y="426720"/>
                </a:lnTo>
                <a:cubicBezTo>
                  <a:pt x="288968" y="424180"/>
                  <a:pt x="324980" y="425296"/>
                  <a:pt x="360088" y="419100"/>
                </a:cubicBezTo>
                <a:cubicBezTo>
                  <a:pt x="369107" y="417508"/>
                  <a:pt x="378094" y="411626"/>
                  <a:pt x="382948" y="403860"/>
                </a:cubicBezTo>
                <a:cubicBezTo>
                  <a:pt x="391462" y="390237"/>
                  <a:pt x="398188" y="358140"/>
                  <a:pt x="398188" y="358140"/>
                </a:cubicBezTo>
                <a:cubicBezTo>
                  <a:pt x="411228" y="266861"/>
                  <a:pt x="410558" y="296092"/>
                  <a:pt x="398188" y="160020"/>
                </a:cubicBezTo>
                <a:cubicBezTo>
                  <a:pt x="396948" y="146385"/>
                  <a:pt x="384447" y="123419"/>
                  <a:pt x="375328" y="114300"/>
                </a:cubicBezTo>
                <a:cubicBezTo>
                  <a:pt x="368852" y="107824"/>
                  <a:pt x="360088" y="104140"/>
                  <a:pt x="352468" y="99060"/>
                </a:cubicBezTo>
                <a:cubicBezTo>
                  <a:pt x="324528" y="57150"/>
                  <a:pt x="352468" y="92710"/>
                  <a:pt x="314368" y="60960"/>
                </a:cubicBezTo>
                <a:cubicBezTo>
                  <a:pt x="306089" y="54061"/>
                  <a:pt x="300014" y="44716"/>
                  <a:pt x="291508" y="38100"/>
                </a:cubicBezTo>
                <a:cubicBezTo>
                  <a:pt x="261241" y="14559"/>
                  <a:pt x="240708" y="27940"/>
                  <a:pt x="222928" y="22860"/>
                </a:cubicBez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330B334-BE66-4E77-8E52-D5267D4FCB82}"/>
              </a:ext>
            </a:extLst>
          </p:cNvPr>
          <p:cNvSpPr/>
          <p:nvPr/>
        </p:nvSpPr>
        <p:spPr>
          <a:xfrm>
            <a:off x="4849823" y="3723083"/>
            <a:ext cx="345169" cy="325519"/>
          </a:xfrm>
          <a:custGeom>
            <a:avLst/>
            <a:gdLst>
              <a:gd name="connsiteX0" fmla="*/ 222928 w 407718"/>
              <a:gd name="connsiteY0" fmla="*/ 22860 h 426720"/>
              <a:gd name="connsiteX1" fmla="*/ 184828 w 407718"/>
              <a:gd name="connsiteY1" fmla="*/ 7620 h 426720"/>
              <a:gd name="connsiteX2" fmla="*/ 161968 w 407718"/>
              <a:gd name="connsiteY2" fmla="*/ 0 h 426720"/>
              <a:gd name="connsiteX3" fmla="*/ 62908 w 407718"/>
              <a:gd name="connsiteY3" fmla="*/ 7620 h 426720"/>
              <a:gd name="connsiteX4" fmla="*/ 40048 w 407718"/>
              <a:gd name="connsiteY4" fmla="*/ 15240 h 426720"/>
              <a:gd name="connsiteX5" fmla="*/ 1948 w 407718"/>
              <a:gd name="connsiteY5" fmla="*/ 83820 h 426720"/>
              <a:gd name="connsiteX6" fmla="*/ 40048 w 407718"/>
              <a:gd name="connsiteY6" fmla="*/ 312420 h 426720"/>
              <a:gd name="connsiteX7" fmla="*/ 78148 w 407718"/>
              <a:gd name="connsiteY7" fmla="*/ 342900 h 426720"/>
              <a:gd name="connsiteX8" fmla="*/ 93388 w 407718"/>
              <a:gd name="connsiteY8" fmla="*/ 365760 h 426720"/>
              <a:gd name="connsiteX9" fmla="*/ 139108 w 407718"/>
              <a:gd name="connsiteY9" fmla="*/ 381000 h 426720"/>
              <a:gd name="connsiteX10" fmla="*/ 207688 w 407718"/>
              <a:gd name="connsiteY10" fmla="*/ 411480 h 426720"/>
              <a:gd name="connsiteX11" fmla="*/ 230548 w 407718"/>
              <a:gd name="connsiteY11" fmla="*/ 419100 h 426720"/>
              <a:gd name="connsiteX12" fmla="*/ 253408 w 407718"/>
              <a:gd name="connsiteY12" fmla="*/ 426720 h 426720"/>
              <a:gd name="connsiteX13" fmla="*/ 360088 w 407718"/>
              <a:gd name="connsiteY13" fmla="*/ 419100 h 426720"/>
              <a:gd name="connsiteX14" fmla="*/ 382948 w 407718"/>
              <a:gd name="connsiteY14" fmla="*/ 403860 h 426720"/>
              <a:gd name="connsiteX15" fmla="*/ 398188 w 407718"/>
              <a:gd name="connsiteY15" fmla="*/ 358140 h 426720"/>
              <a:gd name="connsiteX16" fmla="*/ 398188 w 407718"/>
              <a:gd name="connsiteY16" fmla="*/ 160020 h 426720"/>
              <a:gd name="connsiteX17" fmla="*/ 375328 w 407718"/>
              <a:gd name="connsiteY17" fmla="*/ 114300 h 426720"/>
              <a:gd name="connsiteX18" fmla="*/ 352468 w 407718"/>
              <a:gd name="connsiteY18" fmla="*/ 99060 h 426720"/>
              <a:gd name="connsiteX19" fmla="*/ 314368 w 407718"/>
              <a:gd name="connsiteY19" fmla="*/ 60960 h 426720"/>
              <a:gd name="connsiteX20" fmla="*/ 291508 w 407718"/>
              <a:gd name="connsiteY20" fmla="*/ 38100 h 426720"/>
              <a:gd name="connsiteX21" fmla="*/ 222928 w 407718"/>
              <a:gd name="connsiteY21" fmla="*/ 2286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7718" h="426720">
                <a:moveTo>
                  <a:pt x="222928" y="22860"/>
                </a:moveTo>
                <a:cubicBezTo>
                  <a:pt x="205148" y="17780"/>
                  <a:pt x="197635" y="12423"/>
                  <a:pt x="184828" y="7620"/>
                </a:cubicBezTo>
                <a:cubicBezTo>
                  <a:pt x="177307" y="4800"/>
                  <a:pt x="170000" y="0"/>
                  <a:pt x="161968" y="0"/>
                </a:cubicBezTo>
                <a:cubicBezTo>
                  <a:pt x="128850" y="0"/>
                  <a:pt x="95928" y="5080"/>
                  <a:pt x="62908" y="7620"/>
                </a:cubicBezTo>
                <a:cubicBezTo>
                  <a:pt x="55288" y="10160"/>
                  <a:pt x="45728" y="9560"/>
                  <a:pt x="40048" y="15240"/>
                </a:cubicBezTo>
                <a:cubicBezTo>
                  <a:pt x="13846" y="41442"/>
                  <a:pt x="11530" y="55074"/>
                  <a:pt x="1948" y="83820"/>
                </a:cubicBezTo>
                <a:cubicBezTo>
                  <a:pt x="10331" y="285000"/>
                  <a:pt x="-24276" y="215934"/>
                  <a:pt x="40048" y="312420"/>
                </a:cubicBezTo>
                <a:cubicBezTo>
                  <a:pt x="59743" y="341963"/>
                  <a:pt x="46600" y="332384"/>
                  <a:pt x="78148" y="342900"/>
                </a:cubicBezTo>
                <a:cubicBezTo>
                  <a:pt x="83228" y="350520"/>
                  <a:pt x="85622" y="360906"/>
                  <a:pt x="93388" y="365760"/>
                </a:cubicBezTo>
                <a:cubicBezTo>
                  <a:pt x="107011" y="374274"/>
                  <a:pt x="125742" y="372089"/>
                  <a:pt x="139108" y="381000"/>
                </a:cubicBezTo>
                <a:cubicBezTo>
                  <a:pt x="175334" y="405151"/>
                  <a:pt x="153280" y="393344"/>
                  <a:pt x="207688" y="411480"/>
                </a:cubicBezTo>
                <a:lnTo>
                  <a:pt x="230548" y="419100"/>
                </a:lnTo>
                <a:lnTo>
                  <a:pt x="253408" y="426720"/>
                </a:lnTo>
                <a:cubicBezTo>
                  <a:pt x="288968" y="424180"/>
                  <a:pt x="324980" y="425296"/>
                  <a:pt x="360088" y="419100"/>
                </a:cubicBezTo>
                <a:cubicBezTo>
                  <a:pt x="369107" y="417508"/>
                  <a:pt x="378094" y="411626"/>
                  <a:pt x="382948" y="403860"/>
                </a:cubicBezTo>
                <a:cubicBezTo>
                  <a:pt x="391462" y="390237"/>
                  <a:pt x="398188" y="358140"/>
                  <a:pt x="398188" y="358140"/>
                </a:cubicBezTo>
                <a:cubicBezTo>
                  <a:pt x="411228" y="266861"/>
                  <a:pt x="410558" y="296092"/>
                  <a:pt x="398188" y="160020"/>
                </a:cubicBezTo>
                <a:cubicBezTo>
                  <a:pt x="396948" y="146385"/>
                  <a:pt x="384447" y="123419"/>
                  <a:pt x="375328" y="114300"/>
                </a:cubicBezTo>
                <a:cubicBezTo>
                  <a:pt x="368852" y="107824"/>
                  <a:pt x="360088" y="104140"/>
                  <a:pt x="352468" y="99060"/>
                </a:cubicBezTo>
                <a:cubicBezTo>
                  <a:pt x="324528" y="57150"/>
                  <a:pt x="352468" y="92710"/>
                  <a:pt x="314368" y="60960"/>
                </a:cubicBezTo>
                <a:cubicBezTo>
                  <a:pt x="306089" y="54061"/>
                  <a:pt x="300014" y="44716"/>
                  <a:pt x="291508" y="38100"/>
                </a:cubicBezTo>
                <a:cubicBezTo>
                  <a:pt x="261241" y="14559"/>
                  <a:pt x="240708" y="27940"/>
                  <a:pt x="222928" y="22860"/>
                </a:cubicBez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F89FCE7E-51DD-42CD-A6FD-461BAD1B3222}"/>
              </a:ext>
            </a:extLst>
          </p:cNvPr>
          <p:cNvSpPr/>
          <p:nvPr/>
        </p:nvSpPr>
        <p:spPr>
          <a:xfrm>
            <a:off x="11424098" y="3019070"/>
            <a:ext cx="345169" cy="325519"/>
          </a:xfrm>
          <a:custGeom>
            <a:avLst/>
            <a:gdLst>
              <a:gd name="connsiteX0" fmla="*/ 222928 w 407718"/>
              <a:gd name="connsiteY0" fmla="*/ 22860 h 426720"/>
              <a:gd name="connsiteX1" fmla="*/ 184828 w 407718"/>
              <a:gd name="connsiteY1" fmla="*/ 7620 h 426720"/>
              <a:gd name="connsiteX2" fmla="*/ 161968 w 407718"/>
              <a:gd name="connsiteY2" fmla="*/ 0 h 426720"/>
              <a:gd name="connsiteX3" fmla="*/ 62908 w 407718"/>
              <a:gd name="connsiteY3" fmla="*/ 7620 h 426720"/>
              <a:gd name="connsiteX4" fmla="*/ 40048 w 407718"/>
              <a:gd name="connsiteY4" fmla="*/ 15240 h 426720"/>
              <a:gd name="connsiteX5" fmla="*/ 1948 w 407718"/>
              <a:gd name="connsiteY5" fmla="*/ 83820 h 426720"/>
              <a:gd name="connsiteX6" fmla="*/ 40048 w 407718"/>
              <a:gd name="connsiteY6" fmla="*/ 312420 h 426720"/>
              <a:gd name="connsiteX7" fmla="*/ 78148 w 407718"/>
              <a:gd name="connsiteY7" fmla="*/ 342900 h 426720"/>
              <a:gd name="connsiteX8" fmla="*/ 93388 w 407718"/>
              <a:gd name="connsiteY8" fmla="*/ 365760 h 426720"/>
              <a:gd name="connsiteX9" fmla="*/ 139108 w 407718"/>
              <a:gd name="connsiteY9" fmla="*/ 381000 h 426720"/>
              <a:gd name="connsiteX10" fmla="*/ 207688 w 407718"/>
              <a:gd name="connsiteY10" fmla="*/ 411480 h 426720"/>
              <a:gd name="connsiteX11" fmla="*/ 230548 w 407718"/>
              <a:gd name="connsiteY11" fmla="*/ 419100 h 426720"/>
              <a:gd name="connsiteX12" fmla="*/ 253408 w 407718"/>
              <a:gd name="connsiteY12" fmla="*/ 426720 h 426720"/>
              <a:gd name="connsiteX13" fmla="*/ 360088 w 407718"/>
              <a:gd name="connsiteY13" fmla="*/ 419100 h 426720"/>
              <a:gd name="connsiteX14" fmla="*/ 382948 w 407718"/>
              <a:gd name="connsiteY14" fmla="*/ 403860 h 426720"/>
              <a:gd name="connsiteX15" fmla="*/ 398188 w 407718"/>
              <a:gd name="connsiteY15" fmla="*/ 358140 h 426720"/>
              <a:gd name="connsiteX16" fmla="*/ 398188 w 407718"/>
              <a:gd name="connsiteY16" fmla="*/ 160020 h 426720"/>
              <a:gd name="connsiteX17" fmla="*/ 375328 w 407718"/>
              <a:gd name="connsiteY17" fmla="*/ 114300 h 426720"/>
              <a:gd name="connsiteX18" fmla="*/ 352468 w 407718"/>
              <a:gd name="connsiteY18" fmla="*/ 99060 h 426720"/>
              <a:gd name="connsiteX19" fmla="*/ 314368 w 407718"/>
              <a:gd name="connsiteY19" fmla="*/ 60960 h 426720"/>
              <a:gd name="connsiteX20" fmla="*/ 291508 w 407718"/>
              <a:gd name="connsiteY20" fmla="*/ 38100 h 426720"/>
              <a:gd name="connsiteX21" fmla="*/ 222928 w 407718"/>
              <a:gd name="connsiteY21" fmla="*/ 2286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7718" h="426720">
                <a:moveTo>
                  <a:pt x="222928" y="22860"/>
                </a:moveTo>
                <a:cubicBezTo>
                  <a:pt x="205148" y="17780"/>
                  <a:pt x="197635" y="12423"/>
                  <a:pt x="184828" y="7620"/>
                </a:cubicBezTo>
                <a:cubicBezTo>
                  <a:pt x="177307" y="4800"/>
                  <a:pt x="170000" y="0"/>
                  <a:pt x="161968" y="0"/>
                </a:cubicBezTo>
                <a:cubicBezTo>
                  <a:pt x="128850" y="0"/>
                  <a:pt x="95928" y="5080"/>
                  <a:pt x="62908" y="7620"/>
                </a:cubicBezTo>
                <a:cubicBezTo>
                  <a:pt x="55288" y="10160"/>
                  <a:pt x="45728" y="9560"/>
                  <a:pt x="40048" y="15240"/>
                </a:cubicBezTo>
                <a:cubicBezTo>
                  <a:pt x="13846" y="41442"/>
                  <a:pt x="11530" y="55074"/>
                  <a:pt x="1948" y="83820"/>
                </a:cubicBezTo>
                <a:cubicBezTo>
                  <a:pt x="10331" y="285000"/>
                  <a:pt x="-24276" y="215934"/>
                  <a:pt x="40048" y="312420"/>
                </a:cubicBezTo>
                <a:cubicBezTo>
                  <a:pt x="59743" y="341963"/>
                  <a:pt x="46600" y="332384"/>
                  <a:pt x="78148" y="342900"/>
                </a:cubicBezTo>
                <a:cubicBezTo>
                  <a:pt x="83228" y="350520"/>
                  <a:pt x="85622" y="360906"/>
                  <a:pt x="93388" y="365760"/>
                </a:cubicBezTo>
                <a:cubicBezTo>
                  <a:pt x="107011" y="374274"/>
                  <a:pt x="125742" y="372089"/>
                  <a:pt x="139108" y="381000"/>
                </a:cubicBezTo>
                <a:cubicBezTo>
                  <a:pt x="175334" y="405151"/>
                  <a:pt x="153280" y="393344"/>
                  <a:pt x="207688" y="411480"/>
                </a:cubicBezTo>
                <a:lnTo>
                  <a:pt x="230548" y="419100"/>
                </a:lnTo>
                <a:lnTo>
                  <a:pt x="253408" y="426720"/>
                </a:lnTo>
                <a:cubicBezTo>
                  <a:pt x="288968" y="424180"/>
                  <a:pt x="324980" y="425296"/>
                  <a:pt x="360088" y="419100"/>
                </a:cubicBezTo>
                <a:cubicBezTo>
                  <a:pt x="369107" y="417508"/>
                  <a:pt x="378094" y="411626"/>
                  <a:pt x="382948" y="403860"/>
                </a:cubicBezTo>
                <a:cubicBezTo>
                  <a:pt x="391462" y="390237"/>
                  <a:pt x="398188" y="358140"/>
                  <a:pt x="398188" y="358140"/>
                </a:cubicBezTo>
                <a:cubicBezTo>
                  <a:pt x="411228" y="266861"/>
                  <a:pt x="410558" y="296092"/>
                  <a:pt x="398188" y="160020"/>
                </a:cubicBezTo>
                <a:cubicBezTo>
                  <a:pt x="396948" y="146385"/>
                  <a:pt x="384447" y="123419"/>
                  <a:pt x="375328" y="114300"/>
                </a:cubicBezTo>
                <a:cubicBezTo>
                  <a:pt x="368852" y="107824"/>
                  <a:pt x="360088" y="104140"/>
                  <a:pt x="352468" y="99060"/>
                </a:cubicBezTo>
                <a:cubicBezTo>
                  <a:pt x="324528" y="57150"/>
                  <a:pt x="352468" y="92710"/>
                  <a:pt x="314368" y="60960"/>
                </a:cubicBezTo>
                <a:cubicBezTo>
                  <a:pt x="306089" y="54061"/>
                  <a:pt x="300014" y="44716"/>
                  <a:pt x="291508" y="38100"/>
                </a:cubicBezTo>
                <a:cubicBezTo>
                  <a:pt x="261241" y="14559"/>
                  <a:pt x="240708" y="27940"/>
                  <a:pt x="222928" y="22860"/>
                </a:cubicBez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8E57754-8BC7-46BA-A931-DA4FB084A321}"/>
              </a:ext>
            </a:extLst>
          </p:cNvPr>
          <p:cNvSpPr/>
          <p:nvPr/>
        </p:nvSpPr>
        <p:spPr>
          <a:xfrm>
            <a:off x="4817093" y="5812756"/>
            <a:ext cx="345169" cy="355841"/>
          </a:xfrm>
          <a:custGeom>
            <a:avLst/>
            <a:gdLst>
              <a:gd name="connsiteX0" fmla="*/ 222928 w 407718"/>
              <a:gd name="connsiteY0" fmla="*/ 22860 h 426720"/>
              <a:gd name="connsiteX1" fmla="*/ 184828 w 407718"/>
              <a:gd name="connsiteY1" fmla="*/ 7620 h 426720"/>
              <a:gd name="connsiteX2" fmla="*/ 161968 w 407718"/>
              <a:gd name="connsiteY2" fmla="*/ 0 h 426720"/>
              <a:gd name="connsiteX3" fmla="*/ 62908 w 407718"/>
              <a:gd name="connsiteY3" fmla="*/ 7620 h 426720"/>
              <a:gd name="connsiteX4" fmla="*/ 40048 w 407718"/>
              <a:gd name="connsiteY4" fmla="*/ 15240 h 426720"/>
              <a:gd name="connsiteX5" fmla="*/ 1948 w 407718"/>
              <a:gd name="connsiteY5" fmla="*/ 83820 h 426720"/>
              <a:gd name="connsiteX6" fmla="*/ 40048 w 407718"/>
              <a:gd name="connsiteY6" fmla="*/ 312420 h 426720"/>
              <a:gd name="connsiteX7" fmla="*/ 78148 w 407718"/>
              <a:gd name="connsiteY7" fmla="*/ 342900 h 426720"/>
              <a:gd name="connsiteX8" fmla="*/ 93388 w 407718"/>
              <a:gd name="connsiteY8" fmla="*/ 365760 h 426720"/>
              <a:gd name="connsiteX9" fmla="*/ 139108 w 407718"/>
              <a:gd name="connsiteY9" fmla="*/ 381000 h 426720"/>
              <a:gd name="connsiteX10" fmla="*/ 207688 w 407718"/>
              <a:gd name="connsiteY10" fmla="*/ 411480 h 426720"/>
              <a:gd name="connsiteX11" fmla="*/ 230548 w 407718"/>
              <a:gd name="connsiteY11" fmla="*/ 419100 h 426720"/>
              <a:gd name="connsiteX12" fmla="*/ 253408 w 407718"/>
              <a:gd name="connsiteY12" fmla="*/ 426720 h 426720"/>
              <a:gd name="connsiteX13" fmla="*/ 360088 w 407718"/>
              <a:gd name="connsiteY13" fmla="*/ 419100 h 426720"/>
              <a:gd name="connsiteX14" fmla="*/ 382948 w 407718"/>
              <a:gd name="connsiteY14" fmla="*/ 403860 h 426720"/>
              <a:gd name="connsiteX15" fmla="*/ 398188 w 407718"/>
              <a:gd name="connsiteY15" fmla="*/ 358140 h 426720"/>
              <a:gd name="connsiteX16" fmla="*/ 398188 w 407718"/>
              <a:gd name="connsiteY16" fmla="*/ 160020 h 426720"/>
              <a:gd name="connsiteX17" fmla="*/ 375328 w 407718"/>
              <a:gd name="connsiteY17" fmla="*/ 114300 h 426720"/>
              <a:gd name="connsiteX18" fmla="*/ 352468 w 407718"/>
              <a:gd name="connsiteY18" fmla="*/ 99060 h 426720"/>
              <a:gd name="connsiteX19" fmla="*/ 314368 w 407718"/>
              <a:gd name="connsiteY19" fmla="*/ 60960 h 426720"/>
              <a:gd name="connsiteX20" fmla="*/ 291508 w 407718"/>
              <a:gd name="connsiteY20" fmla="*/ 38100 h 426720"/>
              <a:gd name="connsiteX21" fmla="*/ 222928 w 407718"/>
              <a:gd name="connsiteY21" fmla="*/ 2286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7718" h="426720">
                <a:moveTo>
                  <a:pt x="222928" y="22860"/>
                </a:moveTo>
                <a:cubicBezTo>
                  <a:pt x="205148" y="17780"/>
                  <a:pt x="197635" y="12423"/>
                  <a:pt x="184828" y="7620"/>
                </a:cubicBezTo>
                <a:cubicBezTo>
                  <a:pt x="177307" y="4800"/>
                  <a:pt x="170000" y="0"/>
                  <a:pt x="161968" y="0"/>
                </a:cubicBezTo>
                <a:cubicBezTo>
                  <a:pt x="128850" y="0"/>
                  <a:pt x="95928" y="5080"/>
                  <a:pt x="62908" y="7620"/>
                </a:cubicBezTo>
                <a:cubicBezTo>
                  <a:pt x="55288" y="10160"/>
                  <a:pt x="45728" y="9560"/>
                  <a:pt x="40048" y="15240"/>
                </a:cubicBezTo>
                <a:cubicBezTo>
                  <a:pt x="13846" y="41442"/>
                  <a:pt x="11530" y="55074"/>
                  <a:pt x="1948" y="83820"/>
                </a:cubicBezTo>
                <a:cubicBezTo>
                  <a:pt x="10331" y="285000"/>
                  <a:pt x="-24276" y="215934"/>
                  <a:pt x="40048" y="312420"/>
                </a:cubicBezTo>
                <a:cubicBezTo>
                  <a:pt x="59743" y="341963"/>
                  <a:pt x="46600" y="332384"/>
                  <a:pt x="78148" y="342900"/>
                </a:cubicBezTo>
                <a:cubicBezTo>
                  <a:pt x="83228" y="350520"/>
                  <a:pt x="85622" y="360906"/>
                  <a:pt x="93388" y="365760"/>
                </a:cubicBezTo>
                <a:cubicBezTo>
                  <a:pt x="107011" y="374274"/>
                  <a:pt x="125742" y="372089"/>
                  <a:pt x="139108" y="381000"/>
                </a:cubicBezTo>
                <a:cubicBezTo>
                  <a:pt x="175334" y="405151"/>
                  <a:pt x="153280" y="393344"/>
                  <a:pt x="207688" y="411480"/>
                </a:cubicBezTo>
                <a:lnTo>
                  <a:pt x="230548" y="419100"/>
                </a:lnTo>
                <a:lnTo>
                  <a:pt x="253408" y="426720"/>
                </a:lnTo>
                <a:cubicBezTo>
                  <a:pt x="288968" y="424180"/>
                  <a:pt x="324980" y="425296"/>
                  <a:pt x="360088" y="419100"/>
                </a:cubicBezTo>
                <a:cubicBezTo>
                  <a:pt x="369107" y="417508"/>
                  <a:pt x="378094" y="411626"/>
                  <a:pt x="382948" y="403860"/>
                </a:cubicBezTo>
                <a:cubicBezTo>
                  <a:pt x="391462" y="390237"/>
                  <a:pt x="398188" y="358140"/>
                  <a:pt x="398188" y="358140"/>
                </a:cubicBezTo>
                <a:cubicBezTo>
                  <a:pt x="411228" y="266861"/>
                  <a:pt x="410558" y="296092"/>
                  <a:pt x="398188" y="160020"/>
                </a:cubicBezTo>
                <a:cubicBezTo>
                  <a:pt x="396948" y="146385"/>
                  <a:pt x="384447" y="123419"/>
                  <a:pt x="375328" y="114300"/>
                </a:cubicBezTo>
                <a:cubicBezTo>
                  <a:pt x="368852" y="107824"/>
                  <a:pt x="360088" y="104140"/>
                  <a:pt x="352468" y="99060"/>
                </a:cubicBezTo>
                <a:cubicBezTo>
                  <a:pt x="324528" y="57150"/>
                  <a:pt x="352468" y="92710"/>
                  <a:pt x="314368" y="60960"/>
                </a:cubicBezTo>
                <a:cubicBezTo>
                  <a:pt x="306089" y="54061"/>
                  <a:pt x="300014" y="44716"/>
                  <a:pt x="291508" y="38100"/>
                </a:cubicBezTo>
                <a:cubicBezTo>
                  <a:pt x="261241" y="14559"/>
                  <a:pt x="240708" y="27940"/>
                  <a:pt x="222928" y="22860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A190E642-2F52-4AB4-B0F9-93B3EC32C1F2}"/>
              </a:ext>
            </a:extLst>
          </p:cNvPr>
          <p:cNvSpPr/>
          <p:nvPr/>
        </p:nvSpPr>
        <p:spPr>
          <a:xfrm>
            <a:off x="11078929" y="5540415"/>
            <a:ext cx="345169" cy="325519"/>
          </a:xfrm>
          <a:custGeom>
            <a:avLst/>
            <a:gdLst>
              <a:gd name="connsiteX0" fmla="*/ 222928 w 407718"/>
              <a:gd name="connsiteY0" fmla="*/ 22860 h 426720"/>
              <a:gd name="connsiteX1" fmla="*/ 184828 w 407718"/>
              <a:gd name="connsiteY1" fmla="*/ 7620 h 426720"/>
              <a:gd name="connsiteX2" fmla="*/ 161968 w 407718"/>
              <a:gd name="connsiteY2" fmla="*/ 0 h 426720"/>
              <a:gd name="connsiteX3" fmla="*/ 62908 w 407718"/>
              <a:gd name="connsiteY3" fmla="*/ 7620 h 426720"/>
              <a:gd name="connsiteX4" fmla="*/ 40048 w 407718"/>
              <a:gd name="connsiteY4" fmla="*/ 15240 h 426720"/>
              <a:gd name="connsiteX5" fmla="*/ 1948 w 407718"/>
              <a:gd name="connsiteY5" fmla="*/ 83820 h 426720"/>
              <a:gd name="connsiteX6" fmla="*/ 40048 w 407718"/>
              <a:gd name="connsiteY6" fmla="*/ 312420 h 426720"/>
              <a:gd name="connsiteX7" fmla="*/ 78148 w 407718"/>
              <a:gd name="connsiteY7" fmla="*/ 342900 h 426720"/>
              <a:gd name="connsiteX8" fmla="*/ 93388 w 407718"/>
              <a:gd name="connsiteY8" fmla="*/ 365760 h 426720"/>
              <a:gd name="connsiteX9" fmla="*/ 139108 w 407718"/>
              <a:gd name="connsiteY9" fmla="*/ 381000 h 426720"/>
              <a:gd name="connsiteX10" fmla="*/ 207688 w 407718"/>
              <a:gd name="connsiteY10" fmla="*/ 411480 h 426720"/>
              <a:gd name="connsiteX11" fmla="*/ 230548 w 407718"/>
              <a:gd name="connsiteY11" fmla="*/ 419100 h 426720"/>
              <a:gd name="connsiteX12" fmla="*/ 253408 w 407718"/>
              <a:gd name="connsiteY12" fmla="*/ 426720 h 426720"/>
              <a:gd name="connsiteX13" fmla="*/ 360088 w 407718"/>
              <a:gd name="connsiteY13" fmla="*/ 419100 h 426720"/>
              <a:gd name="connsiteX14" fmla="*/ 382948 w 407718"/>
              <a:gd name="connsiteY14" fmla="*/ 403860 h 426720"/>
              <a:gd name="connsiteX15" fmla="*/ 398188 w 407718"/>
              <a:gd name="connsiteY15" fmla="*/ 358140 h 426720"/>
              <a:gd name="connsiteX16" fmla="*/ 398188 w 407718"/>
              <a:gd name="connsiteY16" fmla="*/ 160020 h 426720"/>
              <a:gd name="connsiteX17" fmla="*/ 375328 w 407718"/>
              <a:gd name="connsiteY17" fmla="*/ 114300 h 426720"/>
              <a:gd name="connsiteX18" fmla="*/ 352468 w 407718"/>
              <a:gd name="connsiteY18" fmla="*/ 99060 h 426720"/>
              <a:gd name="connsiteX19" fmla="*/ 314368 w 407718"/>
              <a:gd name="connsiteY19" fmla="*/ 60960 h 426720"/>
              <a:gd name="connsiteX20" fmla="*/ 291508 w 407718"/>
              <a:gd name="connsiteY20" fmla="*/ 38100 h 426720"/>
              <a:gd name="connsiteX21" fmla="*/ 222928 w 407718"/>
              <a:gd name="connsiteY21" fmla="*/ 2286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7718" h="426720">
                <a:moveTo>
                  <a:pt x="222928" y="22860"/>
                </a:moveTo>
                <a:cubicBezTo>
                  <a:pt x="205148" y="17780"/>
                  <a:pt x="197635" y="12423"/>
                  <a:pt x="184828" y="7620"/>
                </a:cubicBezTo>
                <a:cubicBezTo>
                  <a:pt x="177307" y="4800"/>
                  <a:pt x="170000" y="0"/>
                  <a:pt x="161968" y="0"/>
                </a:cubicBezTo>
                <a:cubicBezTo>
                  <a:pt x="128850" y="0"/>
                  <a:pt x="95928" y="5080"/>
                  <a:pt x="62908" y="7620"/>
                </a:cubicBezTo>
                <a:cubicBezTo>
                  <a:pt x="55288" y="10160"/>
                  <a:pt x="45728" y="9560"/>
                  <a:pt x="40048" y="15240"/>
                </a:cubicBezTo>
                <a:cubicBezTo>
                  <a:pt x="13846" y="41442"/>
                  <a:pt x="11530" y="55074"/>
                  <a:pt x="1948" y="83820"/>
                </a:cubicBezTo>
                <a:cubicBezTo>
                  <a:pt x="10331" y="285000"/>
                  <a:pt x="-24276" y="215934"/>
                  <a:pt x="40048" y="312420"/>
                </a:cubicBezTo>
                <a:cubicBezTo>
                  <a:pt x="59743" y="341963"/>
                  <a:pt x="46600" y="332384"/>
                  <a:pt x="78148" y="342900"/>
                </a:cubicBezTo>
                <a:cubicBezTo>
                  <a:pt x="83228" y="350520"/>
                  <a:pt x="85622" y="360906"/>
                  <a:pt x="93388" y="365760"/>
                </a:cubicBezTo>
                <a:cubicBezTo>
                  <a:pt x="107011" y="374274"/>
                  <a:pt x="125742" y="372089"/>
                  <a:pt x="139108" y="381000"/>
                </a:cubicBezTo>
                <a:cubicBezTo>
                  <a:pt x="175334" y="405151"/>
                  <a:pt x="153280" y="393344"/>
                  <a:pt x="207688" y="411480"/>
                </a:cubicBezTo>
                <a:lnTo>
                  <a:pt x="230548" y="419100"/>
                </a:lnTo>
                <a:lnTo>
                  <a:pt x="253408" y="426720"/>
                </a:lnTo>
                <a:cubicBezTo>
                  <a:pt x="288968" y="424180"/>
                  <a:pt x="324980" y="425296"/>
                  <a:pt x="360088" y="419100"/>
                </a:cubicBezTo>
                <a:cubicBezTo>
                  <a:pt x="369107" y="417508"/>
                  <a:pt x="378094" y="411626"/>
                  <a:pt x="382948" y="403860"/>
                </a:cubicBezTo>
                <a:cubicBezTo>
                  <a:pt x="391462" y="390237"/>
                  <a:pt x="398188" y="358140"/>
                  <a:pt x="398188" y="358140"/>
                </a:cubicBezTo>
                <a:cubicBezTo>
                  <a:pt x="411228" y="266861"/>
                  <a:pt x="410558" y="296092"/>
                  <a:pt x="398188" y="160020"/>
                </a:cubicBezTo>
                <a:cubicBezTo>
                  <a:pt x="396948" y="146385"/>
                  <a:pt x="384447" y="123419"/>
                  <a:pt x="375328" y="114300"/>
                </a:cubicBezTo>
                <a:cubicBezTo>
                  <a:pt x="368852" y="107824"/>
                  <a:pt x="360088" y="104140"/>
                  <a:pt x="352468" y="99060"/>
                </a:cubicBezTo>
                <a:cubicBezTo>
                  <a:pt x="324528" y="57150"/>
                  <a:pt x="352468" y="92710"/>
                  <a:pt x="314368" y="60960"/>
                </a:cubicBezTo>
                <a:cubicBezTo>
                  <a:pt x="306089" y="54061"/>
                  <a:pt x="300014" y="44716"/>
                  <a:pt x="291508" y="38100"/>
                </a:cubicBezTo>
                <a:cubicBezTo>
                  <a:pt x="261241" y="14559"/>
                  <a:pt x="240708" y="27940"/>
                  <a:pt x="222928" y="22860"/>
                </a:cubicBez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097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E4E50C-21B6-4111-B5F7-09FC946CB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132" y="2786769"/>
            <a:ext cx="8614257" cy="17207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F361DC-84FF-4BCF-8E14-2CA3E64F5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AE3B4A-92CB-4E0B-8CAA-1B8A7A817F9C}"/>
              </a:ext>
            </a:extLst>
          </p:cNvPr>
          <p:cNvSpPr txBox="1"/>
          <p:nvPr/>
        </p:nvSpPr>
        <p:spPr>
          <a:xfrm>
            <a:off x="1101090" y="2264255"/>
            <a:ext cx="3978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 thêm thùng lên xe để: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007A5D1-8FD1-4804-9994-BA54C1FF2D2E}"/>
              </a:ext>
            </a:extLst>
          </p:cNvPr>
          <p:cNvSpPr/>
          <p:nvPr/>
        </p:nvSpPr>
        <p:spPr>
          <a:xfrm>
            <a:off x="578576" y="178253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80E975-CD4E-49BF-8067-822E05B5344E}"/>
              </a:ext>
            </a:extLst>
          </p:cNvPr>
          <p:cNvSpPr txBox="1"/>
          <p:nvPr/>
        </p:nvSpPr>
        <p:spPr>
          <a:xfrm>
            <a:off x="1101090" y="1781830"/>
            <a:ext cx="3122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 câu trả lời đúng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CBBF3B3-3AAD-4721-A346-4BFC36551441}"/>
              </a:ext>
            </a:extLst>
          </p:cNvPr>
          <p:cNvSpPr/>
          <p:nvPr/>
        </p:nvSpPr>
        <p:spPr>
          <a:xfrm>
            <a:off x="6522355" y="3772736"/>
            <a:ext cx="1054101" cy="73478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721FCB-79FC-484B-B2FD-4DBCDB0897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0548" y="4768275"/>
            <a:ext cx="8479938" cy="186475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E4838B3B-B1B8-41D7-A639-0879DE33463F}"/>
              </a:ext>
            </a:extLst>
          </p:cNvPr>
          <p:cNvSpPr/>
          <p:nvPr/>
        </p:nvSpPr>
        <p:spPr>
          <a:xfrm>
            <a:off x="8053613" y="5762171"/>
            <a:ext cx="1856873" cy="870857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184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6C13CB-B66E-47E1-9650-DF304EE43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718" y="1883430"/>
            <a:ext cx="10160457" cy="46098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F361DC-84FF-4BCF-8E14-2CA3E64F5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007A5D1-8FD1-4804-9994-BA54C1FF2D2E}"/>
              </a:ext>
            </a:extLst>
          </p:cNvPr>
          <p:cNvSpPr/>
          <p:nvPr/>
        </p:nvSpPr>
        <p:spPr>
          <a:xfrm>
            <a:off x="578576" y="178253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80E975-CD4E-49BF-8067-822E05B5344E}"/>
              </a:ext>
            </a:extLst>
          </p:cNvPr>
          <p:cNvSpPr txBox="1"/>
          <p:nvPr/>
        </p:nvSpPr>
        <p:spPr>
          <a:xfrm>
            <a:off x="1101090" y="178183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99EC58B-C3E1-4CE2-A469-6AC6AC091AEA}"/>
              </a:ext>
            </a:extLst>
          </p:cNvPr>
          <p:cNvSpPr/>
          <p:nvPr/>
        </p:nvSpPr>
        <p:spPr>
          <a:xfrm>
            <a:off x="5868137" y="2832781"/>
            <a:ext cx="455726" cy="4557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7D4033F-D64D-4C98-A283-0C8F9118A756}"/>
              </a:ext>
            </a:extLst>
          </p:cNvPr>
          <p:cNvSpPr/>
          <p:nvPr/>
        </p:nvSpPr>
        <p:spPr>
          <a:xfrm>
            <a:off x="7944587" y="2832781"/>
            <a:ext cx="455726" cy="4557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B1A8E3D-22CE-4108-BDB4-B2B10C0BA241}"/>
              </a:ext>
            </a:extLst>
          </p:cNvPr>
          <p:cNvSpPr/>
          <p:nvPr/>
        </p:nvSpPr>
        <p:spPr>
          <a:xfrm>
            <a:off x="6058683" y="4460561"/>
            <a:ext cx="455726" cy="4557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7F82B4-ADD8-491A-A844-7EDA4D415B50}"/>
              </a:ext>
            </a:extLst>
          </p:cNvPr>
          <p:cNvSpPr/>
          <p:nvPr/>
        </p:nvSpPr>
        <p:spPr>
          <a:xfrm>
            <a:off x="8172450" y="4409761"/>
            <a:ext cx="455726" cy="4557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506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F361DC-84FF-4BCF-8E14-2CA3E64F5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007A5D1-8FD1-4804-9994-BA54C1FF2D2E}"/>
              </a:ext>
            </a:extLst>
          </p:cNvPr>
          <p:cNvSpPr/>
          <p:nvPr/>
        </p:nvSpPr>
        <p:spPr>
          <a:xfrm>
            <a:off x="578576" y="15729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80E975-CD4E-49BF-8067-822E05B5344E}"/>
              </a:ext>
            </a:extLst>
          </p:cNvPr>
          <p:cNvSpPr txBox="1"/>
          <p:nvPr/>
        </p:nvSpPr>
        <p:spPr>
          <a:xfrm>
            <a:off x="1101090" y="15722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88B096-E251-4C9A-B2E7-3233FE05E9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7803" y="1561015"/>
            <a:ext cx="8315042" cy="50318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025FDC-56B3-4D77-91EA-2562CF6ABE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289" y="2271458"/>
            <a:ext cx="1507988" cy="13404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7EC383-F38B-422B-AE55-7B36C2A82B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752" y="3698996"/>
            <a:ext cx="1575010" cy="13990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F5DC50-7DE2-46EB-BFB2-FFF6842156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3421" y="5272538"/>
            <a:ext cx="1306923" cy="1466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6249F8B-3500-4D4E-99B7-C1CE9095E670}"/>
              </a:ext>
            </a:extLst>
          </p:cNvPr>
          <p:cNvSpPr/>
          <p:nvPr/>
        </p:nvSpPr>
        <p:spPr>
          <a:xfrm>
            <a:off x="1111100" y="3164511"/>
            <a:ext cx="297827" cy="297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9E8C5E-93BA-48A7-94AB-4753E3D91D49}"/>
              </a:ext>
            </a:extLst>
          </p:cNvPr>
          <p:cNvSpPr/>
          <p:nvPr/>
        </p:nvSpPr>
        <p:spPr>
          <a:xfrm>
            <a:off x="1158550" y="3921700"/>
            <a:ext cx="297827" cy="297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71C373-FDF9-4CAB-A7A2-54F886A7B142}"/>
              </a:ext>
            </a:extLst>
          </p:cNvPr>
          <p:cNvSpPr/>
          <p:nvPr/>
        </p:nvSpPr>
        <p:spPr>
          <a:xfrm>
            <a:off x="1155200" y="4659839"/>
            <a:ext cx="297827" cy="297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121D29-158E-4720-8141-20C4E860675A}"/>
              </a:ext>
            </a:extLst>
          </p:cNvPr>
          <p:cNvSpPr/>
          <p:nvPr/>
        </p:nvSpPr>
        <p:spPr>
          <a:xfrm>
            <a:off x="1196513" y="5548053"/>
            <a:ext cx="297827" cy="297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1AA746-3AB6-448C-A45E-A6FE77131633}"/>
              </a:ext>
            </a:extLst>
          </p:cNvPr>
          <p:cNvSpPr/>
          <p:nvPr/>
        </p:nvSpPr>
        <p:spPr>
          <a:xfrm>
            <a:off x="1196513" y="6297353"/>
            <a:ext cx="297827" cy="297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650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1" y="4992915"/>
            <a:ext cx="3322293" cy="1964899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5" t="9643" r="19841" b="19224"/>
          <a:stretch/>
        </p:blipFill>
        <p:spPr>
          <a:xfrm>
            <a:off x="2360991" y="2012649"/>
            <a:ext cx="7411963" cy="24964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741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97153 3.7037E-6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ài 1. Các số 0,1,2,3,4,5 -tiết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E1BAAD-275F-40E1-9C5F-B9182C0B9067}:2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CCD92F-CC86-420F-96D1-2B3A10F92305}:26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C4478ED-D849-449A-9A21-CD28B0563D13}:2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D79A5F5-3D97-4E2E-BB9F-34853EF48C32}:2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4F43A9-AA6F-4B92-AEB1-3CBA25CA2009}:25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9771550-6A5C-4302-A152-29B9241AB9CD}:2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B9CA99B-AEE5-4270-B94F-B1EB12DE8795}:263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82</Words>
  <Application>Microsoft Office PowerPoint</Application>
  <PresentationFormat>Widescreen</PresentationFormat>
  <Paragraphs>30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7</vt:i4>
      </vt:variant>
    </vt:vector>
  </HeadingPairs>
  <TitlesOfParts>
    <vt:vector size="25" baseType="lpstr">
      <vt:lpstr>微软雅黑</vt:lpstr>
      <vt:lpstr>宋体</vt:lpstr>
      <vt:lpstr>Aharoni</vt:lpstr>
      <vt:lpstr>Arial</vt:lpstr>
      <vt:lpstr>Arial-Rounded</vt:lpstr>
      <vt:lpstr>Calibri</vt:lpstr>
      <vt:lpstr>Calibri Light</vt:lpstr>
      <vt:lpstr>等线</vt:lpstr>
      <vt:lpstr>Times New Roman</vt:lpstr>
      <vt:lpstr>UTM Avo</vt:lpstr>
      <vt:lpstr>Verdana</vt:lpstr>
      <vt:lpstr>1_Office Theme</vt:lpstr>
      <vt:lpstr>Office Theme</vt:lpstr>
      <vt:lpstr>2_Office Theme</vt:lpstr>
      <vt:lpstr>3_Office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1. Các số 0,1,2,3,4,5 -tiết 3</dc:title>
  <dc:creator>admin</dc:creator>
  <cp:lastModifiedBy>admin</cp:lastModifiedBy>
  <cp:revision>4</cp:revision>
  <dcterms:created xsi:type="dcterms:W3CDTF">2024-09-22T14:45:12Z</dcterms:created>
  <dcterms:modified xsi:type="dcterms:W3CDTF">2024-10-06T14:39:15Z</dcterms:modified>
</cp:coreProperties>
</file>