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4DD0-0569-462C-A21F-D19BC30D2244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68E01-1AE7-4F20-9D05-5A242604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10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6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1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9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Hương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Thảo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7772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212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46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384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58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4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479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20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67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4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A2D75A9B-0539-4922-A971-098E2F07112B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060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7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605D-57B9-419C-A7DE-F75851A85880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FC6D-EF9F-48BE-9379-B5F8DF6DF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3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55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F4C3902F-3A83-4A88-8BE1-A40EE84ABE63}"/>
              </a:ext>
            </a:extLst>
          </p:cNvPr>
          <p:cNvGrpSpPr/>
          <p:nvPr/>
        </p:nvGrpSpPr>
        <p:grpSpPr>
          <a:xfrm rot="-5471990">
            <a:off x="3254697" y="-4410629"/>
            <a:ext cx="5736177" cy="13336181"/>
            <a:chOff x="0" y="0"/>
            <a:chExt cx="3374390" cy="443611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45D8A3C-4F30-465E-8A3E-C4356BD42F29}"/>
                </a:ext>
              </a:extLst>
            </p:cNvPr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99B6711-B7B7-44D2-AFAA-25C45DC4845A}"/>
                </a:ext>
              </a:extLst>
            </p:cNvPr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38D349-D233-4C0A-A9FB-87E54B0A3D79}"/>
                </a:ext>
              </a:extLst>
            </p:cNvPr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370022-6903-450C-B9A0-6A13FC92443A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342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Ch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ào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mừng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 </a:t>
            </a: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Arial-Rounded"/>
                <a:cs typeface="Aharoni" panose="02010803020104030203" pitchFamily="2" charset="-79"/>
              </a:rPr>
              <a:t>quý thầy cô về thăm và dự giờ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4472C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Arial-Rounded"/>
              <a:cs typeface="+mn-cs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4A991196-7364-4DD6-91D5-6579732E7CA5}"/>
              </a:ext>
            </a:extLst>
          </p:cNvPr>
          <p:cNvSpPr txBox="1"/>
          <p:nvPr/>
        </p:nvSpPr>
        <p:spPr>
          <a:xfrm rot="10800000" flipV="1">
            <a:off x="3723760" y="1776561"/>
            <a:ext cx="479805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Verdana" panose="020B0604030504040204" pitchFamily="34" charset="0"/>
                <a:cs typeface="Times New Roman" panose="02020603050405020304" pitchFamily="18" charset="0"/>
              </a:rPr>
              <a:t>Môn:T</a:t>
            </a:r>
            <a:r>
              <a:rPr kumimoji="0" lang="en-US" sz="4400" b="1" i="0" u="none" strike="noStrike" kern="1200" cap="none" spc="98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Verdana" panose="020B0604030504040204" pitchFamily="34" charset="0"/>
                <a:cs typeface="Times New Roman" panose="02020603050405020304" pitchFamily="18" charset="0"/>
              </a:rPr>
              <a:t>oán</a:t>
            </a:r>
            <a:endParaRPr kumimoji="0" lang="vi-VN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kumimoji="0" lang="en-US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2B96B-89B4-4FFD-9549-2543D202AACE}"/>
              </a:ext>
            </a:extLst>
          </p:cNvPr>
          <p:cNvSpPr/>
          <p:nvPr/>
        </p:nvSpPr>
        <p:spPr>
          <a:xfrm>
            <a:off x="2850588" y="2915822"/>
            <a:ext cx="66003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Giáo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viên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Nguyễn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Thị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 Mai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Hương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Arial-Rounded"/>
                <a:cs typeface="Times New Roman" pitchFamily="18" charset="0"/>
              </a:rPr>
              <a:t>Trường Tiểu học Quốc Tuấn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Arial-Rounded"/>
              <a:cs typeface="Times New Roman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A4FA8FE4-9140-4129-9C83-4E3336BC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968" y="3302620"/>
            <a:ext cx="2875387" cy="2327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B5692-8BBF-4977-B526-1219FF78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461047" y="-10972"/>
            <a:ext cx="2029150" cy="196574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923D84F-BD6C-42BC-9BB7-6902D0C0D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041981">
            <a:off x="-3477" y="152176"/>
            <a:ext cx="1720362" cy="1438652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485D65E-DF95-4BB9-88AC-8CA607CB0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0906868" y="2343499"/>
            <a:ext cx="1636418" cy="9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355744" y="3385987"/>
            <a:ext cx="3605475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6, 7, 8, 9, 10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D74340F-61EF-4CF7-B819-6AB159339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84" y="2334280"/>
            <a:ext cx="10729890" cy="412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908A8-8AE8-4512-A245-D242328018B0}"/>
              </a:ext>
            </a:extLst>
          </p:cNvPr>
          <p:cNvSpPr/>
          <p:nvPr/>
        </p:nvSpPr>
        <p:spPr>
          <a:xfrm>
            <a:off x="7112001" y="361315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B06D2B-07FA-4D3D-8D85-04A42876D096}"/>
              </a:ext>
            </a:extLst>
          </p:cNvPr>
          <p:cNvGrpSpPr/>
          <p:nvPr/>
        </p:nvGrpSpPr>
        <p:grpSpPr>
          <a:xfrm>
            <a:off x="11162787" y="3727450"/>
            <a:ext cx="456640" cy="282470"/>
            <a:chOff x="11099287" y="4476750"/>
            <a:chExt cx="456640" cy="2824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47E53-AFC5-4C5F-B121-A3442818B960}"/>
                </a:ext>
              </a:extLst>
            </p:cNvPr>
            <p:cNvSpPr/>
            <p:nvPr/>
          </p:nvSpPr>
          <p:spPr>
            <a:xfrm>
              <a:off x="11182350" y="4476750"/>
              <a:ext cx="290514" cy="282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D2DB4-3C6B-4886-9BA4-C52747D2D6F9}"/>
                </a:ext>
              </a:extLst>
            </p:cNvPr>
            <p:cNvSpPr/>
            <p:nvPr/>
          </p:nvSpPr>
          <p:spPr>
            <a:xfrm>
              <a:off x="11099287" y="4476750"/>
              <a:ext cx="456640" cy="282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8BBD92-E3F9-47B1-AD9C-F791020C570D}"/>
              </a:ext>
            </a:extLst>
          </p:cNvPr>
          <p:cNvSpPr/>
          <p:nvPr/>
        </p:nvSpPr>
        <p:spPr>
          <a:xfrm>
            <a:off x="3365501" y="5913898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762C9-B453-4580-945A-A69419A8DF7B}"/>
              </a:ext>
            </a:extLst>
          </p:cNvPr>
          <p:cNvSpPr/>
          <p:nvPr/>
        </p:nvSpPr>
        <p:spPr>
          <a:xfrm>
            <a:off x="7284352" y="6008334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2C7BF-C88D-4BBB-8A00-89254D6AA122}"/>
              </a:ext>
            </a:extLst>
          </p:cNvPr>
          <p:cNvSpPr/>
          <p:nvPr/>
        </p:nvSpPr>
        <p:spPr>
          <a:xfrm>
            <a:off x="11250725" y="6016330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459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F1032-BA74-4870-9AC5-5642139A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5" y="4396625"/>
            <a:ext cx="11888230" cy="16216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CC726-46EF-4EB4-914D-59061640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99" y="2863688"/>
            <a:ext cx="11888230" cy="15546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6EEFE1-0E63-4A90-8858-046BAAF1CEF0}"/>
              </a:ext>
            </a:extLst>
          </p:cNvPr>
          <p:cNvSpPr/>
          <p:nvPr/>
        </p:nvSpPr>
        <p:spPr>
          <a:xfrm>
            <a:off x="5666014" y="3200400"/>
            <a:ext cx="800100" cy="800100"/>
          </a:xfrm>
          <a:prstGeom prst="rect">
            <a:avLst/>
          </a:prstGeom>
          <a:solidFill>
            <a:srgbClr val="7CB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D4490E-A170-4064-8E96-95CDD9A96096}"/>
              </a:ext>
            </a:extLst>
          </p:cNvPr>
          <p:cNvSpPr/>
          <p:nvPr/>
        </p:nvSpPr>
        <p:spPr>
          <a:xfrm>
            <a:off x="7832270" y="3209934"/>
            <a:ext cx="800100" cy="800100"/>
          </a:xfrm>
          <a:prstGeom prst="rect">
            <a:avLst/>
          </a:prstGeom>
          <a:solidFill>
            <a:srgbClr val="F4C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178DCC-9D34-4AAF-8BB0-EA7376A5DA8F}"/>
              </a:ext>
            </a:extLst>
          </p:cNvPr>
          <p:cNvSpPr/>
          <p:nvPr/>
        </p:nvSpPr>
        <p:spPr>
          <a:xfrm>
            <a:off x="8953494" y="2990864"/>
            <a:ext cx="800100" cy="800100"/>
          </a:xfrm>
          <a:prstGeom prst="rect">
            <a:avLst/>
          </a:prstGeom>
          <a:solidFill>
            <a:srgbClr val="EC8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DF46EF-E2F0-40F4-989C-D7667C458749}"/>
              </a:ext>
            </a:extLst>
          </p:cNvPr>
          <p:cNvSpPr/>
          <p:nvPr/>
        </p:nvSpPr>
        <p:spPr>
          <a:xfrm>
            <a:off x="11130645" y="2963647"/>
            <a:ext cx="800100" cy="800100"/>
          </a:xfrm>
          <a:prstGeom prst="rect">
            <a:avLst/>
          </a:prstGeom>
          <a:solidFill>
            <a:srgbClr val="FDDC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F42CCD-D669-4AD6-A7B5-10A9DA7F55EB}"/>
              </a:ext>
            </a:extLst>
          </p:cNvPr>
          <p:cNvSpPr/>
          <p:nvPr/>
        </p:nvSpPr>
        <p:spPr>
          <a:xfrm>
            <a:off x="1300843" y="5135333"/>
            <a:ext cx="800100" cy="800100"/>
          </a:xfrm>
          <a:prstGeom prst="rect">
            <a:avLst/>
          </a:prstGeom>
          <a:solidFill>
            <a:srgbClr val="E2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EC2998-9C0E-44D1-A6DA-F7C183AA38DE}"/>
              </a:ext>
            </a:extLst>
          </p:cNvPr>
          <p:cNvSpPr/>
          <p:nvPr/>
        </p:nvSpPr>
        <p:spPr>
          <a:xfrm>
            <a:off x="4589092" y="4864587"/>
            <a:ext cx="800100" cy="800100"/>
          </a:xfrm>
          <a:prstGeom prst="rect">
            <a:avLst/>
          </a:prstGeom>
          <a:solidFill>
            <a:srgbClr val="DEE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9A7150-AAC2-4C6A-B833-0AC5AE35CAF8}"/>
              </a:ext>
            </a:extLst>
          </p:cNvPr>
          <p:cNvSpPr/>
          <p:nvPr/>
        </p:nvSpPr>
        <p:spPr>
          <a:xfrm>
            <a:off x="6770911" y="4883614"/>
            <a:ext cx="800100" cy="800100"/>
          </a:xfrm>
          <a:prstGeom prst="rect">
            <a:avLst/>
          </a:prstGeom>
          <a:solidFill>
            <a:srgbClr val="B9D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6C2D2C-04DA-48DF-9420-4C3F161C5197}"/>
              </a:ext>
            </a:extLst>
          </p:cNvPr>
          <p:cNvSpPr/>
          <p:nvPr/>
        </p:nvSpPr>
        <p:spPr>
          <a:xfrm>
            <a:off x="8969059" y="4869985"/>
            <a:ext cx="800100" cy="800100"/>
          </a:xfrm>
          <a:prstGeom prst="rect">
            <a:avLst/>
          </a:prstGeom>
          <a:solidFill>
            <a:srgbClr val="F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22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C2B68A-A445-4207-B35E-C92C6390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33" y="2940889"/>
            <a:ext cx="10745920" cy="2075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9D31066-19A1-4E67-A0A2-D9DADB020E52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44E8-BE2E-4AAC-AE03-DF78FA2673F4}"/>
              </a:ext>
            </a:extLst>
          </p:cNvPr>
          <p:cNvSpPr txBox="1"/>
          <p:nvPr/>
        </p:nvSpPr>
        <p:spPr>
          <a:xfrm>
            <a:off x="1101090" y="1915180"/>
            <a:ext cx="4854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con vật có 6 chân?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C45A74-C613-48FE-9198-5BE71C1C3486}"/>
              </a:ext>
            </a:extLst>
          </p:cNvPr>
          <p:cNvSpPr/>
          <p:nvPr/>
        </p:nvSpPr>
        <p:spPr>
          <a:xfrm>
            <a:off x="682063" y="2626222"/>
            <a:ext cx="2128851" cy="272375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A605A-0967-4E7C-8A3E-E5AE23B78A95}"/>
              </a:ext>
            </a:extLst>
          </p:cNvPr>
          <p:cNvSpPr/>
          <p:nvPr/>
        </p:nvSpPr>
        <p:spPr>
          <a:xfrm>
            <a:off x="2939918" y="2649360"/>
            <a:ext cx="2128851" cy="27237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387CD8-349A-4C83-87B9-AEA66DA87135}"/>
              </a:ext>
            </a:extLst>
          </p:cNvPr>
          <p:cNvSpPr/>
          <p:nvPr/>
        </p:nvSpPr>
        <p:spPr>
          <a:xfrm>
            <a:off x="9515132" y="2583889"/>
            <a:ext cx="2372068" cy="276609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C16E9F-6815-4E93-B8D4-2CAFF2AD85F0}"/>
              </a:ext>
            </a:extLst>
          </p:cNvPr>
          <p:cNvSpPr txBox="1"/>
          <p:nvPr/>
        </p:nvSpPr>
        <p:spPr>
          <a:xfrm>
            <a:off x="1493048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889521-912B-485F-A8BE-F7AA4AF866D2}"/>
              </a:ext>
            </a:extLst>
          </p:cNvPr>
          <p:cNvSpPr txBox="1"/>
          <p:nvPr/>
        </p:nvSpPr>
        <p:spPr>
          <a:xfrm>
            <a:off x="3694377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B73F3A-6A20-4282-AF3C-A0B5D0FEE890}"/>
              </a:ext>
            </a:extLst>
          </p:cNvPr>
          <p:cNvSpPr txBox="1"/>
          <p:nvPr/>
        </p:nvSpPr>
        <p:spPr>
          <a:xfrm>
            <a:off x="10535529" y="54122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21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CD47D8-9B19-42AA-9B0F-E836D5E09D3C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C5478-E486-4F25-9EE3-5F2533BFA1DB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2F2F0-2E32-4FC5-8737-5BE30721A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780" y="1037620"/>
            <a:ext cx="6419644" cy="5163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F29469-B3D9-43E8-835D-B2CB7208A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66" y="2792565"/>
            <a:ext cx="1560711" cy="9876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59C6CC-9288-4162-8EBC-64D0E1D0A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72" y="3960409"/>
            <a:ext cx="1713124" cy="10790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C4E42D-5F71-4CEC-B2F6-11FBE7756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081" y="5181600"/>
            <a:ext cx="1756300" cy="9435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1AE3CC-B85B-45B9-A899-2C156FC53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362" y="3085050"/>
            <a:ext cx="1680537" cy="9366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312D2-138B-4F34-9F0E-66B6B9403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405" y="4458530"/>
            <a:ext cx="1763187" cy="94358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B04894C-6AD3-4DF7-9502-FD74C28EFFD0}"/>
              </a:ext>
            </a:extLst>
          </p:cNvPr>
          <p:cNvSpPr/>
          <p:nvPr/>
        </p:nvSpPr>
        <p:spPr>
          <a:xfrm>
            <a:off x="525727" y="316789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E76AC6-2BF7-42C3-ADCD-E36C71F4F7E4}"/>
              </a:ext>
            </a:extLst>
          </p:cNvPr>
          <p:cNvSpPr/>
          <p:nvPr/>
        </p:nvSpPr>
        <p:spPr>
          <a:xfrm>
            <a:off x="3301857" y="3429876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988A9F-8416-4334-AD8F-7B5259C8F0FC}"/>
              </a:ext>
            </a:extLst>
          </p:cNvPr>
          <p:cNvSpPr/>
          <p:nvPr/>
        </p:nvSpPr>
        <p:spPr>
          <a:xfrm>
            <a:off x="3301857" y="4826000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AB067E6-23DC-4A36-8CA6-F244D51BFAE9}"/>
              </a:ext>
            </a:extLst>
          </p:cNvPr>
          <p:cNvSpPr/>
          <p:nvPr/>
        </p:nvSpPr>
        <p:spPr>
          <a:xfrm>
            <a:off x="458054" y="4391066"/>
            <a:ext cx="416564" cy="369488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9A7B9E-E917-4EB9-BE21-3C9AC555CE3E}"/>
              </a:ext>
            </a:extLst>
          </p:cNvPr>
          <p:cNvSpPr/>
          <p:nvPr/>
        </p:nvSpPr>
        <p:spPr>
          <a:xfrm>
            <a:off x="478374" y="5574624"/>
            <a:ext cx="355600" cy="355600"/>
          </a:xfrm>
          <a:prstGeom prst="rect">
            <a:avLst/>
          </a:prstGeom>
          <a:solidFill>
            <a:srgbClr val="F1F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345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0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01B439-2D1E-49DF-B971-DE0D7150CF10}:3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微软雅黑</vt:lpstr>
      <vt:lpstr>宋体</vt:lpstr>
      <vt:lpstr>Aharoni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Verdana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2024-09-22T14:51:20Z</dcterms:created>
  <dcterms:modified xsi:type="dcterms:W3CDTF">2024-09-22T14:51:38Z</dcterms:modified>
</cp:coreProperties>
</file>