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78" r:id="rId3"/>
    <p:sldId id="257" r:id="rId4"/>
    <p:sldId id="276" r:id="rId5"/>
    <p:sldId id="258" r:id="rId6"/>
    <p:sldId id="277" r:id="rId7"/>
    <p:sldId id="279" r:id="rId8"/>
    <p:sldId id="280" r:id="rId9"/>
    <p:sldId id="281" r:id="rId10"/>
    <p:sldId id="282" r:id="rId11"/>
    <p:sldId id="285" r:id="rId12"/>
    <p:sldId id="283" r:id="rId13"/>
    <p:sldId id="286" r:id="rId14"/>
    <p:sldId id="284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68E6-DF20-4747-ABE9-B070449EF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3626C-089E-42A0-BD35-E6E31F72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6D0B0-AF90-49CC-ADDA-F1763DAB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5780-30D0-48ED-BF49-8AC61D26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5B974-0151-45CF-887F-C50A9A6A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4D8C-ABB6-4A7C-A828-CB3D5210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E50EE-BBC6-4DB2-A210-D412F1401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6C1DA-A65C-4C13-AA66-AC13D9D8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2CFEE-79FC-4F7F-A242-A62B8FDE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4B501-FC63-4614-A733-3156BFFB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866E9-46B0-4F9A-9F59-2A0751121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6699C-626B-42A2-9C4F-B9BFFB355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53F22-987A-4E84-AC0B-1230FCAA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85ADB-8E1D-4667-9487-8554AD43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2571D-8454-4FDA-BADC-BC9C71BE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0CA7-F71E-4969-AD24-747CA87A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A3354-6603-4E48-A420-6CACB21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C2686-5972-4167-87EF-E093D2B2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BBEB2-0858-455C-8FF1-C9921C0F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ED8E-23CC-4196-957E-DB1E14D7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1B15-D510-4E3A-A7D0-F605D6F5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583D0-6B78-4F65-AEC5-62F025523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91DF-F06F-484B-86C0-129D7342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F4684-084D-429A-BFF0-A4552B9B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BC3C9-D80F-4997-BEA9-657D7853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2FA7E-84E5-4936-B996-05C8BF3C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0C9E-0BD0-4981-99F6-61AE55291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5049F-4AF3-4E29-BEDA-459AC7454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E6952-6C95-4C87-8C33-2DA5E851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D7A7A-49E6-4772-A4BD-21DA4D3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B78E9-FB48-4835-801D-FB52F331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8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B5CB-5B08-41B8-8DEB-88007206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F9192-3928-485F-AC75-1C046FA45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43403-26F6-456D-8B16-655F1E58D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130A0-D5A3-4972-BBB7-F2F55CEF6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3469E-2639-4100-968C-CCB0C4AD0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F13E8-7C0F-4E57-8E10-1FD6C6DB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65E15-692A-49EE-9881-A1F2C8AB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8DB62-7661-47FF-99F0-A8C12DFD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D2BD-5606-40D2-92D6-6DEE806E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EA31C-2AF2-4EF6-B788-5A072D7A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8A38E-A008-45C2-AE64-DCD2EA9F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336C7-12A8-4DEE-994A-7152E7E2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2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A9F57-4B93-4D1B-931C-23AC6877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EDD2-A884-4C14-A34C-44F91FBC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4621-F43D-4360-95E6-EF540C27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08F8-00E8-4C1A-935D-9C0FC123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B55FF-97A3-4C66-90DE-0F9228AA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ADE23-B5CD-411B-B9CC-D35C88E9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57C9D-0F3D-4C38-AF1D-737360BE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701C1-14BE-4E81-9914-19CA1337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2950F-722F-4A84-B26E-48128138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81A5-12D8-48E4-8135-63BF4438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24AD92-3C47-4205-9A54-3D31D5DF4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410FA-B2B8-4976-9E43-BE50FE95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64B2D-2A7C-41E0-BE6D-C1C2ED64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D8313-2594-49F7-A8FD-99D3DEA3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6187D-23D2-4E63-BFC5-9AE42778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0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D491C2-D989-49F8-9686-726876FA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3B52E-4EAC-4B9F-BC19-B3EC883D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0FB1-11B6-4385-95AD-195A1A851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3B4E-6572-4DE1-B502-84B2EB42702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9D472-7420-4A51-A067-82EE0EEDA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22C22-6D1C-41AB-A367-4615D6AE4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6985-E485-41A4-8B70-1AFB02661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F4C3902F-3A83-4A88-8BE1-A40EE84ABE63}"/>
              </a:ext>
            </a:extLst>
          </p:cNvPr>
          <p:cNvGrpSpPr/>
          <p:nvPr/>
        </p:nvGrpSpPr>
        <p:grpSpPr>
          <a:xfrm rot="-5471990">
            <a:off x="2895423" y="-4410629"/>
            <a:ext cx="5736177" cy="13336181"/>
            <a:chOff x="0" y="0"/>
            <a:chExt cx="3374390" cy="443611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45D8A3C-4F30-465E-8A3E-C4356BD42F29}"/>
                </a:ext>
              </a:extLst>
            </p:cNvPr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99B6711-B7B7-44D2-AFAA-25C45DC4845A}"/>
                </a:ext>
              </a:extLst>
            </p:cNvPr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B38D349-D233-4C0A-A9FB-87E54B0A3D79}"/>
                </a:ext>
              </a:extLst>
            </p:cNvPr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370022-6903-450C-B9A0-6A13FC92443A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342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kumimoji="0" lang="vi-VN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quý thầy cô về thăm và dự giờ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4472C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4A991196-7364-4DD6-91D5-6579732E7CA5}"/>
              </a:ext>
            </a:extLst>
          </p:cNvPr>
          <p:cNvSpPr txBox="1"/>
          <p:nvPr/>
        </p:nvSpPr>
        <p:spPr>
          <a:xfrm rot="10800000" flipV="1">
            <a:off x="3723760" y="1776561"/>
            <a:ext cx="479805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98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</a:t>
            </a:r>
            <a:r>
              <a:rPr kumimoji="0" lang="en-US" sz="4800" b="1" i="0" u="none" strike="noStrike" kern="1200" cap="none" spc="98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TNXH</a:t>
            </a:r>
            <a:endParaRPr kumimoji="0" lang="vi-VN" sz="48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98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kumimoji="0" lang="en-US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2B96B-89B4-4FFD-9549-2543D202AACE}"/>
              </a:ext>
            </a:extLst>
          </p:cNvPr>
          <p:cNvSpPr/>
          <p:nvPr/>
        </p:nvSpPr>
        <p:spPr>
          <a:xfrm>
            <a:off x="2754711" y="3248958"/>
            <a:ext cx="66003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Mai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A4FA8FE4-9140-4129-9C83-4E3336BC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968" y="3302620"/>
            <a:ext cx="2875387" cy="2327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8B5692-8BBF-4977-B526-1219FF78F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61047" y="-10972"/>
            <a:ext cx="2029150" cy="1965741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923D84F-BD6C-42BC-9BB7-6902D0C0D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041981">
            <a:off x="-3477" y="152176"/>
            <a:ext cx="1720362" cy="1438652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485D65E-DF95-4BB9-88AC-8CA607CB09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06868" y="2343499"/>
            <a:ext cx="1636418" cy="9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C631E-9422-46D5-BDDA-24792B511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78170" cy="44994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2B94C8-1C40-4C2A-A438-6C36AD31163E}"/>
              </a:ext>
            </a:extLst>
          </p:cNvPr>
          <p:cNvSpPr txBox="1"/>
          <p:nvPr/>
        </p:nvSpPr>
        <p:spPr>
          <a:xfrm>
            <a:off x="7024914" y="2336800"/>
            <a:ext cx="497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7-9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14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B85D-74C9-47D4-B164-46250C8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5696F2-AD04-4F51-97E5-34FD56316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1"/>
            <a:ext cx="12075886" cy="6683829"/>
          </a:xfrm>
        </p:spPr>
      </p:pic>
    </p:spTree>
    <p:extLst>
      <p:ext uri="{BB962C8B-B14F-4D97-AF65-F5344CB8AC3E}">
        <p14:creationId xmlns:p14="http://schemas.microsoft.com/office/powerpoint/2010/main" val="19009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AC0CEC-0631-4D4A-9EC4-8A5526302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5599" cy="4659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2DD56-F2D5-4C42-8655-81BD7A4378B6}"/>
              </a:ext>
            </a:extLst>
          </p:cNvPr>
          <p:cNvSpPr txBox="1"/>
          <p:nvPr/>
        </p:nvSpPr>
        <p:spPr>
          <a:xfrm>
            <a:off x="7692572" y="986971"/>
            <a:ext cx="4209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DFF1-3597-49D0-B452-F0A092EE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185142-B154-427A-97D9-2F53C6816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3141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0CF895-A786-43D7-B95F-898160DC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58971" cy="4963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8BFD7-8355-43EA-91FA-FEA0F06BA581}"/>
              </a:ext>
            </a:extLst>
          </p:cNvPr>
          <p:cNvSpPr txBox="1"/>
          <p:nvPr/>
        </p:nvSpPr>
        <p:spPr>
          <a:xfrm>
            <a:off x="6444343" y="1262743"/>
            <a:ext cx="4339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7910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1D5A-7091-438E-A68A-1DF449CC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9FF7B8-F99F-4D79-89FC-87EDC0098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203200"/>
            <a:ext cx="11524342" cy="6654800"/>
          </a:xfrm>
        </p:spPr>
      </p:pic>
    </p:spTree>
    <p:extLst>
      <p:ext uri="{BB962C8B-B14F-4D97-AF65-F5344CB8AC3E}">
        <p14:creationId xmlns:p14="http://schemas.microsoft.com/office/powerpoint/2010/main" val="3978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0E45-F28F-4A13-955D-D2F6ED66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20113"/>
          </a:xfrm>
          <a:blipFill dpi="0" rotWithShape="1">
            <a:blip r:embed="rId3">
              <a:alphaModFix amt="64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5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B13C-D516-407E-91BC-B16B721C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C7AB90-5751-4D00-8B46-EF809411E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64CDD6-FA07-4769-801E-23B37275E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4" y="66662"/>
            <a:ext cx="5502370" cy="15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910C-14DB-4899-926D-0011B9F37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090399" cy="2203677"/>
          </a:xfrm>
        </p:spPr>
        <p:txBody>
          <a:bodyPr>
            <a:normAutofit fontScale="90000"/>
          </a:bodyPr>
          <a:lstStyle/>
          <a:p>
            <a:r>
              <a:rPr lang="en-US" sz="5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9056A-2287-4784-91DD-F211B9848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4" y="2203677"/>
            <a:ext cx="6618061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4410" y="266734"/>
            <a:ext cx="7488832" cy="2784309"/>
          </a:xfrm>
        </p:spPr>
        <p:txBody>
          <a:bodyPr numCol="1">
            <a:noAutofit/>
          </a:bodyPr>
          <a:lstStyle/>
          <a:p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1: GIA ĐÌNH</a:t>
            </a:r>
            <a:b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lang="en-US" sz="5333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1" y="2852936"/>
            <a:ext cx="5098593" cy="3893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8" y="889318"/>
            <a:ext cx="5079365" cy="5079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3925" y="275692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4" y="2299981"/>
            <a:ext cx="7162673" cy="2258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5666-D0CF-40BB-B0D5-9384955B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590BBA-E27C-4740-ACA7-DF53D8A6E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5" y="1690687"/>
            <a:ext cx="5891349" cy="5043942"/>
          </a:xfr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0F6B8-EA4A-4F69-9C68-071BF5737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" r="76982"/>
          <a:stretch/>
        </p:blipFill>
        <p:spPr>
          <a:xfrm>
            <a:off x="152401" y="0"/>
            <a:ext cx="787399" cy="1325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7EEB9-B3A2-4405-9A1B-391AC6FDC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24" y="1632856"/>
            <a:ext cx="5729369" cy="5120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0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B9D6-6B1C-4F65-8774-E62F4CDC5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4A240-30E3-4FDC-BA76-34885E824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4" y="-231111"/>
            <a:ext cx="7162673" cy="22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512C-7E2E-40D9-944D-06CBDD11691B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>
              <a:alphaModFix amt="58000"/>
            </a:blip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8302-7214-4D91-8037-ED967CBEB5AB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>
              <a:alphaModFix amt="58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5EBFE-7146-49D8-B6BC-5C11455FF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6" y="1"/>
            <a:ext cx="7162673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D5BB-E200-448F-A7FA-0921B0F0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27FBA-A719-4D92-848D-48FFF4EA7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85"/>
            <a:ext cx="12075886" cy="5283201"/>
          </a:xfrm>
        </p:spPr>
      </p:pic>
    </p:spTree>
    <p:extLst>
      <p:ext uri="{BB962C8B-B14F-4D97-AF65-F5344CB8AC3E}">
        <p14:creationId xmlns:p14="http://schemas.microsoft.com/office/powerpoint/2010/main" val="3038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203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Arial-Rounded</vt:lpstr>
      <vt:lpstr>Calibri</vt:lpstr>
      <vt:lpstr>Calibri Light</vt:lpstr>
      <vt:lpstr>Times New Roman</vt:lpstr>
      <vt:lpstr>UTM Avo</vt:lpstr>
      <vt:lpstr>Verdana</vt:lpstr>
      <vt:lpstr>Office Theme</vt:lpstr>
      <vt:lpstr>PowerPoint Presentation</vt:lpstr>
      <vt:lpstr>Câu đố:  Cái gì để tránh nắng mưa Đêm được an giấc xưa nay vẫn cần?</vt:lpstr>
      <vt:lpstr>CHỦ ĐỀ 1: GIA ĐÌNH  Bài 2: Ngôi nhà của em</vt:lpstr>
      <vt:lpstr>PowerPoint Presentation</vt:lpstr>
      <vt:lpstr>PowerPoint Presentation</vt:lpstr>
      <vt:lpstr>1. Quan sát hình và cho biết nhà bạn Minh ở đâu.</vt:lpstr>
      <vt:lpstr>PowerPoint Presentation</vt:lpstr>
      <vt:lpstr>PowerPoint Presentation</vt:lpstr>
      <vt:lpstr>2. Những kiểu nhà dưới đây có gì khác nhau?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1: GIA ĐÌNH  Bài 2: Ngôi nhà của em</dc:title>
  <dc:creator>HP</dc:creator>
  <cp:lastModifiedBy>admin</cp:lastModifiedBy>
  <cp:revision>16</cp:revision>
  <dcterms:created xsi:type="dcterms:W3CDTF">2020-08-21T13:08:02Z</dcterms:created>
  <dcterms:modified xsi:type="dcterms:W3CDTF">2024-10-06T14:37:41Z</dcterms:modified>
</cp:coreProperties>
</file>