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70" r:id="rId12"/>
    <p:sldId id="271" r:id="rId13"/>
    <p:sldId id="265" r:id="rId14"/>
    <p:sldId id="274" r:id="rId15"/>
    <p:sldId id="275" r:id="rId16"/>
    <p:sldId id="273" r:id="rId17"/>
    <p:sldId id="276" r:id="rId18"/>
    <p:sldId id="278" r:id="rId19"/>
  </p:sldIdLst>
  <p:sldSz cx="18288000" cy="10287000"/>
  <p:notesSz cx="6858000" cy="9144000"/>
  <p:embeddedFontLst>
    <p:embeddedFont>
      <p:font typeface="SVN-Adam Gorry" panose="020B0604020202020204" charset="0"/>
      <p:regular r:id="rId21"/>
    </p:embeddedFont>
    <p:embeddedFont>
      <p:font typeface="Inter Bold" panose="020B0604020202020204" charset="0"/>
      <p:regular r:id="rId22"/>
    </p:embeddedFont>
    <p:embeddedFont>
      <p:font typeface="Cabin" panose="020B0604020202020204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SVN-Blade Runner" panose="020B0604020202020204" charset="0"/>
      <p:regular r:id="rId26"/>
    </p:embeddedFont>
    <p:embeddedFont>
      <p:font typeface="SVN-Archaic 1897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nter" panose="020B0604020202020204" charset="0"/>
      <p:regular r:id="rId32"/>
    </p:embeddedFont>
    <p:embeddedFont>
      <p:font typeface="Cabin Bold" panose="020B0604020202020204" charset="0"/>
      <p:regular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Noto Sans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72" y="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A51C-AAA6-40B0-B234-B83ED80B2FB1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3FCD4-2778-40E8-B08F-FD96B6C5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4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9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32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66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59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15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16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6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36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63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73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0511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0511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59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442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0511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0511"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05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0511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05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452309" y="6379370"/>
            <a:ext cx="1371600" cy="137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83768" y="-1254918"/>
            <a:ext cx="19971545" cy="2366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87553" y="9032084"/>
            <a:ext cx="3600450" cy="143827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766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23761" y="162356"/>
            <a:ext cx="6146418" cy="155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9124" y="9753017"/>
            <a:ext cx="18288000" cy="530634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196964" y="196908"/>
            <a:ext cx="14328816" cy="1136696"/>
          </a:xfrm>
          <a:prstGeom prst="rect">
            <a:avLst/>
          </a:prstGeom>
        </p:spPr>
        <p:txBody>
          <a:bodyPr/>
          <a:lstStyle>
            <a:lvl1pPr>
              <a:defRPr sz="645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967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6288" cy="10062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6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566"/>
              <a:t>11/1/2024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6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6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56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4" y="0"/>
            <a:ext cx="1006288" cy="10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4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3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18.png"/><Relationship Id="rId1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5.svg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5.svg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5.svg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1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3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1.svg"/><Relationship Id="rId15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18.png"/><Relationship Id="rId1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5.svg"/><Relationship Id="rId5" Type="http://schemas.openxmlformats.org/officeDocument/2006/relationships/image" Target="../media/image7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sv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3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18.png"/><Relationship Id="rId1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BC2A">
                <a:alpha val="100000"/>
              </a:srgbClr>
            </a:gs>
            <a:gs pos="33333">
              <a:srgbClr val="FFAF00">
                <a:alpha val="100000"/>
              </a:srgbClr>
            </a:gs>
            <a:gs pos="66667">
              <a:srgbClr val="FF0000">
                <a:alpha val="10000"/>
              </a:srgbClr>
            </a:gs>
            <a:gs pos="100000">
              <a:srgbClr val="B8AE69">
                <a:alpha val="1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81375"/>
            <a:ext cx="17386022" cy="1017802"/>
            <a:chOff x="0" y="0"/>
            <a:chExt cx="2505457" cy="146673"/>
          </a:xfrm>
        </p:grpSpPr>
        <p:sp>
          <p:nvSpPr>
            <p:cNvPr id="3" name="Freeform 3"/>
            <p:cNvSpPr/>
            <p:nvPr/>
          </p:nvSpPr>
          <p:spPr>
            <a:xfrm>
              <a:off x="3181" y="0"/>
              <a:ext cx="2499096" cy="146673"/>
            </a:xfrm>
            <a:custGeom>
              <a:avLst/>
              <a:gdLst/>
              <a:ahLst/>
              <a:cxnLst/>
              <a:rect l="l" t="t" r="r" b="b"/>
              <a:pathLst>
                <a:path w="2499096" h="146673">
                  <a:moveTo>
                    <a:pt x="2294178" y="0"/>
                  </a:moveTo>
                  <a:lnTo>
                    <a:pt x="1717" y="0"/>
                  </a:lnTo>
                  <a:cubicBezTo>
                    <a:pt x="1030" y="0"/>
                    <a:pt x="422" y="443"/>
                    <a:pt x="211" y="1096"/>
                  </a:cubicBezTo>
                  <a:cubicBezTo>
                    <a:pt x="0" y="1750"/>
                    <a:pt x="234" y="2465"/>
                    <a:pt x="791" y="2867"/>
                  </a:cubicBezTo>
                  <a:lnTo>
                    <a:pt x="196047" y="143806"/>
                  </a:lnTo>
                  <a:cubicBezTo>
                    <a:pt x="198629" y="145670"/>
                    <a:pt x="201733" y="146673"/>
                    <a:pt x="204917" y="146673"/>
                  </a:cubicBezTo>
                  <a:lnTo>
                    <a:pt x="2497378" y="146673"/>
                  </a:lnTo>
                  <a:cubicBezTo>
                    <a:pt x="2498065" y="146673"/>
                    <a:pt x="2498673" y="146230"/>
                    <a:pt x="2498884" y="145577"/>
                  </a:cubicBezTo>
                  <a:cubicBezTo>
                    <a:pt x="2499096" y="144923"/>
                    <a:pt x="2498861" y="144208"/>
                    <a:pt x="2498305" y="143806"/>
                  </a:cubicBezTo>
                  <a:lnTo>
                    <a:pt x="2303048" y="2867"/>
                  </a:lnTo>
                  <a:cubicBezTo>
                    <a:pt x="2300466" y="1003"/>
                    <a:pt x="2297362" y="0"/>
                    <a:pt x="22941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4747">
                    <a:alpha val="100000"/>
                  </a:srgbClr>
                </a:gs>
                <a:gs pos="100000">
                  <a:srgbClr val="33969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28575"/>
              <a:ext cx="2302257" cy="175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350429">
            <a:off x="3025546" y="-1283320"/>
            <a:ext cx="9416026" cy="1940995"/>
            <a:chOff x="0" y="0"/>
            <a:chExt cx="4092635" cy="8436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91453" cy="843645"/>
            </a:xfrm>
            <a:custGeom>
              <a:avLst/>
              <a:gdLst/>
              <a:ahLst/>
              <a:cxnLst/>
              <a:rect l="l" t="t" r="r" b="b"/>
              <a:pathLst>
                <a:path w="4091453" h="843645">
                  <a:moveTo>
                    <a:pt x="3882035" y="0"/>
                  </a:moveTo>
                  <a:lnTo>
                    <a:pt x="7400" y="0"/>
                  </a:lnTo>
                  <a:cubicBezTo>
                    <a:pt x="3313" y="0"/>
                    <a:pt x="0" y="3313"/>
                    <a:pt x="0" y="7400"/>
                  </a:cubicBezTo>
                  <a:lnTo>
                    <a:pt x="0" y="836245"/>
                  </a:lnTo>
                  <a:cubicBezTo>
                    <a:pt x="0" y="840332"/>
                    <a:pt x="3313" y="843645"/>
                    <a:pt x="7400" y="843645"/>
                  </a:cubicBezTo>
                  <a:lnTo>
                    <a:pt x="3882035" y="843645"/>
                  </a:lnTo>
                  <a:cubicBezTo>
                    <a:pt x="3886559" y="843645"/>
                    <a:pt x="3890683" y="841054"/>
                    <a:pt x="3892646" y="836978"/>
                  </a:cubicBezTo>
                  <a:lnTo>
                    <a:pt x="4089423" y="428489"/>
                  </a:lnTo>
                  <a:cubicBezTo>
                    <a:pt x="4091453" y="424276"/>
                    <a:pt x="4091453" y="419369"/>
                    <a:pt x="4089423" y="415156"/>
                  </a:cubicBezTo>
                  <a:lnTo>
                    <a:pt x="3892646" y="6667"/>
                  </a:lnTo>
                  <a:cubicBezTo>
                    <a:pt x="3890683" y="2591"/>
                    <a:pt x="3886559" y="0"/>
                    <a:pt x="388203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9696">
                    <a:alpha val="100000"/>
                  </a:srgbClr>
                </a:gs>
                <a:gs pos="100000">
                  <a:srgbClr val="0E5757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78335" cy="881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2257285">
            <a:off x="6736932" y="-2610554"/>
            <a:ext cx="7396508" cy="2773988"/>
            <a:chOff x="0" y="0"/>
            <a:chExt cx="3706827" cy="1390210"/>
          </a:xfrm>
        </p:grpSpPr>
        <p:sp>
          <p:nvSpPr>
            <p:cNvPr id="9" name="Freeform 9"/>
            <p:cNvSpPr/>
            <p:nvPr/>
          </p:nvSpPr>
          <p:spPr>
            <a:xfrm>
              <a:off x="794" y="0"/>
              <a:ext cx="3705240" cy="1390210"/>
            </a:xfrm>
            <a:custGeom>
              <a:avLst/>
              <a:gdLst/>
              <a:ahLst/>
              <a:cxnLst/>
              <a:rect l="l" t="t" r="r" b="b"/>
              <a:pathLst>
                <a:path w="3705240" h="1390210">
                  <a:moveTo>
                    <a:pt x="209733" y="0"/>
                  </a:moveTo>
                  <a:lnTo>
                    <a:pt x="3698707" y="0"/>
                  </a:lnTo>
                  <a:cubicBezTo>
                    <a:pt x="3700546" y="0"/>
                    <a:pt x="3702295" y="800"/>
                    <a:pt x="3703498" y="2192"/>
                  </a:cubicBezTo>
                  <a:cubicBezTo>
                    <a:pt x="3704702" y="3583"/>
                    <a:pt x="3705240" y="5430"/>
                    <a:pt x="3704974" y="7250"/>
                  </a:cubicBezTo>
                  <a:lnTo>
                    <a:pt x="3503893" y="1382960"/>
                  </a:lnTo>
                  <a:cubicBezTo>
                    <a:pt x="3503285" y="1387123"/>
                    <a:pt x="3499714" y="1390210"/>
                    <a:pt x="3495507" y="1390210"/>
                  </a:cubicBezTo>
                  <a:lnTo>
                    <a:pt x="6533" y="1390210"/>
                  </a:lnTo>
                  <a:cubicBezTo>
                    <a:pt x="4693" y="1390210"/>
                    <a:pt x="2944" y="1389410"/>
                    <a:pt x="1741" y="1388018"/>
                  </a:cubicBezTo>
                  <a:cubicBezTo>
                    <a:pt x="538" y="1386626"/>
                    <a:pt x="0" y="1384780"/>
                    <a:pt x="266" y="1382960"/>
                  </a:cubicBezTo>
                  <a:lnTo>
                    <a:pt x="201346" y="7250"/>
                  </a:lnTo>
                  <a:cubicBezTo>
                    <a:pt x="201955" y="3087"/>
                    <a:pt x="205525" y="0"/>
                    <a:pt x="20973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266">
                    <a:alpha val="100000"/>
                  </a:srgbClr>
                </a:gs>
                <a:gs pos="100000">
                  <a:srgbClr val="F6B119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28575"/>
              <a:ext cx="3503627" cy="1418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14179" y="-1091352"/>
            <a:ext cx="8345121" cy="8741302"/>
            <a:chOff x="0" y="0"/>
            <a:chExt cx="14419948" cy="15104529"/>
          </a:xfrm>
        </p:grpSpPr>
        <p:sp>
          <p:nvSpPr>
            <p:cNvPr id="12" name="Freeform 12"/>
            <p:cNvSpPr/>
            <p:nvPr/>
          </p:nvSpPr>
          <p:spPr>
            <a:xfrm>
              <a:off x="-48260" y="0"/>
              <a:ext cx="14468222" cy="15104492"/>
            </a:xfrm>
            <a:custGeom>
              <a:avLst/>
              <a:gdLst/>
              <a:ahLst/>
              <a:cxnLst/>
              <a:rect l="l" t="t" r="r" b="b"/>
              <a:pathLst>
                <a:path w="14468222" h="15104492">
                  <a:moveTo>
                    <a:pt x="5495925" y="0"/>
                  </a:moveTo>
                  <a:lnTo>
                    <a:pt x="231394" y="5815457"/>
                  </a:lnTo>
                  <a:cubicBezTo>
                    <a:pt x="140589" y="5915406"/>
                    <a:pt x="84201" y="6033643"/>
                    <a:pt x="60579" y="6156579"/>
                  </a:cubicBezTo>
                  <a:cubicBezTo>
                    <a:pt x="0" y="6472301"/>
                    <a:pt x="167386" y="6794246"/>
                    <a:pt x="458978" y="6946011"/>
                  </a:cubicBezTo>
                  <a:lnTo>
                    <a:pt x="10505822" y="15104492"/>
                  </a:lnTo>
                  <a:lnTo>
                    <a:pt x="14468222" y="15104492"/>
                  </a:lnTo>
                  <a:lnTo>
                    <a:pt x="14468222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C2A">
                    <a:alpha val="100000"/>
                  </a:srgbClr>
                </a:gs>
                <a:gs pos="100000">
                  <a:srgbClr val="FFAF00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13" name="Freeform 13"/>
          <p:cNvSpPr/>
          <p:nvPr/>
        </p:nvSpPr>
        <p:spPr>
          <a:xfrm rot="2399085">
            <a:off x="13332957" y="-950559"/>
            <a:ext cx="8208072" cy="6910126"/>
          </a:xfrm>
          <a:custGeom>
            <a:avLst/>
            <a:gdLst/>
            <a:ahLst/>
            <a:cxnLst/>
            <a:rect l="l" t="t" r="r" b="b"/>
            <a:pathLst>
              <a:path w="9759513" h="9759513">
                <a:moveTo>
                  <a:pt x="0" y="0"/>
                </a:moveTo>
                <a:lnTo>
                  <a:pt x="9759513" y="0"/>
                </a:lnTo>
                <a:lnTo>
                  <a:pt x="9759513" y="9759513"/>
                </a:lnTo>
                <a:lnTo>
                  <a:pt x="0" y="9759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2324529">
            <a:off x="10583636" y="4729980"/>
            <a:ext cx="8998087" cy="1854842"/>
            <a:chOff x="0" y="0"/>
            <a:chExt cx="4092635" cy="8436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91398" cy="843645"/>
            </a:xfrm>
            <a:custGeom>
              <a:avLst/>
              <a:gdLst/>
              <a:ahLst/>
              <a:cxnLst/>
              <a:rect l="l" t="t" r="r" b="b"/>
              <a:pathLst>
                <a:path w="4091398" h="843645">
                  <a:moveTo>
                    <a:pt x="3881691" y="0"/>
                  </a:moveTo>
                  <a:lnTo>
                    <a:pt x="7744" y="0"/>
                  </a:lnTo>
                  <a:cubicBezTo>
                    <a:pt x="3467" y="0"/>
                    <a:pt x="0" y="3467"/>
                    <a:pt x="0" y="7744"/>
                  </a:cubicBezTo>
                  <a:lnTo>
                    <a:pt x="0" y="835902"/>
                  </a:lnTo>
                  <a:cubicBezTo>
                    <a:pt x="0" y="840178"/>
                    <a:pt x="3467" y="843645"/>
                    <a:pt x="7744" y="843645"/>
                  </a:cubicBezTo>
                  <a:lnTo>
                    <a:pt x="3881691" y="843645"/>
                  </a:lnTo>
                  <a:cubicBezTo>
                    <a:pt x="3886425" y="843645"/>
                    <a:pt x="3890741" y="840934"/>
                    <a:pt x="3892795" y="836669"/>
                  </a:cubicBezTo>
                  <a:lnTo>
                    <a:pt x="4089274" y="428799"/>
                  </a:lnTo>
                  <a:cubicBezTo>
                    <a:pt x="4091398" y="424390"/>
                    <a:pt x="4091398" y="419255"/>
                    <a:pt x="4089274" y="414846"/>
                  </a:cubicBezTo>
                  <a:lnTo>
                    <a:pt x="3892795" y="6976"/>
                  </a:lnTo>
                  <a:cubicBezTo>
                    <a:pt x="3890741" y="2711"/>
                    <a:pt x="3886425" y="0"/>
                    <a:pt x="38816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9696">
                    <a:alpha val="100000"/>
                  </a:srgbClr>
                </a:gs>
                <a:gs pos="100000">
                  <a:srgbClr val="0E5757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978335" cy="881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790262" y="-1440783"/>
            <a:ext cx="7117021" cy="7118492"/>
            <a:chOff x="0" y="0"/>
            <a:chExt cx="15101408" cy="15104529"/>
          </a:xfrm>
        </p:grpSpPr>
        <p:sp>
          <p:nvSpPr>
            <p:cNvPr id="18" name="Freeform 18"/>
            <p:cNvSpPr/>
            <p:nvPr/>
          </p:nvSpPr>
          <p:spPr>
            <a:xfrm>
              <a:off x="-48260" y="0"/>
              <a:ext cx="15149682" cy="15104492"/>
            </a:xfrm>
            <a:custGeom>
              <a:avLst/>
              <a:gdLst/>
              <a:ahLst/>
              <a:cxnLst/>
              <a:rect l="l" t="t" r="r" b="b"/>
              <a:pathLst>
                <a:path w="15149682" h="15104492">
                  <a:moveTo>
                    <a:pt x="5753372" y="0"/>
                  </a:moveTo>
                  <a:lnTo>
                    <a:pt x="240049" y="5815457"/>
                  </a:lnTo>
                  <a:cubicBezTo>
                    <a:pt x="144952" y="5915406"/>
                    <a:pt x="85900" y="6033643"/>
                    <a:pt x="61161" y="6156579"/>
                  </a:cubicBezTo>
                  <a:cubicBezTo>
                    <a:pt x="0" y="6472301"/>
                    <a:pt x="173016" y="6794246"/>
                    <a:pt x="478388" y="6946011"/>
                  </a:cubicBezTo>
                  <a:lnTo>
                    <a:pt x="11000026" y="15104492"/>
                  </a:lnTo>
                  <a:lnTo>
                    <a:pt x="15149682" y="15104492"/>
                  </a:lnTo>
                  <a:lnTo>
                    <a:pt x="15149682" y="0"/>
                  </a:lnTo>
                  <a:close/>
                </a:path>
              </a:pathLst>
            </a:custGeom>
            <a:blipFill>
              <a:blip r:embed="rId3"/>
              <a:stretch>
                <a:fillRect l="-6263" r="-626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 rot="-8476905">
            <a:off x="11305352" y="7816428"/>
            <a:ext cx="9844823" cy="1249381"/>
            <a:chOff x="0" y="0"/>
            <a:chExt cx="2882165" cy="36576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82165" cy="365768"/>
            </a:xfrm>
            <a:custGeom>
              <a:avLst/>
              <a:gdLst/>
              <a:ahLst/>
              <a:cxnLst/>
              <a:rect l="l" t="t" r="r" b="b"/>
              <a:pathLst>
                <a:path w="2882165" h="365768">
                  <a:moveTo>
                    <a:pt x="2678965" y="0"/>
                  </a:moveTo>
                  <a:lnTo>
                    <a:pt x="0" y="0"/>
                  </a:lnTo>
                  <a:lnTo>
                    <a:pt x="203200" y="365768"/>
                  </a:lnTo>
                  <a:lnTo>
                    <a:pt x="2882165" y="365768"/>
                  </a:lnTo>
                  <a:lnTo>
                    <a:pt x="2678965" y="0"/>
                  </a:lnTo>
                  <a:close/>
                </a:path>
              </a:pathLst>
            </a:custGeom>
            <a:gradFill rotWithShape="1">
              <a:gsLst>
                <a:gs pos="0">
                  <a:srgbClr val="339696">
                    <a:alpha val="100000"/>
                  </a:srgbClr>
                </a:gs>
                <a:gs pos="100000">
                  <a:srgbClr val="16666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28575"/>
              <a:ext cx="2678965" cy="394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8476905">
            <a:off x="11407431" y="8292839"/>
            <a:ext cx="7350497" cy="699387"/>
            <a:chOff x="0" y="0"/>
            <a:chExt cx="3117500" cy="2966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17500" cy="296625"/>
            </a:xfrm>
            <a:custGeom>
              <a:avLst/>
              <a:gdLst/>
              <a:ahLst/>
              <a:cxnLst/>
              <a:rect l="l" t="t" r="r" b="b"/>
              <a:pathLst>
                <a:path w="3117500" h="296625">
                  <a:moveTo>
                    <a:pt x="2914300" y="0"/>
                  </a:moveTo>
                  <a:lnTo>
                    <a:pt x="0" y="0"/>
                  </a:lnTo>
                  <a:lnTo>
                    <a:pt x="203200" y="296625"/>
                  </a:lnTo>
                  <a:lnTo>
                    <a:pt x="3117500" y="296625"/>
                  </a:lnTo>
                  <a:lnTo>
                    <a:pt x="2914300" y="0"/>
                  </a:ln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28575"/>
              <a:ext cx="2914300" cy="325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19531" y="9554550"/>
            <a:ext cx="610756" cy="562506"/>
            <a:chOff x="0" y="0"/>
            <a:chExt cx="112841" cy="10392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2841" cy="103927"/>
            </a:xfrm>
            <a:custGeom>
              <a:avLst/>
              <a:gdLst/>
              <a:ahLst/>
              <a:cxnLst/>
              <a:rect l="l" t="t" r="r" b="b"/>
              <a:pathLst>
                <a:path w="112841" h="103927">
                  <a:moveTo>
                    <a:pt x="51963" y="0"/>
                  </a:moveTo>
                  <a:lnTo>
                    <a:pt x="60878" y="0"/>
                  </a:lnTo>
                  <a:cubicBezTo>
                    <a:pt x="74659" y="0"/>
                    <a:pt x="87876" y="5475"/>
                    <a:pt x="97621" y="15220"/>
                  </a:cubicBezTo>
                  <a:cubicBezTo>
                    <a:pt x="107366" y="24965"/>
                    <a:pt x="112841" y="38182"/>
                    <a:pt x="112841" y="51963"/>
                  </a:cubicBezTo>
                  <a:lnTo>
                    <a:pt x="112841" y="51963"/>
                  </a:lnTo>
                  <a:cubicBezTo>
                    <a:pt x="112841" y="65745"/>
                    <a:pt x="107366" y="78962"/>
                    <a:pt x="97621" y="88707"/>
                  </a:cubicBezTo>
                  <a:cubicBezTo>
                    <a:pt x="87876" y="98452"/>
                    <a:pt x="74659" y="103927"/>
                    <a:pt x="60878" y="103927"/>
                  </a:cubicBezTo>
                  <a:lnTo>
                    <a:pt x="51963" y="103927"/>
                  </a:lnTo>
                  <a:cubicBezTo>
                    <a:pt x="38182" y="103927"/>
                    <a:pt x="24965" y="98452"/>
                    <a:pt x="15220" y="88707"/>
                  </a:cubicBezTo>
                  <a:cubicBezTo>
                    <a:pt x="5475" y="78962"/>
                    <a:pt x="0" y="65745"/>
                    <a:pt x="0" y="51963"/>
                  </a:cubicBezTo>
                  <a:lnTo>
                    <a:pt x="0" y="51963"/>
                  </a:lnTo>
                  <a:cubicBezTo>
                    <a:pt x="0" y="38182"/>
                    <a:pt x="5475" y="24965"/>
                    <a:pt x="15220" y="15220"/>
                  </a:cubicBezTo>
                  <a:cubicBezTo>
                    <a:pt x="24965" y="5475"/>
                    <a:pt x="38182" y="0"/>
                    <a:pt x="519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C2A">
                    <a:alpha val="100000"/>
                  </a:srgbClr>
                </a:gs>
                <a:gs pos="100000">
                  <a:srgbClr val="FFAF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12841" cy="132502"/>
            </a:xfrm>
            <a:prstGeom prst="rect">
              <a:avLst/>
            </a:prstGeom>
          </p:spPr>
          <p:txBody>
            <a:bodyPr lIns="68256" tIns="68256" rIns="68256" bIns="68256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180231" y="9554550"/>
            <a:ext cx="610756" cy="562506"/>
            <a:chOff x="0" y="0"/>
            <a:chExt cx="112841" cy="10392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2841" cy="103927"/>
            </a:xfrm>
            <a:custGeom>
              <a:avLst/>
              <a:gdLst/>
              <a:ahLst/>
              <a:cxnLst/>
              <a:rect l="l" t="t" r="r" b="b"/>
              <a:pathLst>
                <a:path w="112841" h="103927">
                  <a:moveTo>
                    <a:pt x="51963" y="0"/>
                  </a:moveTo>
                  <a:lnTo>
                    <a:pt x="60878" y="0"/>
                  </a:lnTo>
                  <a:cubicBezTo>
                    <a:pt x="74659" y="0"/>
                    <a:pt x="87876" y="5475"/>
                    <a:pt x="97621" y="15220"/>
                  </a:cubicBezTo>
                  <a:cubicBezTo>
                    <a:pt x="107366" y="24965"/>
                    <a:pt x="112841" y="38182"/>
                    <a:pt x="112841" y="51963"/>
                  </a:cubicBezTo>
                  <a:lnTo>
                    <a:pt x="112841" y="51963"/>
                  </a:lnTo>
                  <a:cubicBezTo>
                    <a:pt x="112841" y="65745"/>
                    <a:pt x="107366" y="78962"/>
                    <a:pt x="97621" y="88707"/>
                  </a:cubicBezTo>
                  <a:cubicBezTo>
                    <a:pt x="87876" y="98452"/>
                    <a:pt x="74659" y="103927"/>
                    <a:pt x="60878" y="103927"/>
                  </a:cubicBezTo>
                  <a:lnTo>
                    <a:pt x="51963" y="103927"/>
                  </a:lnTo>
                  <a:cubicBezTo>
                    <a:pt x="38182" y="103927"/>
                    <a:pt x="24965" y="98452"/>
                    <a:pt x="15220" y="88707"/>
                  </a:cubicBezTo>
                  <a:cubicBezTo>
                    <a:pt x="5475" y="78962"/>
                    <a:pt x="0" y="65745"/>
                    <a:pt x="0" y="51963"/>
                  </a:cubicBezTo>
                  <a:lnTo>
                    <a:pt x="0" y="51963"/>
                  </a:lnTo>
                  <a:cubicBezTo>
                    <a:pt x="0" y="38182"/>
                    <a:pt x="5475" y="24965"/>
                    <a:pt x="15220" y="15220"/>
                  </a:cubicBezTo>
                  <a:cubicBezTo>
                    <a:pt x="24965" y="5475"/>
                    <a:pt x="38182" y="0"/>
                    <a:pt x="519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C2A">
                    <a:alpha val="100000"/>
                  </a:srgbClr>
                </a:gs>
                <a:gs pos="100000">
                  <a:srgbClr val="FFAF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12841" cy="132502"/>
            </a:xfrm>
            <a:prstGeom prst="rect">
              <a:avLst/>
            </a:prstGeom>
          </p:spPr>
          <p:txBody>
            <a:bodyPr lIns="68256" tIns="68256" rIns="68256" bIns="68256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6297058" y="9714445"/>
            <a:ext cx="377102" cy="242717"/>
          </a:xfrm>
          <a:custGeom>
            <a:avLst/>
            <a:gdLst/>
            <a:ahLst/>
            <a:cxnLst/>
            <a:rect l="l" t="t" r="r" b="b"/>
            <a:pathLst>
              <a:path w="377102" h="242717">
                <a:moveTo>
                  <a:pt x="0" y="0"/>
                </a:moveTo>
                <a:lnTo>
                  <a:pt x="377103" y="0"/>
                </a:lnTo>
                <a:lnTo>
                  <a:pt x="377103" y="242717"/>
                </a:lnTo>
                <a:lnTo>
                  <a:pt x="0" y="242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10728" y="1047812"/>
            <a:ext cx="11086193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798"/>
              </a:lnSpc>
            </a:pP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Nhiệt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liệt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chào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mừng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quý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thầy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cô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về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dự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giờ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GVCNG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cấp</a:t>
            </a:r>
            <a:r>
              <a:rPr lang="en-US" sz="7271" spc="-181" dirty="0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7271" spc="-181" dirty="0" err="1" smtClean="0">
                <a:solidFill>
                  <a:schemeClr val="bg1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trường</a:t>
            </a:r>
            <a:endParaRPr lang="en-US" sz="7271" spc="-181" dirty="0">
              <a:solidFill>
                <a:schemeClr val="bg1"/>
              </a:solidFill>
              <a:latin typeface="SVN-Adam Gorry"/>
              <a:ea typeface="SVN-Adam Gorry"/>
              <a:cs typeface="SVN-Adam Gorry"/>
              <a:sym typeface="SVN-Adam Gorry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42684" y="5003902"/>
            <a:ext cx="11422283" cy="76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2"/>
              </a:lnSpc>
            </a:pPr>
            <a:r>
              <a:rPr lang="en-US" sz="4800" dirty="0" err="1">
                <a:solidFill>
                  <a:srgbClr val="0070C0"/>
                </a:solidFill>
                <a:latin typeface="SVN-Blade Runner"/>
                <a:ea typeface="SVN-Blade Runner"/>
                <a:cs typeface="SVN-Blade Runner"/>
                <a:sym typeface="SVN-Blade Runner"/>
              </a:rPr>
              <a:t>Hoạt</a:t>
            </a:r>
            <a:r>
              <a:rPr lang="en-US" sz="4800" dirty="0">
                <a:solidFill>
                  <a:srgbClr val="0070C0"/>
                </a:solidFill>
                <a:latin typeface="SVN-Blade Runner"/>
                <a:ea typeface="SVN-Blade Runner"/>
                <a:cs typeface="SVN-Blade Runner"/>
                <a:sym typeface="SVN-Blade Runner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VN-Blade Runner"/>
                <a:ea typeface="SVN-Blade Runner"/>
                <a:cs typeface="SVN-Blade Runner"/>
                <a:sym typeface="SVN-Blade Runner"/>
              </a:rPr>
              <a:t>động</a:t>
            </a:r>
            <a:r>
              <a:rPr lang="en-US" sz="4800" dirty="0">
                <a:solidFill>
                  <a:srgbClr val="0070C0"/>
                </a:solidFill>
                <a:latin typeface="SVN-Blade Runner"/>
                <a:ea typeface="SVN-Blade Runner"/>
                <a:cs typeface="SVN-Blade Runner"/>
                <a:sym typeface="SVN-Blade Runner"/>
              </a:rPr>
              <a:t> TRẢI </a:t>
            </a:r>
            <a:r>
              <a:rPr lang="en-US" sz="4800" dirty="0" smtClean="0">
                <a:solidFill>
                  <a:srgbClr val="0070C0"/>
                </a:solidFill>
                <a:latin typeface="SVN-Blade Runner"/>
                <a:ea typeface="SVN-Blade Runner"/>
                <a:cs typeface="SVN-Blade Runner"/>
                <a:sym typeface="SVN-Blade Runner"/>
              </a:rPr>
              <a:t>NGHIỆM </a:t>
            </a:r>
            <a:r>
              <a:rPr lang="en-US" sz="4800" dirty="0" err="1" smtClean="0">
                <a:solidFill>
                  <a:srgbClr val="0070C0"/>
                </a:solidFill>
                <a:latin typeface="SVN-Blade Runner"/>
                <a:ea typeface="SVN-Blade Runner"/>
                <a:cs typeface="SVN-Blade Runner"/>
                <a:sym typeface="SVN-Blade Runner"/>
              </a:rPr>
              <a:t>lớp</a:t>
            </a:r>
            <a:r>
              <a:rPr lang="en-US" sz="4800" dirty="0" smtClean="0">
                <a:solidFill>
                  <a:srgbClr val="0070C0"/>
                </a:solidFill>
                <a:latin typeface="SVN-Blade Runner"/>
                <a:ea typeface="SVN-Blade Runner"/>
                <a:cs typeface="SVN-Blade Runner"/>
                <a:sym typeface="SVN-Blade Runner"/>
              </a:rPr>
              <a:t> 2</a:t>
            </a:r>
            <a:endParaRPr lang="en-US" sz="4800" dirty="0">
              <a:solidFill>
                <a:srgbClr val="0070C0"/>
              </a:solidFill>
              <a:latin typeface="SVN-Blade Runner"/>
              <a:ea typeface="SVN-Blade Runner"/>
              <a:cs typeface="SVN-Blade Runner"/>
              <a:sym typeface="SVN-Blade Runner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497863" y="9551291"/>
            <a:ext cx="4577594" cy="50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0"/>
              </a:lnSpc>
            </a:pPr>
            <a:r>
              <a:rPr lang="en-US" sz="288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Giáo viên: Tạ Thị Thắm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65210" y="8566332"/>
            <a:ext cx="5910054" cy="663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5"/>
              </a:lnSpc>
            </a:pPr>
            <a:r>
              <a:rPr lang="en-US" sz="3868" b="1" spc="77">
                <a:solidFill>
                  <a:srgbClr val="4510DD"/>
                </a:solidFill>
                <a:latin typeface="Inter Bold"/>
                <a:ea typeface="Inter Bold"/>
                <a:cs typeface="Inter Bold"/>
                <a:sym typeface="Inter Bold"/>
              </a:rPr>
              <a:t>Năm học: 2024 - 2025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895763" y="9487875"/>
            <a:ext cx="5663444" cy="50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0"/>
              </a:lnSpc>
            </a:pPr>
            <a:r>
              <a:rPr lang="en-US" sz="288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Gmail: tatham1979@gmail.com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090218" y="6170350"/>
            <a:ext cx="5230118" cy="98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EB2030"/>
                </a:solidFill>
                <a:latin typeface="SVN-Archaic 1897"/>
                <a:ea typeface="SVN-Archaic 1897"/>
                <a:cs typeface="SVN-Archaic 1897"/>
                <a:sym typeface="SVN-Archaic 1897"/>
              </a:rPr>
              <a:t>SINH HOẠT LỚP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92" y="6121766"/>
            <a:ext cx="3244102" cy="3244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653" y="1562101"/>
            <a:ext cx="18398653" cy="87249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Thảo luận cách giữ gìn tiền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28538" y="5056874"/>
            <a:ext cx="2654664" cy="5438282"/>
          </a:xfrm>
          <a:custGeom>
            <a:avLst/>
            <a:gdLst/>
            <a:ahLst/>
            <a:cxnLst/>
            <a:rect l="l" t="t" r="r" b="b"/>
            <a:pathLst>
              <a:path w="2654664" h="7449313">
                <a:moveTo>
                  <a:pt x="0" y="0"/>
                </a:moveTo>
                <a:lnTo>
                  <a:pt x="2654665" y="0"/>
                </a:lnTo>
                <a:lnTo>
                  <a:pt x="2654665" y="7449314"/>
                </a:lnTo>
                <a:lnTo>
                  <a:pt x="0" y="7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0086" y="2558952"/>
            <a:ext cx="1217415" cy="2667642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898793" y="738948"/>
            <a:ext cx="16276690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kumimoji="0" lang="en-US" sz="4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25400" y="1837423"/>
            <a:ext cx="4267200" cy="41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5401" y="952500"/>
            <a:ext cx="18768896" cy="93345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26127" y="1229958"/>
            <a:ext cx="15535386" cy="8028342"/>
            <a:chOff x="0" y="0"/>
            <a:chExt cx="20713848" cy="10704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42101" cy="10704456"/>
            </a:xfrm>
            <a:custGeom>
              <a:avLst/>
              <a:gdLst/>
              <a:ahLst/>
              <a:cxnLst/>
              <a:rect l="l" t="t" r="r" b="b"/>
              <a:pathLst>
                <a:path w="16042101" h="10704456">
                  <a:moveTo>
                    <a:pt x="0" y="0"/>
                  </a:moveTo>
                  <a:lnTo>
                    <a:pt x="16042101" y="0"/>
                  </a:lnTo>
                  <a:lnTo>
                    <a:pt x="16042101" y="10704456"/>
                  </a:lnTo>
                  <a:lnTo>
                    <a:pt x="0" y="107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647790" y="0"/>
              <a:ext cx="13066058" cy="10704456"/>
            </a:xfrm>
            <a:custGeom>
              <a:avLst/>
              <a:gdLst/>
              <a:ahLst/>
              <a:cxnLst/>
              <a:rect l="l" t="t" r="r" b="b"/>
              <a:pathLst>
                <a:path w="13066058" h="10704456">
                  <a:moveTo>
                    <a:pt x="0" y="0"/>
                  </a:moveTo>
                  <a:lnTo>
                    <a:pt x="13066058" y="0"/>
                  </a:lnTo>
                  <a:lnTo>
                    <a:pt x="13066058" y="10704456"/>
                  </a:lnTo>
                  <a:lnTo>
                    <a:pt x="0" y="107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277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727232">
            <a:off x="-480378" y="-280843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48945" y="2458749"/>
            <a:ext cx="12413713" cy="323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44" normalizeH="0" baseline="0" noProof="0" smtClean="0">
                <a:ln>
                  <a:noFill/>
                </a:ln>
                <a:solidFill>
                  <a:srgbClr val="FBF1DE"/>
                </a:solidFill>
                <a:effectLst/>
                <a:uLnTx/>
                <a:uFillTx/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	Giữ gìn tiền ngăn nắp, sạch sẽ, không làm hỏng đồng tiền là trân trọng sức lao động của con người.</a:t>
            </a:r>
            <a:endParaRPr kumimoji="0" lang="en-US" sz="6000" b="1" i="0" u="none" strike="noStrike" kern="1200" cap="none" spc="-144" normalizeH="0" baseline="0" noProof="0">
              <a:ln>
                <a:noFill/>
              </a:ln>
              <a:solidFill>
                <a:srgbClr val="FBF1DE"/>
              </a:solidFill>
              <a:effectLst/>
              <a:uLnTx/>
              <a:uFillTx/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6255795" y="6846594"/>
            <a:ext cx="2470837" cy="3440406"/>
          </a:xfrm>
          <a:custGeom>
            <a:avLst/>
            <a:gdLst/>
            <a:ahLst/>
            <a:cxnLst/>
            <a:rect l="l" t="t" r="r" b="b"/>
            <a:pathLst>
              <a:path w="2470837" h="3440406">
                <a:moveTo>
                  <a:pt x="2470837" y="0"/>
                </a:moveTo>
                <a:lnTo>
                  <a:pt x="0" y="0"/>
                </a:lnTo>
                <a:lnTo>
                  <a:pt x="0" y="3440406"/>
                </a:lnTo>
                <a:lnTo>
                  <a:pt x="2470837" y="3440406"/>
                </a:lnTo>
                <a:lnTo>
                  <a:pt x="24708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 rot="1321364">
            <a:off x="14089950" y="-480222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/>
          <p:cNvSpPr/>
          <p:nvPr/>
        </p:nvSpPr>
        <p:spPr>
          <a:xfrm flipH="1">
            <a:off x="-110596" y="2986065"/>
            <a:ext cx="3657270" cy="7106960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251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20" y="9427379"/>
            <a:ext cx="18768896" cy="903214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/>
          <p:nvPr/>
        </p:nvPicPr>
        <p:blipFill rotWithShape="1">
          <a:blip r:embed="rId4"/>
          <a:srcRect l="5728" t="44117" r="66348" b="11577"/>
          <a:stretch/>
        </p:blipFill>
        <p:spPr bwMode="auto">
          <a:xfrm>
            <a:off x="533400" y="3312775"/>
            <a:ext cx="5804976" cy="5717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29356" t="10181" r="37948" b="38200"/>
          <a:stretch/>
        </p:blipFill>
        <p:spPr bwMode="auto">
          <a:xfrm>
            <a:off x="7315200" y="3312776"/>
            <a:ext cx="3810000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61575" t="30544" r="2864" b="13230"/>
          <a:stretch/>
        </p:blipFill>
        <p:spPr bwMode="auto">
          <a:xfrm>
            <a:off x="12573000" y="3183274"/>
            <a:ext cx="5257799" cy="5844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9"/>
          <p:cNvSpPr txBox="1"/>
          <p:nvPr/>
        </p:nvSpPr>
        <p:spPr>
          <a:xfrm>
            <a:off x="3013343" y="1239946"/>
            <a:ext cx="12413713" cy="116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9"/>
              </a:lnSpc>
            </a:pPr>
            <a:r>
              <a:rPr lang="en-US" sz="7899" b="1" spc="-157" smtClean="0">
                <a:solidFill>
                  <a:srgbClr val="002060"/>
                </a:solidFill>
                <a:latin typeface="Cabin Bold"/>
                <a:ea typeface="Cabin Bold"/>
                <a:cs typeface="Cabin Bold"/>
                <a:sym typeface="Cabin Bold"/>
              </a:rPr>
              <a:t>Gấp ví đựng tiền</a:t>
            </a:r>
            <a:endParaRPr lang="en-US" sz="7899" b="1" spc="-157">
              <a:solidFill>
                <a:srgbClr val="00206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57100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2584" y="913267"/>
            <a:ext cx="18768896" cy="9640433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58949" y="363311"/>
            <a:ext cx="11155180" cy="6227990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148620" y="1024071"/>
            <a:ext cx="10439621" cy="88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pc="-140" smtClean="0">
                <a:solidFill>
                  <a:schemeClr val="accent6">
                    <a:lumMod val="75000"/>
                  </a:schemeClr>
                </a:solidFill>
                <a:latin typeface="SVN-Blade Runner"/>
                <a:ea typeface="SVN-Blade Runner"/>
                <a:cs typeface="SVN-Blade Runner"/>
                <a:sym typeface="SVN-Blade Runner"/>
              </a:rPr>
              <a:t>Cam kết hành </a:t>
            </a:r>
            <a:r>
              <a:rPr kumimoji="0" lang="en-US" sz="5400" b="0" i="0" u="none" strike="noStrike" kern="1200" cap="none" spc="-14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VN-Blade Runner"/>
                <a:ea typeface="SVN-Blade Runner"/>
                <a:cs typeface="SVN-Blade Runner"/>
                <a:sym typeface="SVN-Blade Runner"/>
              </a:rPr>
              <a:t>ĐỘNG</a:t>
            </a:r>
            <a:endParaRPr kumimoji="0" lang="en-US" sz="5400" b="0" i="0" u="none" strike="noStrike" kern="1200" cap="none" spc="-140" normalizeH="0" baseline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SVN-Blade Runner"/>
              <a:ea typeface="SVN-Blade Runner"/>
              <a:cs typeface="SVN-Blade Runner"/>
              <a:sym typeface="SVN-Blade Runner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453964" y="7598979"/>
            <a:ext cx="5971891" cy="2417710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16647" y="1665346"/>
            <a:ext cx="3832831" cy="8055394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1710" y="189367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27232">
            <a:off x="-342589" y="574081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1"/>
          <p:cNvSpPr/>
          <p:nvPr/>
        </p:nvSpPr>
        <p:spPr>
          <a:xfrm rot="1176138">
            <a:off x="14370729" y="83393"/>
            <a:ext cx="4141450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/>
          <p:cNvSpPr/>
          <p:nvPr/>
        </p:nvSpPr>
        <p:spPr>
          <a:xfrm>
            <a:off x="15951463" y="5072957"/>
            <a:ext cx="1217415" cy="2667642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409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57" y="114301"/>
            <a:ext cx="18325757" cy="101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2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72" y="0"/>
            <a:ext cx="18336172" cy="1025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72" b="2952"/>
          <a:stretch/>
        </p:blipFill>
        <p:spPr>
          <a:xfrm>
            <a:off x="381000" y="3090582"/>
            <a:ext cx="5791200" cy="7162800"/>
          </a:xfrm>
          <a:prstGeom prst="rect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3" name="TextBox 2"/>
          <p:cNvSpPr txBox="1"/>
          <p:nvPr/>
        </p:nvSpPr>
        <p:spPr>
          <a:xfrm>
            <a:off x="7328511" y="4457700"/>
            <a:ext cx="837819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Tự vẽ hoặc dán bông hoa vào cây trải nghiệm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96" t="15971" r="7481" b="24602"/>
          <a:stretch/>
        </p:blipFill>
        <p:spPr>
          <a:xfrm>
            <a:off x="7162800" y="769440"/>
            <a:ext cx="8478205" cy="3276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790700"/>
            <a:ext cx="5214889" cy="76944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cây trải nghiệm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8511" y="5295900"/>
            <a:ext cx="9206889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Nếu tự làm được một sản phẩm thì em cắt hoặc dán một lá cây vào cây. Trên chiếc lá ghi kết quả làm ra sản phẩm. Ví dụ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Hình ảnh Một Chiếc Lá PNG, Vector, PSD, và biểu tượng để tải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800" y="6640433"/>
            <a:ext cx="3733800" cy="170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5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"/>
          <p:cNvSpPr/>
          <p:nvPr/>
        </p:nvSpPr>
        <p:spPr>
          <a:xfrm>
            <a:off x="1098189" y="1866900"/>
            <a:ext cx="16002000" cy="51706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1370511"/>
            <a:r>
              <a:rPr lang="en-US" sz="8000" b="1" kern="1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TIẾT HỌC ĐẾN ĐÂY LÀ KẾT THÚC</a:t>
            </a:r>
          </a:p>
          <a:p>
            <a:pPr algn="ctr" defTabSz="1370511"/>
            <a:endParaRPr lang="en-US" sz="8000" b="1" kern="1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/>
              <a:cs typeface="Times New Roman" panose="02020603050405020304"/>
            </a:endParaRPr>
          </a:p>
          <a:p>
            <a:pPr algn="ctr" defTabSz="1370511"/>
            <a:r>
              <a:rPr lang="en-US" sz="8800" b="1" kern="1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 </a:t>
            </a:r>
            <a:r>
              <a:rPr lang="en-US" sz="8800" b="1" kern="1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Xin trân trọng cảm ơn quý thầy cô và các em học sinh!</a:t>
            </a:r>
            <a:endParaRPr lang="en-US" sz="8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/>
              <a:cs typeface="Times New Roman" panose="020206030504050203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" y="9836393"/>
            <a:ext cx="18291764" cy="492383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511"/>
              <a:endParaRPr lang="en-US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511"/>
              <a:endParaRPr lang="en-US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511"/>
              <a:endParaRPr lang="en-US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511"/>
              <a:endParaRPr lang="en-US" sz="28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511"/>
              <a:endParaRPr lang="en-US" sz="285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78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2584" y="913267"/>
            <a:ext cx="18768896" cy="9640433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58949" y="363311"/>
            <a:ext cx="11155180" cy="6227990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042055" y="1582289"/>
            <a:ext cx="8911946" cy="101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9"/>
              </a:lnSpc>
            </a:pPr>
            <a:r>
              <a:rPr lang="en-US" sz="8800" spc="-140">
                <a:solidFill>
                  <a:schemeClr val="accent6">
                    <a:lumMod val="75000"/>
                  </a:schemeClr>
                </a:solidFill>
                <a:latin typeface="SVN-Blade Runner"/>
                <a:ea typeface="SVN-Blade Runner"/>
                <a:cs typeface="SVN-Blade Runner"/>
                <a:sym typeface="SVN-Blade Runner"/>
              </a:rPr>
              <a:t>KHỞI ĐỘNG</a:t>
            </a:r>
          </a:p>
        </p:txBody>
      </p:sp>
      <p:sp>
        <p:nvSpPr>
          <p:cNvPr id="7" name="Freeform 7"/>
          <p:cNvSpPr/>
          <p:nvPr/>
        </p:nvSpPr>
        <p:spPr>
          <a:xfrm>
            <a:off x="12453964" y="7598979"/>
            <a:ext cx="5971891" cy="2417710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3474" y="2041107"/>
            <a:ext cx="4625673" cy="8055394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1710" y="189367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27232">
            <a:off x="-342589" y="574081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1"/>
          <p:cNvSpPr/>
          <p:nvPr/>
        </p:nvSpPr>
        <p:spPr>
          <a:xfrm rot="1176138">
            <a:off x="14370729" y="83393"/>
            <a:ext cx="4141450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/>
          <p:cNvSpPr/>
          <p:nvPr/>
        </p:nvSpPr>
        <p:spPr>
          <a:xfrm>
            <a:off x="15951463" y="5072957"/>
            <a:ext cx="1217415" cy="2667642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41" y="952500"/>
            <a:ext cx="18768896" cy="95250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1" y="1577887"/>
            <a:ext cx="10656930" cy="5775413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056083" y="2313021"/>
            <a:ext cx="10439621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9"/>
              </a:lnSpc>
            </a:pPr>
            <a:r>
              <a:rPr lang="en-US" sz="5400" b="1" spc="-14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HOẠT ĐỘNG TRẢI NGHIỆM</a:t>
            </a:r>
          </a:p>
          <a:p>
            <a:pPr algn="ctr">
              <a:lnSpc>
                <a:spcPts val="11960"/>
              </a:lnSpc>
            </a:pPr>
            <a:r>
              <a:rPr lang="en-US" sz="7035" b="1" spc="-14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Sinh hoạt lớp</a:t>
            </a:r>
          </a:p>
        </p:txBody>
      </p:sp>
      <p:sp>
        <p:nvSpPr>
          <p:cNvPr id="7" name="Freeform 7"/>
          <p:cNvSpPr/>
          <p:nvPr/>
        </p:nvSpPr>
        <p:spPr>
          <a:xfrm>
            <a:off x="11439997" y="7837427"/>
            <a:ext cx="6591248" cy="2483058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379718" y="2982301"/>
            <a:ext cx="3657270" cy="7106960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63740" y="95250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/>
          <p:cNvSpPr/>
          <p:nvPr/>
        </p:nvSpPr>
        <p:spPr>
          <a:xfrm>
            <a:off x="15627026" y="5169785"/>
            <a:ext cx="1217415" cy="2667642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/>
          <p:cNvSpPr/>
          <p:nvPr/>
        </p:nvSpPr>
        <p:spPr>
          <a:xfrm rot="1176138">
            <a:off x="14285220" y="477406"/>
            <a:ext cx="4141450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5401" y="952500"/>
            <a:ext cx="18768896" cy="93345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26127" y="1229958"/>
            <a:ext cx="15535386" cy="8028342"/>
            <a:chOff x="0" y="0"/>
            <a:chExt cx="20713848" cy="10704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42101" cy="10704456"/>
            </a:xfrm>
            <a:custGeom>
              <a:avLst/>
              <a:gdLst/>
              <a:ahLst/>
              <a:cxnLst/>
              <a:rect l="l" t="t" r="r" b="b"/>
              <a:pathLst>
                <a:path w="16042101" h="10704456">
                  <a:moveTo>
                    <a:pt x="0" y="0"/>
                  </a:moveTo>
                  <a:lnTo>
                    <a:pt x="16042101" y="0"/>
                  </a:lnTo>
                  <a:lnTo>
                    <a:pt x="16042101" y="10704456"/>
                  </a:lnTo>
                  <a:lnTo>
                    <a:pt x="0" y="107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647790" y="0"/>
              <a:ext cx="13066058" cy="10704456"/>
            </a:xfrm>
            <a:custGeom>
              <a:avLst/>
              <a:gdLst/>
              <a:ahLst/>
              <a:cxnLst/>
              <a:rect l="l" t="t" r="r" b="b"/>
              <a:pathLst>
                <a:path w="13066058" h="10704456">
                  <a:moveTo>
                    <a:pt x="0" y="0"/>
                  </a:moveTo>
                  <a:lnTo>
                    <a:pt x="13066058" y="0"/>
                  </a:lnTo>
                  <a:lnTo>
                    <a:pt x="13066058" y="10704456"/>
                  </a:lnTo>
                  <a:lnTo>
                    <a:pt x="0" y="107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277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727232">
            <a:off x="-368310" y="818715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48945" y="2458749"/>
            <a:ext cx="1241371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 spc="-144">
                <a:solidFill>
                  <a:srgbClr val="FBF1DE"/>
                </a:solidFill>
                <a:latin typeface="Cabin Bold"/>
                <a:ea typeface="Cabin Bold"/>
                <a:cs typeface="Cabin Bold"/>
                <a:sym typeface="Cabin Bold"/>
              </a:rPr>
              <a:t>Phần 1:  Hoạt động tổng kết tuần</a:t>
            </a:r>
          </a:p>
        </p:txBody>
      </p:sp>
      <p:sp>
        <p:nvSpPr>
          <p:cNvPr id="12" name="Freeform 8"/>
          <p:cNvSpPr/>
          <p:nvPr/>
        </p:nvSpPr>
        <p:spPr>
          <a:xfrm flipH="1">
            <a:off x="-110596" y="2986065"/>
            <a:ext cx="3657270" cy="7106960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/>
          <p:cNvSpPr/>
          <p:nvPr/>
        </p:nvSpPr>
        <p:spPr>
          <a:xfrm rot="1176138">
            <a:off x="14285885" y="648393"/>
            <a:ext cx="4141450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8600" y="1860968"/>
            <a:ext cx="4696751" cy="5901752"/>
            <a:chOff x="0" y="0"/>
            <a:chExt cx="6262335" cy="78690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74354" cy="6242895"/>
            </a:xfrm>
            <a:custGeom>
              <a:avLst/>
              <a:gdLst/>
              <a:ahLst/>
              <a:cxnLst/>
              <a:rect l="l" t="t" r="r" b="b"/>
              <a:pathLst>
                <a:path w="6174354" h="6242895">
                  <a:moveTo>
                    <a:pt x="0" y="0"/>
                  </a:moveTo>
                  <a:lnTo>
                    <a:pt x="6174354" y="0"/>
                  </a:lnTo>
                  <a:lnTo>
                    <a:pt x="6174354" y="6242895"/>
                  </a:lnTo>
                  <a:lnTo>
                    <a:pt x="0" y="6242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424" b="-1236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5165208"/>
              <a:ext cx="6262335" cy="2703794"/>
            </a:xfrm>
            <a:custGeom>
              <a:avLst/>
              <a:gdLst/>
              <a:ahLst/>
              <a:cxnLst/>
              <a:rect l="l" t="t" r="r" b="b"/>
              <a:pathLst>
                <a:path w="6262335" h="2703794">
                  <a:moveTo>
                    <a:pt x="0" y="0"/>
                  </a:moveTo>
                  <a:lnTo>
                    <a:pt x="6262335" y="0"/>
                  </a:lnTo>
                  <a:lnTo>
                    <a:pt x="6262335" y="2703794"/>
                  </a:lnTo>
                  <a:lnTo>
                    <a:pt x="0" y="2703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15944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06898" y="3682339"/>
            <a:ext cx="3485053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spc="-86" dirty="0" err="1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Phương</a:t>
            </a:r>
            <a:r>
              <a:rPr lang="en-US" sz="6600" b="1" spc="-86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600" b="1" spc="-86" dirty="0" err="1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hướng</a:t>
            </a:r>
            <a:r>
              <a:rPr lang="en-US" sz="6600" b="1" spc="-86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600" b="1" spc="-86" dirty="0" err="1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tuần</a:t>
            </a:r>
            <a:r>
              <a:rPr lang="en-US" sz="6600" b="1" spc="-86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600" b="1" spc="-86" dirty="0" err="1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tới</a:t>
            </a:r>
            <a:endParaRPr lang="en-US" sz="6600" b="1" spc="-86" dirty="0">
              <a:solidFill>
                <a:srgbClr val="FF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281898" y="7128660"/>
            <a:ext cx="3170242" cy="3263733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620000" y="735624"/>
            <a:ext cx="9220200" cy="329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dẫm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0" y="4240864"/>
            <a:ext cx="9220200" cy="29639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20/11;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7620000" y="7477081"/>
            <a:ext cx="9220200" cy="26345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trú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132616" y="1089367"/>
            <a:ext cx="2285252" cy="2653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ts val="5180"/>
              </a:lnSpc>
              <a:spcBef>
                <a:spcPct val="0"/>
              </a:spcBef>
            </a:pPr>
            <a:r>
              <a:rPr lang="en-US" sz="3200" b="1" spc="-148" dirty="0" smtClean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     NỀ </a:t>
            </a:r>
            <a:r>
              <a:rPr lang="en-US" sz="3200" b="1" spc="-148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NẾP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5238023" y="4343494"/>
            <a:ext cx="2258053" cy="2823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ts val="5180"/>
              </a:lnSpc>
              <a:spcBef>
                <a:spcPct val="0"/>
              </a:spcBef>
            </a:pPr>
            <a:endParaRPr lang="en-US" sz="3200" b="1" spc="-148">
              <a:solidFill>
                <a:srgbClr val="FFFFFF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5334000" y="5143499"/>
            <a:ext cx="1569367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277"/>
              </a:lnSpc>
              <a:spcBef>
                <a:spcPct val="0"/>
              </a:spcBef>
            </a:pPr>
            <a:r>
              <a:rPr lang="en-US" sz="3600" b="1" spc="-150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HỌC TẬP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5238023" y="7302850"/>
            <a:ext cx="2232735" cy="2938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ts val="5180"/>
              </a:lnSpc>
              <a:spcBef>
                <a:spcPct val="0"/>
              </a:spcBef>
            </a:pPr>
            <a:endParaRPr lang="en-US" sz="3200" b="1" spc="-148">
              <a:solidFill>
                <a:srgbClr val="FFFFFF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7" name="TextBox 14"/>
          <p:cNvSpPr txBox="1"/>
          <p:nvPr/>
        </p:nvSpPr>
        <p:spPr>
          <a:xfrm>
            <a:off x="4998787" y="8137815"/>
            <a:ext cx="2443495" cy="1278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277"/>
              </a:lnSpc>
              <a:spcBef>
                <a:spcPct val="0"/>
              </a:spcBef>
            </a:pPr>
            <a:r>
              <a:rPr lang="en-US" sz="2800" b="1" spc="-150" dirty="0" smtClean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HOẠT ĐỘNG KHÁC</a:t>
            </a:r>
            <a:endParaRPr lang="en-US" sz="2800" b="1" spc="-150" dirty="0">
              <a:solidFill>
                <a:srgbClr val="FFFFFF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1229958"/>
            <a:ext cx="18768896" cy="955224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26127" y="1229958"/>
            <a:ext cx="15535386" cy="8028342"/>
            <a:chOff x="0" y="0"/>
            <a:chExt cx="20713848" cy="10704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42101" cy="10704456"/>
            </a:xfrm>
            <a:custGeom>
              <a:avLst/>
              <a:gdLst/>
              <a:ahLst/>
              <a:cxnLst/>
              <a:rect l="l" t="t" r="r" b="b"/>
              <a:pathLst>
                <a:path w="16042101" h="10704456">
                  <a:moveTo>
                    <a:pt x="0" y="0"/>
                  </a:moveTo>
                  <a:lnTo>
                    <a:pt x="16042101" y="0"/>
                  </a:lnTo>
                  <a:lnTo>
                    <a:pt x="16042101" y="10704456"/>
                  </a:lnTo>
                  <a:lnTo>
                    <a:pt x="0" y="107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647790" y="0"/>
              <a:ext cx="13066058" cy="10704456"/>
            </a:xfrm>
            <a:custGeom>
              <a:avLst/>
              <a:gdLst/>
              <a:ahLst/>
              <a:cxnLst/>
              <a:rect l="l" t="t" r="r" b="b"/>
              <a:pathLst>
                <a:path w="13066058" h="10704456">
                  <a:moveTo>
                    <a:pt x="0" y="0"/>
                  </a:moveTo>
                  <a:lnTo>
                    <a:pt x="13066058" y="0"/>
                  </a:lnTo>
                  <a:lnTo>
                    <a:pt x="13066058" y="10704456"/>
                  </a:lnTo>
                  <a:lnTo>
                    <a:pt x="0" y="107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277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727232">
            <a:off x="-243908" y="948242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062658" y="7066925"/>
            <a:ext cx="2470837" cy="3440406"/>
          </a:xfrm>
          <a:custGeom>
            <a:avLst/>
            <a:gdLst/>
            <a:ahLst/>
            <a:cxnLst/>
            <a:rect l="l" t="t" r="r" b="b"/>
            <a:pathLst>
              <a:path w="2470837" h="3440406">
                <a:moveTo>
                  <a:pt x="2470837" y="0"/>
                </a:moveTo>
                <a:lnTo>
                  <a:pt x="0" y="0"/>
                </a:lnTo>
                <a:lnTo>
                  <a:pt x="0" y="3440406"/>
                </a:lnTo>
                <a:lnTo>
                  <a:pt x="2470837" y="3440406"/>
                </a:lnTo>
                <a:lnTo>
                  <a:pt x="24708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18151" y="2188756"/>
            <a:ext cx="14884407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Phần 2: Sinh hoạt theo chủ đề</a:t>
            </a:r>
          </a:p>
        </p:txBody>
      </p:sp>
      <p:sp>
        <p:nvSpPr>
          <p:cNvPr id="12" name="Freeform 8"/>
          <p:cNvSpPr/>
          <p:nvPr/>
        </p:nvSpPr>
        <p:spPr>
          <a:xfrm flipH="1">
            <a:off x="-110596" y="2986065"/>
            <a:ext cx="3657270" cy="7106960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33499879778183733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52500"/>
            <a:ext cx="17678400" cy="9318812"/>
          </a:xfrm>
          <a:prstGeom prst="rect">
            <a:avLst/>
          </a:prstGeom>
        </p:spPr>
      </p:pic>
      <p:sp>
        <p:nvSpPr>
          <p:cNvPr id="7" name="Freeform 8"/>
          <p:cNvSpPr/>
          <p:nvPr/>
        </p:nvSpPr>
        <p:spPr>
          <a:xfrm>
            <a:off x="15544800" y="920644"/>
            <a:ext cx="1295400" cy="2667642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58592" y="89647"/>
            <a:ext cx="15257608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 thu hoạch sau hoạt động trải nghiệm lần trước.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653" y="1562101"/>
            <a:ext cx="18398653" cy="87249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thời gian và địa điểm mua </a:t>
            </a: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sắm.</a:t>
            </a: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những đồ vật đã </a:t>
            </a:r>
            <a:r>
              <a:rPr lang="en-US" sz="4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mua.</a:t>
            </a:r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28538" y="5056874"/>
            <a:ext cx="2654664" cy="5438282"/>
          </a:xfrm>
          <a:custGeom>
            <a:avLst/>
            <a:gdLst/>
            <a:ahLst/>
            <a:cxnLst/>
            <a:rect l="l" t="t" r="r" b="b"/>
            <a:pathLst>
              <a:path w="2654664" h="7449313">
                <a:moveTo>
                  <a:pt x="0" y="0"/>
                </a:moveTo>
                <a:lnTo>
                  <a:pt x="2654665" y="0"/>
                </a:lnTo>
                <a:lnTo>
                  <a:pt x="2654665" y="7449314"/>
                </a:lnTo>
                <a:lnTo>
                  <a:pt x="0" y="7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0086" y="2558952"/>
            <a:ext cx="1217415" cy="2667642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49200" y="2019300"/>
            <a:ext cx="4803012" cy="6934201"/>
          </a:xfrm>
          <a:custGeom>
            <a:avLst/>
            <a:gdLst/>
            <a:ahLst/>
            <a:cxnLst/>
            <a:rect l="l" t="t" r="r" b="b"/>
            <a:pathLst>
              <a:path w="5750834" h="5918006">
                <a:moveTo>
                  <a:pt x="0" y="0"/>
                </a:moveTo>
                <a:lnTo>
                  <a:pt x="5750834" y="0"/>
                </a:lnTo>
                <a:lnTo>
                  <a:pt x="5750834" y="5918006"/>
                </a:lnTo>
                <a:lnTo>
                  <a:pt x="0" y="5918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81" r="-681"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898793" y="738948"/>
            <a:ext cx="16276690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một lần em cùng bố mẹ sử dụng tiền để mua sắm.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5401" y="952500"/>
            <a:ext cx="18768896" cy="93345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26127" y="1229958"/>
            <a:ext cx="15535386" cy="8028342"/>
            <a:chOff x="0" y="0"/>
            <a:chExt cx="20713848" cy="10704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42101" cy="10704456"/>
            </a:xfrm>
            <a:custGeom>
              <a:avLst/>
              <a:gdLst/>
              <a:ahLst/>
              <a:cxnLst/>
              <a:rect l="l" t="t" r="r" b="b"/>
              <a:pathLst>
                <a:path w="16042101" h="10704456">
                  <a:moveTo>
                    <a:pt x="0" y="0"/>
                  </a:moveTo>
                  <a:lnTo>
                    <a:pt x="16042101" y="0"/>
                  </a:lnTo>
                  <a:lnTo>
                    <a:pt x="16042101" y="10704456"/>
                  </a:lnTo>
                  <a:lnTo>
                    <a:pt x="0" y="107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647790" y="0"/>
              <a:ext cx="13066058" cy="10704456"/>
            </a:xfrm>
            <a:custGeom>
              <a:avLst/>
              <a:gdLst/>
              <a:ahLst/>
              <a:cxnLst/>
              <a:rect l="l" t="t" r="r" b="b"/>
              <a:pathLst>
                <a:path w="13066058" h="10704456">
                  <a:moveTo>
                    <a:pt x="0" y="0"/>
                  </a:moveTo>
                  <a:lnTo>
                    <a:pt x="13066058" y="0"/>
                  </a:lnTo>
                  <a:lnTo>
                    <a:pt x="13066058" y="10704456"/>
                  </a:lnTo>
                  <a:lnTo>
                    <a:pt x="0" y="107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277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727232">
            <a:off x="-480378" y="-280843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48945" y="2458749"/>
            <a:ext cx="13070286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44" normalizeH="0" baseline="0" noProof="0" smtClean="0">
                <a:ln>
                  <a:noFill/>
                </a:ln>
                <a:solidFill>
                  <a:srgbClr val="FBF1DE"/>
                </a:solidFill>
                <a:effectLst/>
                <a:uLnTx/>
                <a:uFillTx/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	Sử</a:t>
            </a:r>
            <a:r>
              <a:rPr kumimoji="0" lang="en-US" sz="7200" b="1" i="0" u="none" strike="noStrike" kern="1200" cap="none" spc="-144" normalizeH="0" noProof="0" smtClean="0">
                <a:ln>
                  <a:noFill/>
                </a:ln>
                <a:solidFill>
                  <a:srgbClr val="FBF1DE"/>
                </a:solidFill>
                <a:effectLst/>
                <a:uLnTx/>
                <a:uFillTx/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dụng tiền đúng cách, đúng mục đích là em đã biết quý trọng đồng tiền, quý trọng công sức lao động của bố mẹ.</a:t>
            </a:r>
            <a:endParaRPr kumimoji="0" lang="en-US" sz="7200" b="1" i="0" u="none" strike="noStrike" kern="1200" cap="none" spc="-144" normalizeH="0" baseline="0" noProof="0">
              <a:ln>
                <a:noFill/>
              </a:ln>
              <a:solidFill>
                <a:srgbClr val="FBF1DE"/>
              </a:solidFill>
              <a:effectLst/>
              <a:uLnTx/>
              <a:uFillTx/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6255795" y="6846594"/>
            <a:ext cx="2470837" cy="3440406"/>
          </a:xfrm>
          <a:custGeom>
            <a:avLst/>
            <a:gdLst/>
            <a:ahLst/>
            <a:cxnLst/>
            <a:rect l="l" t="t" r="r" b="b"/>
            <a:pathLst>
              <a:path w="2470837" h="3440406">
                <a:moveTo>
                  <a:pt x="2470837" y="0"/>
                </a:moveTo>
                <a:lnTo>
                  <a:pt x="0" y="0"/>
                </a:lnTo>
                <a:lnTo>
                  <a:pt x="0" y="3440406"/>
                </a:lnTo>
                <a:lnTo>
                  <a:pt x="2470837" y="3440406"/>
                </a:lnTo>
                <a:lnTo>
                  <a:pt x="24708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 rot="1321364">
            <a:off x="14089950" y="-480222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/>
          <p:cNvSpPr/>
          <p:nvPr/>
        </p:nvSpPr>
        <p:spPr>
          <a:xfrm flipH="1">
            <a:off x="-110596" y="2986065"/>
            <a:ext cx="3657270" cy="7106960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0037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213</Words>
  <Application>Microsoft Office PowerPoint</Application>
  <PresentationFormat>Custom</PresentationFormat>
  <Paragraphs>37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SVN-Adam Gorry</vt:lpstr>
      <vt:lpstr>Inter Bold</vt:lpstr>
      <vt:lpstr>Times New Roman</vt:lpstr>
      <vt:lpstr>Cabin</vt:lpstr>
      <vt:lpstr>Calibri Light</vt:lpstr>
      <vt:lpstr>SVN-Blade Runner</vt:lpstr>
      <vt:lpstr>SVN-Archaic 1897</vt:lpstr>
      <vt:lpstr>Arial</vt:lpstr>
      <vt:lpstr>Calibri</vt:lpstr>
      <vt:lpstr>Inter</vt:lpstr>
      <vt:lpstr>Cabin Bold</vt:lpstr>
      <vt:lpstr>Microsoft YaHei</vt:lpstr>
      <vt:lpstr>Noto Sans Bold</vt:lpstr>
      <vt:lpstr>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HĐTN : Bài 6: góc học tập cỦA em</dc:title>
  <cp:lastModifiedBy>Admin</cp:lastModifiedBy>
  <cp:revision>39</cp:revision>
  <dcterms:created xsi:type="dcterms:W3CDTF">2006-08-16T00:00:00Z</dcterms:created>
  <dcterms:modified xsi:type="dcterms:W3CDTF">2024-11-01T09:21:04Z</dcterms:modified>
  <dc:identifier>DAGVEdktJ1M</dc:identifier>
</cp:coreProperties>
</file>