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528" r:id="rId2"/>
    <p:sldId id="482" r:id="rId3"/>
    <p:sldId id="527" r:id="rId4"/>
    <p:sldId id="518" r:id="rId5"/>
    <p:sldId id="480" r:id="rId6"/>
    <p:sldId id="483" r:id="rId7"/>
    <p:sldId id="513" r:id="rId8"/>
    <p:sldId id="519" r:id="rId9"/>
    <p:sldId id="517" r:id="rId10"/>
    <p:sldId id="520" r:id="rId11"/>
    <p:sldId id="516" r:id="rId12"/>
    <p:sldId id="521" r:id="rId13"/>
    <p:sldId id="522" r:id="rId14"/>
    <p:sldId id="524" r:id="rId15"/>
    <p:sldId id="525" r:id="rId16"/>
    <p:sldId id="492" r:id="rId17"/>
    <p:sldId id="526" r:id="rId18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234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3F8F41-B0F4-4418-8791-5AE10F052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4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75F5-081F-4736-BE21-94837A48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2A38-1BF3-41EE-AC23-B6EB9B2B4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687BB-C4A9-4F01-9586-E1B3BEBEF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0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0B80-4E35-42DD-B4CE-7F3283723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66D8-A60E-4B7B-8E5A-FF9CAC7DC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615F-306D-496D-8B56-A86C57616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E8AB7-E14A-4145-B51B-36F9D9909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3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46F3E-2EDD-48F1-9878-42C1B7B05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8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BADE-517F-4613-B71D-7C031C92C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71A3E-34CF-4538-B5F5-276BE3B88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93F56-273F-4AA7-856C-B1E50C721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30CC-48A0-47C3-BA06-9933DFDB2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4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7100-73B8-4447-9DAD-0768DA673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1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3C3FD2E9-0D0E-4C7A-B014-969867BBC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70" y="342900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47" y="2004537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1532" eaLnBrk="1" hangingPunct="1">
              <a:spcBef>
                <a:spcPct val="50000"/>
              </a:spcBef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292315" y="1538766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1849198" y="530072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0379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053485" y="3944170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229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</a:t>
            </a:r>
            <a:r>
              <a:rPr lang="en-US" sz="288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: </a:t>
            </a:r>
            <a:r>
              <a:rPr lang="en-US" sz="288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NGUYỄN CHÍ CÔNG</a:t>
            </a:r>
            <a:endParaRPr lang="en-US" sz="288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160944" y="3032262"/>
            <a:ext cx="6750566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ÔN: CON CHIM CHÍCH CHÒE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803400" y="3121025"/>
            <a:ext cx="74771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66675"/>
            <a:ext cx="789622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185863"/>
            <a:ext cx="9504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4000" b="1">
                <a:solidFill>
                  <a:srgbClr val="1713CB"/>
                </a:solidFill>
              </a:rPr>
              <a:t>Sử dụng song loan gõ theo hình tiết tấu.</a:t>
            </a:r>
            <a:endParaRPr lang="en-US" sz="4000" b="1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0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4"/>
          <a:stretch>
            <a:fillRect/>
          </a:stretch>
        </p:blipFill>
        <p:spPr bwMode="auto">
          <a:xfrm>
            <a:off x="1814513" y="2557463"/>
            <a:ext cx="69230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460500" y="3121025"/>
            <a:ext cx="81645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229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229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71438"/>
            <a:ext cx="808672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916113"/>
            <a:ext cx="95043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HÁT KẾT HỢP VẬN ĐỘNG MINH HỌA</a:t>
            </a:r>
          </a:p>
        </p:txBody>
      </p:sp>
      <p:pic>
        <p:nvPicPr>
          <p:cNvPr id="1434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1255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56206" b="47125"/>
          <a:stretch>
            <a:fillRect/>
          </a:stretch>
        </p:blipFill>
        <p:spPr bwMode="auto">
          <a:xfrm>
            <a:off x="2039938" y="2900363"/>
            <a:ext cx="7308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5859" y="1179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95425" y="3479800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Cambria" pitchFamily="18" charset="0"/>
              </a:rPr>
              <a:t>CON CHIM CHÍCH CHÒE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446088" y="2924175"/>
            <a:ext cx="444341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85" y="3685009"/>
            <a:ext cx="2138283" cy="197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3346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5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00" y="4091435"/>
            <a:ext cx="1932268" cy="178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784225"/>
            <a:ext cx="691356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276475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3100" y="1973263"/>
            <a:ext cx="1603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298825"/>
            <a:ext cx="8023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61988" y="2997200"/>
            <a:ext cx="24479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NHẠC CỤ: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6529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1988" y="4076700"/>
            <a:ext cx="62642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THƯỜNG THỨC ÂM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4 – CHỦ ĐỀ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15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55800" y="2349500"/>
            <a:ext cx="70596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800" b="1">
                <a:solidFill>
                  <a:srgbClr val="1713CB"/>
                </a:solidFill>
                <a:latin typeface="Cambria" pitchFamily="18" charset="0"/>
              </a:rPr>
              <a:t>“MÚA SẠP”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1830388" y="1268413"/>
            <a:ext cx="73437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23644" y="4316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66838" y="3462338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46088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5251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28" y="4019270"/>
            <a:ext cx="2130364" cy="1553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944563" y="3121025"/>
            <a:ext cx="9150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PHÁCH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7191</TotalTime>
  <Words>179</Words>
  <Application>Microsoft Office PowerPoint</Application>
  <PresentationFormat>Custom</PresentationFormat>
  <Paragraphs>36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</vt:lpstr>
      <vt:lpstr>Time nes New Roman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599</cp:revision>
  <dcterms:created xsi:type="dcterms:W3CDTF">2010-04-30T18:19:48Z</dcterms:created>
  <dcterms:modified xsi:type="dcterms:W3CDTF">2024-10-28T07:57:58Z</dcterms:modified>
</cp:coreProperties>
</file>