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NI-Avo" panose="020B0604020202020204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807845"/>
            <a:ext cx="10515600" cy="132556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  <a:latin typeface="+mn-lt"/>
              </a:rPr>
              <a:t>BÀI 42: </a:t>
            </a: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38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ao</a:t>
            </a:r>
            <a:r>
              <a:rPr lang="en-US" sz="199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eo</a:t>
            </a:r>
            <a:endParaRPr lang="en-US" sz="199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97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8190" y="5971347"/>
            <a:ext cx="986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Ao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thu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laïnh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leõo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nöôùc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trong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veo</a:t>
            </a:r>
            <a:r>
              <a:rPr lang="en-US" sz="4800" b="1" dirty="0" smtClean="0">
                <a:latin typeface="VNI-Avo" pitchFamily="2" charset="0"/>
              </a:rPr>
              <a:t>.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8190" y="6027003"/>
            <a:ext cx="1039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3977" y="6027003"/>
            <a:ext cx="982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11" y="1"/>
            <a:ext cx="11235404" cy="5665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31876" y="5999175"/>
            <a:ext cx="982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5160" y="14847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576" y="148473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eo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473932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eo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leõo</a:t>
                      </a:r>
                      <a:endParaRPr lang="en-US" sz="4400" b="1" i="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103" y="2952296"/>
            <a:ext cx="196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chaøo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402" y="295475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VNI-Avo" pitchFamily="2" charset="0"/>
              </a:rPr>
              <a:t>dao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0444" y="2917676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saùo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9497" y="294875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deûo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5678" y="2914051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ñeõo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67873" y="2886097"/>
            <a:ext cx="17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VNI-Avo" pitchFamily="2" charset="0"/>
              </a:rPr>
              <a:t>keïo</a:t>
            </a:r>
            <a:endParaRPr lang="en-US" sz="480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009" y="5852509"/>
            <a:ext cx="357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ngoâi sao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3725" y="5869519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quaû taùo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9076" y="5850223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caùi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keïo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3" name="Rectangle 2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50819" y="5830927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ao beøo</a:t>
            </a:r>
            <a:endParaRPr lang="en-US" sz="4800" b="1"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64" y="3991512"/>
            <a:ext cx="1648055" cy="1524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14" y="4071660"/>
            <a:ext cx="1781424" cy="1600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442" y="4372565"/>
            <a:ext cx="1790950" cy="1143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447" y="4082015"/>
            <a:ext cx="2791215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8" y="689134"/>
            <a:ext cx="11230838" cy="43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15" y="5195133"/>
            <a:ext cx="1184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    </a:t>
            </a:r>
            <a:r>
              <a:rPr lang="en-US" sz="3200" b="1" dirty="0" err="1" smtClean="0">
                <a:latin typeface="VNI-Avo" pitchFamily="2" charset="0"/>
              </a:rPr>
              <a:t>Treân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caây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cao</a:t>
            </a:r>
            <a:r>
              <a:rPr lang="en-US" sz="3200" b="1" dirty="0" smtClean="0">
                <a:latin typeface="VNI-Avo" pitchFamily="2" charset="0"/>
              </a:rPr>
              <a:t>, </a:t>
            </a:r>
            <a:r>
              <a:rPr lang="en-US" sz="3200" b="1" dirty="0" err="1" smtClean="0">
                <a:latin typeface="VNI-Avo" pitchFamily="2" charset="0"/>
              </a:rPr>
              <a:t>ñaøn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chaøo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maøo</a:t>
            </a:r>
            <a:r>
              <a:rPr lang="en-US" sz="3200" b="1" dirty="0" smtClean="0">
                <a:latin typeface="VNI-Avo" pitchFamily="2" charset="0"/>
              </a:rPr>
              <a:t> bay </a:t>
            </a:r>
            <a:r>
              <a:rPr lang="en-US" sz="3200" b="1" dirty="0" err="1" smtClean="0">
                <a:latin typeface="VNI-Avo" pitchFamily="2" charset="0"/>
              </a:rPr>
              <a:t>ñi</a:t>
            </a:r>
            <a:r>
              <a:rPr lang="en-US" sz="3200" b="1" dirty="0" smtClean="0">
                <a:latin typeface="VNI-Avo" pitchFamily="2" charset="0"/>
              </a:rPr>
              <a:t>, bay </a:t>
            </a:r>
            <a:r>
              <a:rPr lang="en-US" sz="3200" b="1" dirty="0" err="1" smtClean="0">
                <a:latin typeface="VNI-Avo" pitchFamily="2" charset="0"/>
              </a:rPr>
              <a:t>laïi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Maáy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chuù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saùo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ñen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vui</a:t>
            </a:r>
            <a:r>
              <a:rPr lang="en-US" sz="3200" b="1" dirty="0" smtClean="0">
                <a:latin typeface="VNI-Avo" pitchFamily="2" charset="0"/>
              </a:rPr>
              <a:t> ca </a:t>
            </a:r>
            <a:r>
              <a:rPr lang="en-US" sz="3200" b="1" dirty="0" err="1" smtClean="0">
                <a:latin typeface="VNI-Avo" pitchFamily="2" charset="0"/>
              </a:rPr>
              <a:t>veùo</a:t>
            </a:r>
            <a:r>
              <a:rPr lang="en-US" sz="3200" b="1" dirty="0" smtClean="0">
                <a:latin typeface="VNI-Avo" pitchFamily="2" charset="0"/>
              </a:rPr>
              <a:t> von. </a:t>
            </a:r>
            <a:r>
              <a:rPr lang="en-US" sz="3200" b="1" dirty="0" err="1" smtClean="0">
                <a:latin typeface="VNI-Avo" pitchFamily="2" charset="0"/>
              </a:rPr>
              <a:t>Coøn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chim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vaãn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chaêm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chæ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Chuù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rôm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khoâ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veà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kheùo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leùo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laøm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toå</a:t>
            </a:r>
            <a:r>
              <a:rPr lang="en-US" sz="3200" b="1" dirty="0" smtClean="0">
                <a:latin typeface="VNI-Avo" pitchFamily="2" charset="0"/>
              </a:rPr>
              <a:t>.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9163" y="5195133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7198" y="5718352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eo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Rectangle 12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34" y="148471"/>
            <a:ext cx="9433443" cy="5035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3143" y="5172562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0930" y="5167567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833" y="5687575"/>
            <a:ext cx="7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3799" y="6156952"/>
            <a:ext cx="78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VNI-Avo" pitchFamily="2" charset="0"/>
              </a:rPr>
              <a:t>eo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0001" y="6156952"/>
            <a:ext cx="784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VNI-Avo" pitchFamily="2" charset="0"/>
              </a:rPr>
              <a:t>eo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  <p:bldP spid="9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382444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VNI-Avo" pitchFamily="2" charset="0"/>
              </a:rPr>
              <a:t>Em chaêm chæ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18" y="1134934"/>
            <a:ext cx="10587362" cy="56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</TotalTime>
  <Words>103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VNI-Avo</vt:lpstr>
      <vt:lpstr>Calibri Light</vt:lpstr>
      <vt:lpstr>Office Theme</vt:lpstr>
      <vt:lpstr>BÀI 42:      ao eo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165</cp:revision>
  <dcterms:created xsi:type="dcterms:W3CDTF">2020-10-19T12:51:54Z</dcterms:created>
  <dcterms:modified xsi:type="dcterms:W3CDTF">2022-11-06T10:25:16Z</dcterms:modified>
  <cp:category>Kết nối tri thức với cuộc sống</cp:category>
</cp:coreProperties>
</file>