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354" r:id="rId5"/>
    <p:sldId id="355" r:id="rId6"/>
    <p:sldId id="257" r:id="rId7"/>
    <p:sldId id="359" r:id="rId8"/>
    <p:sldId id="360" r:id="rId9"/>
    <p:sldId id="399" r:id="rId10"/>
    <p:sldId id="370" r:id="rId11"/>
    <p:sldId id="362" r:id="rId12"/>
    <p:sldId id="367" r:id="rId13"/>
    <p:sldId id="368" r:id="rId14"/>
    <p:sldId id="371" r:id="rId15"/>
    <p:sldId id="372" r:id="rId16"/>
    <p:sldId id="373" r:id="rId17"/>
    <p:sldId id="377" r:id="rId18"/>
    <p:sldId id="382" r:id="rId19"/>
    <p:sldId id="393" r:id="rId20"/>
    <p:sldId id="394" r:id="rId21"/>
    <p:sldId id="395" r:id="rId22"/>
    <p:sldId id="390" r:id="rId23"/>
    <p:sldId id="384" r:id="rId24"/>
    <p:sldId id="385" r:id="rId25"/>
    <p:sldId id="386" r:id="rId26"/>
    <p:sldId id="396" r:id="rId27"/>
    <p:sldId id="397" r:id="rId28"/>
    <p:sldId id="344" r:id="rId29"/>
    <p:sldId id="345" r:id="rId30"/>
    <p:sldId id="398" r:id="rId31"/>
    <p:sldId id="30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FF"/>
    <a:srgbClr val="FF3300"/>
    <a:srgbClr val="FBC11D"/>
    <a:srgbClr val="FF3399"/>
    <a:srgbClr val="008000"/>
    <a:srgbClr val="CC3300"/>
    <a:srgbClr val="990099"/>
    <a:srgbClr val="FF6600"/>
    <a:srgbClr val="FFFF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071" autoAdjust="0"/>
  </p:normalViewPr>
  <p:slideViewPr>
    <p:cSldViewPr snapToGrid="0">
      <p:cViewPr varScale="1">
        <p:scale>
          <a:sx n="62" d="100"/>
          <a:sy n="62" d="100"/>
        </p:scale>
        <p:origin x="15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5F201-97A7-49B2-A75E-4608E52439B9}" type="datetimeFigureOut">
              <a:rPr lang="en-US" smtClean="0"/>
              <a:t>17/11/2024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C4115-752E-421D-AD44-9A637486ED4F}" type="slidenum">
              <a:rPr lang="en-US" smtClean="0"/>
              <a:t>‹#›</a:t>
            </a:fld>
            <a:endParaRPr lang="en-US"/>
          </a:p>
        </p:txBody>
      </p:sp>
    </p:spTree>
    <p:extLst>
      <p:ext uri="{BB962C8B-B14F-4D97-AF65-F5344CB8AC3E}">
        <p14:creationId xmlns:p14="http://schemas.microsoft.com/office/powerpoint/2010/main" val="3903839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C4115-752E-421D-AD44-9A637486ED4F}" type="slidenum">
              <a:rPr lang="en-US" smtClean="0"/>
              <a:t>2</a:t>
            </a:fld>
            <a:endParaRPr lang="en-US" dirty="0"/>
          </a:p>
        </p:txBody>
      </p:sp>
    </p:spTree>
    <p:extLst>
      <p:ext uri="{BB962C8B-B14F-4D97-AF65-F5344CB8AC3E}">
        <p14:creationId xmlns:p14="http://schemas.microsoft.com/office/powerpoint/2010/main" val="1319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Ai </a:t>
            </a:r>
            <a:r>
              <a:rPr lang="en-US" sz="1800" dirty="0" err="1">
                <a:effectLst/>
                <a:latin typeface="Times New Roman" panose="02020603050405020304" pitchFamily="18" charset="0"/>
                <a:ea typeface="Calibri" panose="020F0502020204030204" pitchFamily="34" charset="0"/>
              </a:rPr>
              <a:t>cũng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nhớ</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Nhờ</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gắn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bè</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còn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nâng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cao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hiêu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tạo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ngừng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tạo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kê</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văn</a:t>
            </a:r>
            <a:r>
              <a:rPr lang="en-US" sz="1800" dirty="0">
                <a:effectLst/>
                <a:latin typeface="Times New Roman" panose="02020603050405020304" pitchFamily="18" charset="0"/>
                <a:ea typeface="Calibri" panose="020F0502020204030204" pitchFamily="34" charset="0"/>
              </a:rPr>
              <a:t> An-</a:t>
            </a:r>
            <a:r>
              <a:rPr lang="en-US" sz="1800" dirty="0" err="1">
                <a:effectLst/>
                <a:latin typeface="Times New Roman" panose="02020603050405020304" pitchFamily="18" charset="0"/>
                <a:ea typeface="Calibri" panose="020F0502020204030204" pitchFamily="34" charset="0"/>
              </a:rPr>
              <a:t>đéc</a:t>
            </a:r>
            <a:r>
              <a:rPr lang="en-US" sz="1800" dirty="0">
                <a:effectLst/>
                <a:latin typeface="Times New Roman" panose="02020603050405020304" pitchFamily="18" charset="0"/>
                <a:ea typeface="Calibri" panose="020F0502020204030204" pitchFamily="34" charset="0"/>
              </a:rPr>
              <a:t>-xen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nói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rõ</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trị</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fld id="{B3BC4115-752E-421D-AD44-9A637486ED4F}" type="slidenum">
              <a:rPr lang="en-US" smtClean="0"/>
              <a:t>3</a:t>
            </a:fld>
            <a:endParaRPr lang="en-US"/>
          </a:p>
        </p:txBody>
      </p:sp>
    </p:spTree>
    <p:extLst>
      <p:ext uri="{BB962C8B-B14F-4D97-AF65-F5344CB8AC3E}">
        <p14:creationId xmlns:p14="http://schemas.microsoft.com/office/powerpoint/2010/main" val="2355159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4897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881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922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636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205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963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229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标题 6"/>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8" name="副标题 7"/>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grpSp>
        <p:nvGrpSpPr>
          <p:cNvPr id="296" name="组合 295"/>
          <p:cNvGrpSpPr/>
          <p:nvPr userDrawn="1"/>
        </p:nvGrpSpPr>
        <p:grpSpPr>
          <a:xfrm>
            <a:off x="829208" y="610871"/>
            <a:ext cx="10864952" cy="5647689"/>
            <a:chOff x="4071637" y="1979617"/>
            <a:chExt cx="4000935" cy="1323489"/>
          </a:xfrm>
        </p:grpSpPr>
        <p:sp>
          <p:nvSpPr>
            <p:cNvPr id="297" name="矩形: 圆角 296"/>
            <p:cNvSpPr/>
            <p:nvPr/>
          </p:nvSpPr>
          <p:spPr>
            <a:xfrm>
              <a:off x="4071674" y="1979617"/>
              <a:ext cx="4000898" cy="1323489"/>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圆角 297"/>
            <p:cNvSpPr/>
            <p:nvPr/>
          </p:nvSpPr>
          <p:spPr>
            <a:xfrm>
              <a:off x="4071637" y="2009767"/>
              <a:ext cx="3958181" cy="1260510"/>
            </a:xfrm>
            <a:prstGeom prst="roundRect">
              <a:avLst/>
            </a:prstGeom>
            <a:solidFill>
              <a:schemeClr val="bg1"/>
            </a:solidFill>
            <a:ln w="371475">
              <a:solidFill>
                <a:srgbClr val="B5D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0" name="PA_图片 3"/>
          <p:cNvPicPr>
            <a:picLocks noChangeAspect="1"/>
          </p:cNvPicPr>
          <p:nvPr userDrawn="1">
            <p:custDataLst>
              <p:tags r:id="rId1"/>
            </p:custDataLst>
          </p:nvPr>
        </p:nvPicPr>
        <p:blipFill rotWithShape="1">
          <a:blip r:embed="rId5" cstate="print">
            <a:extLst>
              <a:ext uri="{28A0092B-C50C-407E-A947-70E740481C1C}">
                <a14:useLocalDpi xmlns:a14="http://schemas.microsoft.com/office/drawing/2010/main" val="0"/>
              </a:ext>
            </a:extLst>
          </a:blip>
          <a:srcRect t="38478" r="13030"/>
          <a:stretch>
            <a:fillRect/>
          </a:stretch>
        </p:blipFill>
        <p:spPr>
          <a:xfrm flipH="1" flipV="1">
            <a:off x="-21590" y="5063490"/>
            <a:ext cx="4765040" cy="1824990"/>
          </a:xfrm>
          <a:prstGeom prst="rect">
            <a:avLst/>
          </a:prstGeom>
        </p:spPr>
      </p:pic>
      <p:pic>
        <p:nvPicPr>
          <p:cNvPr id="301" name="PA_图片 9"/>
          <p:cNvPicPr>
            <a:picLocks noChangeAspect="1"/>
          </p:cNvPicPr>
          <p:nvPr userDrawn="1">
            <p:custDataLst>
              <p:tags r:id="rId2"/>
            </p:custDataLst>
          </p:nvPr>
        </p:nvPicPr>
        <p:blipFill rotWithShape="1">
          <a:blip r:embed="rId6" cstate="print">
            <a:extLst>
              <a:ext uri="{28A0092B-C50C-407E-A947-70E740481C1C}">
                <a14:useLocalDpi xmlns:a14="http://schemas.microsoft.com/office/drawing/2010/main" val="0"/>
              </a:ext>
            </a:extLst>
          </a:blip>
          <a:srcRect b="54831"/>
          <a:stretch>
            <a:fillRect/>
          </a:stretch>
        </p:blipFill>
        <p:spPr>
          <a:xfrm>
            <a:off x="7684770" y="5534660"/>
            <a:ext cx="3979545" cy="1353820"/>
          </a:xfrm>
          <a:prstGeom prst="rect">
            <a:avLst/>
          </a:prstGeom>
        </p:spPr>
      </p:pic>
      <p:pic>
        <p:nvPicPr>
          <p:cNvPr id="302" name="PA_图片 10"/>
          <p:cNvPicPr>
            <a:picLocks noChangeAspect="1"/>
          </p:cNvPicPr>
          <p:nvPr userDrawn="1">
            <p:custDataLst>
              <p:tags r:id="rId3"/>
            </p:custDataLst>
          </p:nvPr>
        </p:nvPicPr>
        <p:blipFill rotWithShape="1">
          <a:blip r:embed="rId7" cstate="print">
            <a:extLst>
              <a:ext uri="{28A0092B-C50C-407E-A947-70E740481C1C}">
                <a14:useLocalDpi xmlns:a14="http://schemas.microsoft.com/office/drawing/2010/main" val="0"/>
              </a:ext>
            </a:extLst>
          </a:blip>
          <a:srcRect l="29043"/>
          <a:stretch>
            <a:fillRect/>
          </a:stretch>
        </p:blipFill>
        <p:spPr>
          <a:xfrm flipH="1">
            <a:off x="10704764" y="3364140"/>
            <a:ext cx="959641" cy="1567339"/>
          </a:xfrm>
          <a:prstGeom prst="rect">
            <a:avLst/>
          </a:prstGeom>
        </p:spPr>
      </p:pic>
    </p:spTree>
    <p:extLst>
      <p:ext uri="{BB962C8B-B14F-4D97-AF65-F5344CB8AC3E}">
        <p14:creationId xmlns:p14="http://schemas.microsoft.com/office/powerpoint/2010/main" val="605760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2024/11/17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95488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2024/11/17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66086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0C11C5B0-AF7D-4B7C-8056-9C9A8894800C}" type="datetimeFigureOut">
              <a:rPr lang="zh-CN" altLang="en-US" smtClean="0"/>
              <a:t>2024/11/17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EEE68DF-98E6-4D9A-AA9A-9FB94A0D747A}" type="slidenum">
              <a:rPr lang="zh-CN" altLang="en-US" smtClean="0"/>
              <a:t>‹#›</a:t>
            </a:fld>
            <a:endParaRPr lang="zh-CN" altLang="en-US"/>
          </a:p>
        </p:txBody>
      </p:sp>
    </p:spTree>
    <p:extLst>
      <p:ext uri="{BB962C8B-B14F-4D97-AF65-F5344CB8AC3E}">
        <p14:creationId xmlns:p14="http://schemas.microsoft.com/office/powerpoint/2010/main" val="1074099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5A987ADC-4D48-B2F9-FAC9-27FB4A9638A8}"/>
              </a:ext>
            </a:extLst>
          </p:cNvPr>
          <p:cNvSpPr>
            <a:spLocks noGrp="1"/>
          </p:cNvSpPr>
          <p:nvPr>
            <p:ph type="dt" sz="half" idx="10"/>
          </p:nvPr>
        </p:nvSpPr>
        <p:spPr/>
        <p:txBody>
          <a:bodyPr/>
          <a:lstStyle/>
          <a:p>
            <a:fld id="{0B4A6A72-1E61-4229-B982-FF8DCC04C140}" type="datetimeFigureOut">
              <a:rPr lang="en-US" smtClean="0"/>
              <a:t>17/11/2024</a:t>
            </a:fld>
            <a:endParaRPr lang="en-US"/>
          </a:p>
        </p:txBody>
      </p:sp>
      <p:sp>
        <p:nvSpPr>
          <p:cNvPr id="4" name="Footer Placeholder 3">
            <a:extLst>
              <a:ext uri="{FF2B5EF4-FFF2-40B4-BE49-F238E27FC236}">
                <a16:creationId xmlns:a16="http://schemas.microsoft.com/office/drawing/2014/main" xmlns="" id="{AC33E181-185E-259B-3759-418E6CC1FD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C0B475F-E9C0-8ECD-BED0-299DEA196CE6}"/>
              </a:ext>
            </a:extLst>
          </p:cNvPr>
          <p:cNvSpPr>
            <a:spLocks noGrp="1"/>
          </p:cNvSpPr>
          <p:nvPr>
            <p:ph type="sldNum" sz="quarter" idx="12"/>
          </p:nvPr>
        </p:nvSpPr>
        <p:spPr/>
        <p:txBody>
          <a:bodyPr/>
          <a:lstStyle/>
          <a:p>
            <a:fld id="{0B514F41-5932-4B73-B8DA-EFC4390B0B3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xmlns="" id="{A60954D4-8E71-65DB-7171-E78E6B0862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653"/>
            <a:ext cx="12192000" cy="7403691"/>
          </a:xfrm>
          <a:prstGeom prst="rect">
            <a:avLst/>
          </a:prstGeom>
        </p:spPr>
      </p:pic>
    </p:spTree>
    <p:extLst>
      <p:ext uri="{BB962C8B-B14F-4D97-AF65-F5344CB8AC3E}">
        <p14:creationId xmlns:p14="http://schemas.microsoft.com/office/powerpoint/2010/main" val="2020125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2024/11/17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15478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2024/11/17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pic>
        <p:nvPicPr>
          <p:cNvPr id="7" name="Picture 6" descr="A picture containing text&#10;&#10;Description automatically generated">
            <a:extLst>
              <a:ext uri="{FF2B5EF4-FFF2-40B4-BE49-F238E27FC236}">
                <a16:creationId xmlns:a16="http://schemas.microsoft.com/office/drawing/2014/main" xmlns="" id="{C09289B6-8400-4EC1-9598-63B11754DB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7211568"/>
          </a:xfrm>
          <a:prstGeom prst="rect">
            <a:avLst/>
          </a:prstGeom>
        </p:spPr>
      </p:pic>
    </p:spTree>
    <p:extLst>
      <p:ext uri="{BB962C8B-B14F-4D97-AF65-F5344CB8AC3E}">
        <p14:creationId xmlns:p14="http://schemas.microsoft.com/office/powerpoint/2010/main" val="657946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2024/11/17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28385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2024/11/17</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15729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056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2024/11/17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67039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2024/11/17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34128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2024/11/17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1905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0160" y="-40640"/>
            <a:ext cx="12213590" cy="6917055"/>
          </a:xfrm>
          <a:prstGeom prst="rect">
            <a:avLst/>
          </a:prstGeom>
          <a:solidFill>
            <a:srgbClr val="F3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67345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sv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audio" Target="../media/audio2.wav"/><Relationship Id="rId3" Type="http://schemas.openxmlformats.org/officeDocument/2006/relationships/image" Target="../media/image12.jpeg"/><Relationship Id="rId7" Type="http://schemas.openxmlformats.org/officeDocument/2006/relationships/image" Target="../media/image37.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16.png"/><Relationship Id="rId10" Type="http://schemas.openxmlformats.org/officeDocument/2006/relationships/image" Target="../media/image57.svg"/><Relationship Id="rId4" Type="http://schemas.openxmlformats.org/officeDocument/2006/relationships/image" Target="../media/image23.pn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1.png"/><Relationship Id="rId7" Type="http://schemas.openxmlformats.org/officeDocument/2006/relationships/image" Target="../media/image10.sv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12.jpeg"/><Relationship Id="rId7"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16.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2.jpeg"/><Relationship Id="rId7"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16.png"/><Relationship Id="rId10" Type="http://schemas.openxmlformats.org/officeDocument/2006/relationships/image" Target="../media/image46.jpeg"/><Relationship Id="rId4" Type="http://schemas.openxmlformats.org/officeDocument/2006/relationships/image" Target="../media/image23.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12.jpeg"/><Relationship Id="rId7"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42.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eg"/><Relationship Id="rId7" Type="http://schemas.openxmlformats.org/officeDocument/2006/relationships/image" Target="../media/image66.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2.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12.jpe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42.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12.jpeg"/><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42.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42.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1.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55.svg"/><Relationship Id="rId5" Type="http://schemas.openxmlformats.org/officeDocument/2006/relationships/image" Target="../media/image39.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9.sv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71.sv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71.sv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71.sv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71.sv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71.sv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75.sv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73.sv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21.png"/><Relationship Id="rId7" Type="http://schemas.openxmlformats.org/officeDocument/2006/relationships/image" Target="../media/image10.sv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8.sv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jpe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1.png"/><Relationship Id="rId7" Type="http://schemas.openxmlformats.org/officeDocument/2006/relationships/image" Target="../media/image10.sv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38.sv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16.sv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47.svg"/><Relationship Id="rId4" Type="http://schemas.openxmlformats.org/officeDocument/2006/relationships/image" Target="../media/image30.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37.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55.svg"/><Relationship Id="rId4" Type="http://schemas.openxmlformats.org/officeDocument/2006/relationships/image" Target="../media/image16.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4">
            <a:extLst>
              <a:ext uri="{FF2B5EF4-FFF2-40B4-BE49-F238E27FC236}">
                <a16:creationId xmlns:a16="http://schemas.microsoft.com/office/drawing/2014/main" xmlns="" id="{C50C2D4D-DF77-15C4-A19E-0480BD4387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959018" y="2667025"/>
            <a:ext cx="4175206" cy="761975"/>
          </a:xfrm>
          <a:prstGeom prst="rect">
            <a:avLst/>
          </a:prstGeom>
        </p:spPr>
      </p:pic>
      <p:pic>
        <p:nvPicPr>
          <p:cNvPr id="7" name="Picture 24">
            <a:extLst>
              <a:ext uri="{FF2B5EF4-FFF2-40B4-BE49-F238E27FC236}">
                <a16:creationId xmlns:a16="http://schemas.microsoft.com/office/drawing/2014/main" xmlns="" id="{9B17EBB8-CCBF-65F1-919C-3057B255F0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375728" y="2667025"/>
            <a:ext cx="3141898" cy="761975"/>
          </a:xfrm>
          <a:prstGeom prst="rect">
            <a:avLst/>
          </a:prstGeom>
        </p:spPr>
      </p:pic>
      <p:pic>
        <p:nvPicPr>
          <p:cNvPr id="11" name="Picture 16">
            <a:extLst>
              <a:ext uri="{FF2B5EF4-FFF2-40B4-BE49-F238E27FC236}">
                <a16:creationId xmlns:a16="http://schemas.microsoft.com/office/drawing/2014/main" xmlns="" id="{D013FA11-16C2-C6FC-0E5B-7EE5F97891C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12090236" y="3163733"/>
            <a:ext cx="5148864" cy="3913135"/>
          </a:xfrm>
          <a:prstGeom prst="rect">
            <a:avLst/>
          </a:prstGeom>
        </p:spPr>
      </p:pic>
      <p:pic>
        <p:nvPicPr>
          <p:cNvPr id="9" name="Picture 20">
            <a:extLst>
              <a:ext uri="{FF2B5EF4-FFF2-40B4-BE49-F238E27FC236}">
                <a16:creationId xmlns:a16="http://schemas.microsoft.com/office/drawing/2014/main" xmlns="" id="{ACD2664B-C69E-B8AA-826E-75CC83F7FF08}"/>
              </a:ext>
            </a:extLst>
          </p:cNvPr>
          <p:cNvPicPr>
            <a:picLocks noChangeAspect="1"/>
          </p:cNvPicPr>
          <p:nvPr/>
        </p:nvPicPr>
        <p:blipFill>
          <a:blip r:embed="rId7"/>
          <a:srcRect/>
          <a:stretch>
            <a:fillRect/>
          </a:stretch>
        </p:blipFill>
        <p:spPr>
          <a:xfrm flipH="1">
            <a:off x="8594726" y="2158940"/>
            <a:ext cx="1956208" cy="2372360"/>
          </a:xfrm>
          <a:prstGeom prst="rect">
            <a:avLst/>
          </a:prstGeom>
        </p:spPr>
      </p:pic>
      <p:pic>
        <p:nvPicPr>
          <p:cNvPr id="2" name="Picture 1">
            <a:extLst>
              <a:ext uri="{FF2B5EF4-FFF2-40B4-BE49-F238E27FC236}">
                <a16:creationId xmlns:a16="http://schemas.microsoft.com/office/drawing/2014/main" xmlns="" id="{CD363F7E-5A28-1A0C-40AA-8F99D513B6C3}"/>
              </a:ext>
            </a:extLst>
          </p:cNvPr>
          <p:cNvPicPr>
            <a:picLocks noChangeAspect="1"/>
          </p:cNvPicPr>
          <p:nvPr/>
        </p:nvPicPr>
        <p:blipFill>
          <a:blip r:embed="rId8"/>
          <a:stretch>
            <a:fillRect/>
          </a:stretch>
        </p:blipFill>
        <p:spPr>
          <a:xfrm>
            <a:off x="3150180" y="1093724"/>
            <a:ext cx="6047756" cy="1414395"/>
          </a:xfrm>
          <a:prstGeom prst="rect">
            <a:avLst/>
          </a:prstGeom>
        </p:spPr>
      </p:pic>
    </p:spTree>
    <p:extLst>
      <p:ext uri="{BB962C8B-B14F-4D97-AF65-F5344CB8AC3E}">
        <p14:creationId xmlns:p14="http://schemas.microsoft.com/office/powerpoint/2010/main" val="3282969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375E-6 2.22222E-6 L -0.99375 -0.01181 " pathEditMode="relative" rAng="0" ptsTypes="AA">
                                      <p:cBhvr>
                                        <p:cTn id="6" dur="2000" fill="hold"/>
                                        <p:tgtEl>
                                          <p:spTgt spid="11"/>
                                        </p:tgtEl>
                                        <p:attrNameLst>
                                          <p:attrName>ppt_x</p:attrName>
                                          <p:attrName>ppt_y</p:attrName>
                                        </p:attrNameLst>
                                      </p:cBhvr>
                                      <p:rCtr x="-49687" y="-602"/>
                                    </p:animMotion>
                                  </p:childTnLst>
                                </p:cTn>
                              </p:par>
                              <p:par>
                                <p:cTn id="7" presetID="53" presetClass="entr" presetSubtype="16"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pic>
        <p:nvPicPr>
          <p:cNvPr id="17" name="Picture 18">
            <a:extLst>
              <a:ext uri="{FF2B5EF4-FFF2-40B4-BE49-F238E27FC236}">
                <a16:creationId xmlns:a16="http://schemas.microsoft.com/office/drawing/2014/main" xmlns="" id="{670AC932-8512-FAB0-24FD-715C7CB243C8}"/>
              </a:ext>
            </a:extLst>
          </p:cNvPr>
          <p:cNvPicPr>
            <a:picLocks noChangeAspect="1"/>
          </p:cNvPicPr>
          <p:nvPr/>
        </p:nvPicPr>
        <p:blipFill>
          <a:blip r:embed="rId4"/>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xmlns="" id="{E926FC8F-8667-297E-E75A-9ADAC6B65D09}"/>
              </a:ext>
            </a:extLst>
          </p:cNvPr>
          <p:cNvPicPr>
            <a:picLocks noChangeAspect="1"/>
          </p:cNvPicPr>
          <p:nvPr/>
        </p:nvPicPr>
        <p:blipFill>
          <a:blip r:embed="rId4"/>
          <a:srcRect/>
          <a:stretch>
            <a:fillRect/>
          </a:stretch>
        </p:blipFill>
        <p:spPr>
          <a:xfrm>
            <a:off x="-194721" y="5130298"/>
            <a:ext cx="3472768" cy="1727702"/>
          </a:xfrm>
          <a:prstGeom prst="rect">
            <a:avLst/>
          </a:prstGeom>
        </p:spPr>
      </p:pic>
      <p:sp>
        <p:nvSpPr>
          <p:cNvPr id="4" name="TextBox 3">
            <a:extLst>
              <a:ext uri="{FF2B5EF4-FFF2-40B4-BE49-F238E27FC236}">
                <a16:creationId xmlns:a16="http://schemas.microsoft.com/office/drawing/2014/main" xmlns="" id="{8F8AE6FF-7B83-3F21-F370-8CB521FA05FB}"/>
              </a:ext>
            </a:extLst>
          </p:cNvPr>
          <p:cNvSpPr txBox="1"/>
          <p:nvPr/>
        </p:nvSpPr>
        <p:spPr>
          <a:xfrm>
            <a:off x="1959915" y="326364"/>
            <a:ext cx="942439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8575">
                  <a:solidFill>
                    <a:prstClr val="black"/>
                  </a:solidFill>
                </a:ln>
                <a:solidFill>
                  <a:schemeClr val="accent2"/>
                </a:solidFill>
                <a:effectLst/>
                <a:uLnTx/>
                <a:uFillTx/>
                <a:ea typeface="+mn-ea"/>
                <a:cs typeface="+mn-cs"/>
              </a:rPr>
              <a:t>LUYỆN ĐỌC TRƯỚC LỚP</a:t>
            </a:r>
          </a:p>
        </p:txBody>
      </p:sp>
      <p:grpSp>
        <p:nvGrpSpPr>
          <p:cNvPr id="22" name="Group 21">
            <a:extLst>
              <a:ext uri="{FF2B5EF4-FFF2-40B4-BE49-F238E27FC236}">
                <a16:creationId xmlns:a16="http://schemas.microsoft.com/office/drawing/2014/main" xmlns="" id="{A15AA4CB-C889-8F6B-3AB9-3162A4F6A9EB}"/>
              </a:ext>
            </a:extLst>
          </p:cNvPr>
          <p:cNvGrpSpPr/>
          <p:nvPr/>
        </p:nvGrpSpPr>
        <p:grpSpPr>
          <a:xfrm>
            <a:off x="1541663" y="1702879"/>
            <a:ext cx="9122782" cy="3666080"/>
            <a:chOff x="4841104" y="3817600"/>
            <a:chExt cx="7073839" cy="2842692"/>
          </a:xfrm>
        </p:grpSpPr>
        <p:grpSp>
          <p:nvGrpSpPr>
            <p:cNvPr id="23" name="Group 22">
              <a:extLst>
                <a:ext uri="{FF2B5EF4-FFF2-40B4-BE49-F238E27FC236}">
                  <a16:creationId xmlns:a16="http://schemas.microsoft.com/office/drawing/2014/main" xmlns="" id="{BF9034A1-899E-243C-787C-6277B6609680}"/>
                </a:ext>
              </a:extLst>
            </p:cNvPr>
            <p:cNvGrpSpPr/>
            <p:nvPr/>
          </p:nvGrpSpPr>
          <p:grpSpPr>
            <a:xfrm>
              <a:off x="4841104" y="3817600"/>
              <a:ext cx="7073839" cy="2842692"/>
              <a:chOff x="2975204" y="1255651"/>
              <a:chExt cx="7073839" cy="2842692"/>
            </a:xfrm>
          </p:grpSpPr>
          <p:sp>
            <p:nvSpPr>
              <p:cNvPr id="43" name="Rectangle: Rounded Corners 42">
                <a:extLst>
                  <a:ext uri="{FF2B5EF4-FFF2-40B4-BE49-F238E27FC236}">
                    <a16:creationId xmlns:a16="http://schemas.microsoft.com/office/drawing/2014/main" xmlns="" id="{917188AE-CF35-2B42-33D4-8439C54C5E89}"/>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ea typeface="+mn-ea"/>
                    <a:cs typeface="+mn-cs"/>
                  </a:rPr>
                  <a:t>1. </a:t>
                </a:r>
                <a:r>
                  <a:rPr kumimoji="0" lang="en-US" sz="4400" b="0" i="0" u="none" strike="noStrike" kern="1200" cap="none" spc="0" normalizeH="0" baseline="0" noProof="0" dirty="0" err="1">
                    <a:ln>
                      <a:noFill/>
                    </a:ln>
                    <a:solidFill>
                      <a:srgbClr val="000000"/>
                    </a:solidFill>
                    <a:effectLst/>
                    <a:uLnTx/>
                    <a:uFillTx/>
                    <a:ea typeface="+mn-ea"/>
                    <a:cs typeface="+mn-cs"/>
                  </a:rPr>
                  <a:t>Đọc</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đúng</a:t>
                </a:r>
                <a:r>
                  <a:rPr kumimoji="0" lang="en-US" sz="44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ea typeface="+mn-ea"/>
                    <a:cs typeface="+mn-cs"/>
                  </a:rPr>
                  <a:t>2. </a:t>
                </a:r>
                <a:r>
                  <a:rPr kumimoji="0" lang="en-US" sz="4400" b="0" i="0" u="none" strike="noStrike" kern="1200" cap="none" spc="0" normalizeH="0" baseline="0" noProof="0" dirty="0" err="1">
                    <a:ln>
                      <a:noFill/>
                    </a:ln>
                    <a:solidFill>
                      <a:srgbClr val="000000"/>
                    </a:solidFill>
                    <a:effectLst/>
                    <a:uLnTx/>
                    <a:uFillTx/>
                    <a:ea typeface="+mn-ea"/>
                    <a:cs typeface="+mn-cs"/>
                  </a:rPr>
                  <a:t>Đọc</a:t>
                </a:r>
                <a:r>
                  <a:rPr kumimoji="0" lang="en-US" sz="4400" b="0" i="0" u="none" strike="noStrike" kern="1200" cap="none" spc="0" normalizeH="0" baseline="0" noProof="0" dirty="0">
                    <a:ln>
                      <a:noFill/>
                    </a:ln>
                    <a:solidFill>
                      <a:srgbClr val="000000"/>
                    </a:solidFill>
                    <a:effectLst/>
                    <a:uLnTx/>
                    <a:uFillTx/>
                    <a:ea typeface="+mn-ea"/>
                    <a:cs typeface="+mn-cs"/>
                  </a:rPr>
                  <a:t> to, </a:t>
                </a:r>
                <a:r>
                  <a:rPr kumimoji="0" lang="en-US" sz="4400" b="0" i="0" u="none" strike="noStrike" kern="1200" cap="none" spc="0" normalizeH="0" baseline="0" noProof="0" dirty="0" err="1">
                    <a:ln>
                      <a:noFill/>
                    </a:ln>
                    <a:solidFill>
                      <a:srgbClr val="000000"/>
                    </a:solidFill>
                    <a:effectLst/>
                    <a:uLnTx/>
                    <a:uFillTx/>
                    <a:ea typeface="+mn-ea"/>
                    <a:cs typeface="+mn-cs"/>
                  </a:rPr>
                  <a:t>rõ</a:t>
                </a:r>
                <a:r>
                  <a:rPr kumimoji="0" lang="en-US" sz="44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ea typeface="+mn-ea"/>
                    <a:cs typeface="+mn-cs"/>
                  </a:rPr>
                  <a:t>3. </a:t>
                </a:r>
                <a:r>
                  <a:rPr kumimoji="0" lang="en-US" sz="4400" b="0" i="0" u="none" strike="noStrike" kern="1200" cap="none" spc="0" normalizeH="0" baseline="0" noProof="0" dirty="0" err="1">
                    <a:ln>
                      <a:noFill/>
                    </a:ln>
                    <a:solidFill>
                      <a:srgbClr val="000000"/>
                    </a:solidFill>
                    <a:effectLst/>
                    <a:uLnTx/>
                    <a:uFillTx/>
                    <a:ea typeface="+mn-ea"/>
                    <a:cs typeface="+mn-cs"/>
                  </a:rPr>
                  <a:t>Đọc</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ngắt</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nghỉ</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đúng</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chỗ</a:t>
                </a:r>
                <a:r>
                  <a:rPr kumimoji="0" lang="en-US" sz="4400" b="0" i="0" u="none" strike="noStrike" kern="1200" cap="none" spc="0" normalizeH="0" baseline="0" noProof="0" dirty="0">
                    <a:ln>
                      <a:noFill/>
                    </a:ln>
                    <a:solidFill>
                      <a:srgbClr val="000000"/>
                    </a:solidFill>
                    <a:effectLst/>
                    <a:uLnTx/>
                    <a:uFillTx/>
                    <a:ea typeface="+mn-ea"/>
                    <a:cs typeface="+mn-cs"/>
                  </a:rPr>
                  <a:t>.</a:t>
                </a:r>
              </a:p>
            </p:txBody>
          </p:sp>
          <p:sp>
            <p:nvSpPr>
              <p:cNvPr id="44" name="Rectangle: Rounded Corners 43">
                <a:extLst>
                  <a:ext uri="{FF2B5EF4-FFF2-40B4-BE49-F238E27FC236}">
                    <a16:creationId xmlns:a16="http://schemas.microsoft.com/office/drawing/2014/main" xmlns="" id="{6073D7AC-F53B-FB53-F11B-9CC67E55AD7D}"/>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grpSp>
        <p:pic>
          <p:nvPicPr>
            <p:cNvPr id="30" name="Picture 29">
              <a:extLst>
                <a:ext uri="{FF2B5EF4-FFF2-40B4-BE49-F238E27FC236}">
                  <a16:creationId xmlns:a16="http://schemas.microsoft.com/office/drawing/2014/main" xmlns="" id="{7AB52D1B-23E5-0911-0CF5-CDB33C1B562D}"/>
                </a:ext>
              </a:extLst>
            </p:cNvPr>
            <p:cNvPicPr>
              <a:picLocks noChangeAspect="1"/>
            </p:cNvPicPr>
            <p:nvPr/>
          </p:nvPicPr>
          <p:blipFill>
            <a:blip r:embed="rId6"/>
            <a:stretch>
              <a:fillRect/>
            </a:stretch>
          </p:blipFill>
          <p:spPr>
            <a:xfrm>
              <a:off x="7643878" y="4914126"/>
              <a:ext cx="469963" cy="469963"/>
            </a:xfrm>
            <a:prstGeom prst="rect">
              <a:avLst/>
            </a:prstGeom>
          </p:spPr>
        </p:pic>
        <p:pic>
          <p:nvPicPr>
            <p:cNvPr id="31" name="Picture 30">
              <a:extLst>
                <a:ext uri="{FF2B5EF4-FFF2-40B4-BE49-F238E27FC236}">
                  <a16:creationId xmlns:a16="http://schemas.microsoft.com/office/drawing/2014/main" xmlns="" id="{E239CA3C-53AB-4E9D-607A-43C15DEDEC25}"/>
                </a:ext>
              </a:extLst>
            </p:cNvPr>
            <p:cNvPicPr>
              <a:picLocks noChangeAspect="1"/>
            </p:cNvPicPr>
            <p:nvPr/>
          </p:nvPicPr>
          <p:blipFill>
            <a:blip r:embed="rId7"/>
            <a:stretch>
              <a:fillRect/>
            </a:stretch>
          </p:blipFill>
          <p:spPr>
            <a:xfrm>
              <a:off x="7087204" y="4914126"/>
              <a:ext cx="469963" cy="469963"/>
            </a:xfrm>
            <a:prstGeom prst="rect">
              <a:avLst/>
            </a:prstGeom>
          </p:spPr>
        </p:pic>
        <p:pic>
          <p:nvPicPr>
            <p:cNvPr id="32" name="Picture 31">
              <a:extLst>
                <a:ext uri="{FF2B5EF4-FFF2-40B4-BE49-F238E27FC236}">
                  <a16:creationId xmlns:a16="http://schemas.microsoft.com/office/drawing/2014/main" xmlns="" id="{F03F02F3-95FD-03A7-5180-23E68C4B526C}"/>
                </a:ext>
              </a:extLst>
            </p:cNvPr>
            <p:cNvPicPr>
              <a:picLocks noChangeAspect="1"/>
            </p:cNvPicPr>
            <p:nvPr/>
          </p:nvPicPr>
          <p:blipFill>
            <a:blip r:embed="rId8"/>
            <a:stretch>
              <a:fillRect/>
            </a:stretch>
          </p:blipFill>
          <p:spPr>
            <a:xfrm>
              <a:off x="8200552" y="4914126"/>
              <a:ext cx="469963" cy="469963"/>
            </a:xfrm>
            <a:prstGeom prst="rect">
              <a:avLst/>
            </a:prstGeom>
          </p:spPr>
        </p:pic>
        <p:pic>
          <p:nvPicPr>
            <p:cNvPr id="35" name="Picture 34">
              <a:extLst>
                <a:ext uri="{FF2B5EF4-FFF2-40B4-BE49-F238E27FC236}">
                  <a16:creationId xmlns:a16="http://schemas.microsoft.com/office/drawing/2014/main" xmlns="" id="{151D0A0E-4F05-E828-4156-A9B20AECAF1F}"/>
                </a:ext>
              </a:extLst>
            </p:cNvPr>
            <p:cNvPicPr>
              <a:picLocks noChangeAspect="1"/>
            </p:cNvPicPr>
            <p:nvPr/>
          </p:nvPicPr>
          <p:blipFill>
            <a:blip r:embed="rId6"/>
            <a:stretch>
              <a:fillRect/>
            </a:stretch>
          </p:blipFill>
          <p:spPr>
            <a:xfrm>
              <a:off x="7775343" y="5558022"/>
              <a:ext cx="469963" cy="469963"/>
            </a:xfrm>
            <a:prstGeom prst="rect">
              <a:avLst/>
            </a:prstGeom>
          </p:spPr>
        </p:pic>
        <p:pic>
          <p:nvPicPr>
            <p:cNvPr id="36" name="Picture 35">
              <a:extLst>
                <a:ext uri="{FF2B5EF4-FFF2-40B4-BE49-F238E27FC236}">
                  <a16:creationId xmlns:a16="http://schemas.microsoft.com/office/drawing/2014/main" xmlns="" id="{99B48BF0-E910-D6CF-0E51-5F465189E26B}"/>
                </a:ext>
              </a:extLst>
            </p:cNvPr>
            <p:cNvPicPr>
              <a:picLocks noChangeAspect="1"/>
            </p:cNvPicPr>
            <p:nvPr/>
          </p:nvPicPr>
          <p:blipFill>
            <a:blip r:embed="rId7"/>
            <a:stretch>
              <a:fillRect/>
            </a:stretch>
          </p:blipFill>
          <p:spPr>
            <a:xfrm>
              <a:off x="7218668" y="5558022"/>
              <a:ext cx="469963" cy="469963"/>
            </a:xfrm>
            <a:prstGeom prst="rect">
              <a:avLst/>
            </a:prstGeom>
          </p:spPr>
        </p:pic>
        <p:pic>
          <p:nvPicPr>
            <p:cNvPr id="37" name="Picture 36">
              <a:extLst>
                <a:ext uri="{FF2B5EF4-FFF2-40B4-BE49-F238E27FC236}">
                  <a16:creationId xmlns:a16="http://schemas.microsoft.com/office/drawing/2014/main" xmlns="" id="{02AF9027-9C0D-CC13-5628-469BB450DF03}"/>
                </a:ext>
              </a:extLst>
            </p:cNvPr>
            <p:cNvPicPr>
              <a:picLocks noChangeAspect="1"/>
            </p:cNvPicPr>
            <p:nvPr/>
          </p:nvPicPr>
          <p:blipFill>
            <a:blip r:embed="rId8"/>
            <a:stretch>
              <a:fillRect/>
            </a:stretch>
          </p:blipFill>
          <p:spPr>
            <a:xfrm>
              <a:off x="8332016" y="5558022"/>
              <a:ext cx="469963" cy="469963"/>
            </a:xfrm>
            <a:prstGeom prst="rect">
              <a:avLst/>
            </a:prstGeom>
          </p:spPr>
        </p:pic>
        <p:pic>
          <p:nvPicPr>
            <p:cNvPr id="39" name="Picture 38">
              <a:extLst>
                <a:ext uri="{FF2B5EF4-FFF2-40B4-BE49-F238E27FC236}">
                  <a16:creationId xmlns:a16="http://schemas.microsoft.com/office/drawing/2014/main" xmlns="" id="{43A4A6BA-E2B2-16F4-76BB-CAC98CDDF1E9}"/>
                </a:ext>
              </a:extLst>
            </p:cNvPr>
            <p:cNvPicPr>
              <a:picLocks noChangeAspect="1"/>
            </p:cNvPicPr>
            <p:nvPr/>
          </p:nvPicPr>
          <p:blipFill>
            <a:blip r:embed="rId6"/>
            <a:stretch>
              <a:fillRect/>
            </a:stretch>
          </p:blipFill>
          <p:spPr>
            <a:xfrm>
              <a:off x="10272793" y="6124143"/>
              <a:ext cx="469963" cy="469963"/>
            </a:xfrm>
            <a:prstGeom prst="rect">
              <a:avLst/>
            </a:prstGeom>
          </p:spPr>
        </p:pic>
        <p:pic>
          <p:nvPicPr>
            <p:cNvPr id="41" name="Picture 40">
              <a:extLst>
                <a:ext uri="{FF2B5EF4-FFF2-40B4-BE49-F238E27FC236}">
                  <a16:creationId xmlns:a16="http://schemas.microsoft.com/office/drawing/2014/main" xmlns="" id="{424827E7-843B-91C5-862B-4ED4F35EED71}"/>
                </a:ext>
              </a:extLst>
            </p:cNvPr>
            <p:cNvPicPr>
              <a:picLocks noChangeAspect="1"/>
            </p:cNvPicPr>
            <p:nvPr/>
          </p:nvPicPr>
          <p:blipFill>
            <a:blip r:embed="rId7"/>
            <a:stretch>
              <a:fillRect/>
            </a:stretch>
          </p:blipFill>
          <p:spPr>
            <a:xfrm>
              <a:off x="9716119" y="6124143"/>
              <a:ext cx="469963" cy="469963"/>
            </a:xfrm>
            <a:prstGeom prst="rect">
              <a:avLst/>
            </a:prstGeom>
          </p:spPr>
        </p:pic>
        <p:pic>
          <p:nvPicPr>
            <p:cNvPr id="42" name="Picture 41">
              <a:extLst>
                <a:ext uri="{FF2B5EF4-FFF2-40B4-BE49-F238E27FC236}">
                  <a16:creationId xmlns:a16="http://schemas.microsoft.com/office/drawing/2014/main" xmlns="" id="{521137E2-1802-F88F-8116-235E5D442960}"/>
                </a:ext>
              </a:extLst>
            </p:cNvPr>
            <p:cNvPicPr>
              <a:picLocks noChangeAspect="1"/>
            </p:cNvPicPr>
            <p:nvPr/>
          </p:nvPicPr>
          <p:blipFill>
            <a:blip r:embed="rId8"/>
            <a:stretch>
              <a:fillRect/>
            </a:stretch>
          </p:blipFill>
          <p:spPr>
            <a:xfrm>
              <a:off x="10829468" y="6124143"/>
              <a:ext cx="469963" cy="469963"/>
            </a:xfrm>
            <a:prstGeom prst="rect">
              <a:avLst/>
            </a:prstGeom>
          </p:spPr>
        </p:pic>
      </p:grpSp>
      <p:pic>
        <p:nvPicPr>
          <p:cNvPr id="2" name="Picture 17">
            <a:extLst>
              <a:ext uri="{FF2B5EF4-FFF2-40B4-BE49-F238E27FC236}">
                <a16:creationId xmlns:a16="http://schemas.microsoft.com/office/drawing/2014/main" xmlns="" id="{FFEC8041-2A96-20BC-0AA1-9D403F13C4E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9845129" y="1766502"/>
            <a:ext cx="2028074" cy="5172560"/>
          </a:xfrm>
          <a:prstGeom prst="rect">
            <a:avLst/>
          </a:prstGeom>
        </p:spPr>
      </p:pic>
    </p:spTree>
    <p:extLst>
      <p:ext uri="{BB962C8B-B14F-4D97-AF65-F5344CB8AC3E}">
        <p14:creationId xmlns:p14="http://schemas.microsoft.com/office/powerpoint/2010/main" val="346461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par>
                              <p:cTn id="13" fill="hold">
                                <p:stCondLst>
                                  <p:cond delay="500"/>
                                </p:stCondLst>
                                <p:childTnLst>
                                  <p:par>
                                    <p:cTn id="14" presetID="2" presetClass="entr" presetSubtype="4" fill="hold" nodeType="afterEffect" p14:presetBounceEnd="66000">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14:bounceEnd="66000">
                                          <p:cBhvr additive="base">
                                            <p:cTn id="16" dur="1000" fill="hold"/>
                                            <p:tgtEl>
                                              <p:spTgt spid="2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13" name="chimes.wav"/>
                                            </p:tgtEl>
                                          </p:cMediaNode>
                                        </p:audio>
                                      </p:sub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xmlns=""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xmlns=""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xmlns=""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xmlns=""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grpSp>
        <p:nvGrpSpPr>
          <p:cNvPr id="3" name="Group 2"/>
          <p:cNvGrpSpPr/>
          <p:nvPr/>
        </p:nvGrpSpPr>
        <p:grpSpPr>
          <a:xfrm>
            <a:off x="12192000" y="4507173"/>
            <a:ext cx="5148864" cy="3913135"/>
            <a:chOff x="12090236" y="3514332"/>
            <a:chExt cx="5148864" cy="3913135"/>
          </a:xfrm>
        </p:grpSpPr>
        <p:pic>
          <p:nvPicPr>
            <p:cNvPr id="11" name="Picture 16">
              <a:extLst>
                <a:ext uri="{FF2B5EF4-FFF2-40B4-BE49-F238E27FC236}">
                  <a16:creationId xmlns:a16="http://schemas.microsoft.com/office/drawing/2014/main" xmlns="" id="{D013FA11-16C2-C6FC-0E5B-7EE5F97891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2090236" y="3514332"/>
              <a:ext cx="5148864" cy="3913135"/>
            </a:xfrm>
            <a:prstGeom prst="rect">
              <a:avLst/>
            </a:prstGeom>
          </p:spPr>
        </p:pic>
        <p:sp>
          <p:nvSpPr>
            <p:cNvPr id="2" name="Rounded Rectangle 1"/>
            <p:cNvSpPr/>
            <p:nvPr/>
          </p:nvSpPr>
          <p:spPr>
            <a:xfrm>
              <a:off x="14273784" y="5495544"/>
              <a:ext cx="2221992" cy="566928"/>
            </a:xfrm>
            <a:prstGeom prst="roundRect">
              <a:avLst/>
            </a:prstGeom>
            <a:solidFill>
              <a:srgbClr val="FBC11D"/>
            </a:solidFill>
            <a:ln>
              <a:solidFill>
                <a:srgbClr val="FBC1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xmlns="" id="{94C5025D-57ED-8D52-96A4-5B2EFC10A65D}"/>
              </a:ext>
            </a:extLst>
          </p:cNvPr>
          <p:cNvPicPr>
            <a:picLocks noChangeAspect="1"/>
          </p:cNvPicPr>
          <p:nvPr/>
        </p:nvPicPr>
        <p:blipFill>
          <a:blip r:embed="rId8"/>
          <a:stretch>
            <a:fillRect/>
          </a:stretch>
        </p:blipFill>
        <p:spPr>
          <a:xfrm>
            <a:off x="1657111" y="1551967"/>
            <a:ext cx="7651143" cy="1390008"/>
          </a:xfrm>
          <a:prstGeom prst="rect">
            <a:avLst/>
          </a:prstGeom>
        </p:spPr>
      </p:pic>
    </p:spTree>
    <p:extLst>
      <p:ext uri="{BB962C8B-B14F-4D97-AF65-F5344CB8AC3E}">
        <p14:creationId xmlns:p14="http://schemas.microsoft.com/office/powerpoint/2010/main" val="4151032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29167E-6 -1.11111E-6 L -0.99779 -0.02662 " pathEditMode="relative" rAng="0" ptsTypes="AA">
                                      <p:cBhvr>
                                        <p:cTn id="6" dur="2000" fill="hold"/>
                                        <p:tgtEl>
                                          <p:spTgt spid="3"/>
                                        </p:tgtEl>
                                        <p:attrNameLst>
                                          <p:attrName>ppt_x</p:attrName>
                                          <p:attrName>ppt_y</p:attrName>
                                        </p:attrNameLst>
                                      </p:cBhvr>
                                      <p:rCtr x="-49896" y="-1343"/>
                                    </p:animMotion>
                                  </p:childTnLst>
                                </p:cTn>
                              </p:par>
                              <p:par>
                                <p:cTn id="7" presetID="53" presetClass="entr" presetSubtype="16"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xmlns="" id="{670AC932-8512-FAB0-24FD-715C7CB243C8}"/>
              </a:ext>
            </a:extLst>
          </p:cNvPr>
          <p:cNvPicPr>
            <a:picLocks noChangeAspect="1"/>
          </p:cNvPicPr>
          <p:nvPr/>
        </p:nvPicPr>
        <p:blipFill>
          <a:blip r:embed="rId4"/>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xmlns="" id="{E926FC8F-8667-297E-E75A-9ADAC6B65D09}"/>
              </a:ext>
            </a:extLst>
          </p:cNvPr>
          <p:cNvPicPr>
            <a:picLocks noChangeAspect="1"/>
          </p:cNvPicPr>
          <p:nvPr/>
        </p:nvPicPr>
        <p:blipFill>
          <a:blip r:embed="rId4"/>
          <a:srcRect/>
          <a:stretch>
            <a:fillRect/>
          </a:stretch>
        </p:blipFill>
        <p:spPr>
          <a:xfrm>
            <a:off x="-194721" y="5130298"/>
            <a:ext cx="3472768" cy="1727702"/>
          </a:xfrm>
          <a:prstGeom prst="rect">
            <a:avLst/>
          </a:prstGeom>
        </p:spPr>
      </p:pic>
      <p:pic>
        <p:nvPicPr>
          <p:cNvPr id="8" name="Picture 8">
            <a:extLst>
              <a:ext uri="{FF2B5EF4-FFF2-40B4-BE49-F238E27FC236}">
                <a16:creationId xmlns:a16="http://schemas.microsoft.com/office/drawing/2014/main" xmlns="" id="{BA27D8C3-D499-1335-E6FA-37CA0963D71B}"/>
              </a:ext>
            </a:extLst>
          </p:cNvPr>
          <p:cNvPicPr>
            <a:picLocks noChangeAspect="1"/>
          </p:cNvPicPr>
          <p:nvPr/>
        </p:nvPicPr>
        <p:blipFill>
          <a:blip r:embed="rId6"/>
          <a:srcRect/>
          <a:stretch>
            <a:fillRect/>
          </a:stretch>
        </p:blipFill>
        <p:spPr>
          <a:xfrm>
            <a:off x="349321" y="2126877"/>
            <a:ext cx="3177531" cy="4308516"/>
          </a:xfrm>
          <a:prstGeom prst="rect">
            <a:avLst/>
          </a:prstGeom>
        </p:spPr>
      </p:pic>
      <p:pic>
        <p:nvPicPr>
          <p:cNvPr id="9" name="Picture 7">
            <a:extLst>
              <a:ext uri="{FF2B5EF4-FFF2-40B4-BE49-F238E27FC236}">
                <a16:creationId xmlns:a16="http://schemas.microsoft.com/office/drawing/2014/main" xmlns="" id="{D577E005-73A5-ABA0-CA5D-B6CED8C2964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267544" y="1321421"/>
            <a:ext cx="7356210" cy="5205579"/>
          </a:xfrm>
          <a:prstGeom prst="rect">
            <a:avLst/>
          </a:prstGeom>
        </p:spPr>
      </p:pic>
      <p:sp>
        <p:nvSpPr>
          <p:cNvPr id="11" name="TextBox 10">
            <a:extLst>
              <a:ext uri="{FF2B5EF4-FFF2-40B4-BE49-F238E27FC236}">
                <a16:creationId xmlns:a16="http://schemas.microsoft.com/office/drawing/2014/main" xmlns="" id="{CA2CEE0E-40FE-F6AD-734F-4F5D615036CF}"/>
              </a:ext>
            </a:extLst>
          </p:cNvPr>
          <p:cNvSpPr txBox="1"/>
          <p:nvPr/>
        </p:nvSpPr>
        <p:spPr>
          <a:xfrm>
            <a:off x="4570093" y="2319299"/>
            <a:ext cx="4974295"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2060"/>
                </a:solidFill>
                <a:effectLst/>
                <a:uLnTx/>
                <a:uFillTx/>
                <a:latin typeface="Arial" panose="020B0604020202020204" pitchFamily="34" charset="0"/>
              </a:rPr>
              <a:t>Trong bài đọc, có từ nào em chưa hiểu nghĩa? </a:t>
            </a:r>
          </a:p>
        </p:txBody>
      </p:sp>
    </p:spTree>
    <p:extLst>
      <p:ext uri="{BB962C8B-B14F-4D97-AF65-F5344CB8AC3E}">
        <p14:creationId xmlns:p14="http://schemas.microsoft.com/office/powerpoint/2010/main" val="1509113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447366" y="417839"/>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8">
            <a:extLst>
              <a:ext uri="{FF2B5EF4-FFF2-40B4-BE49-F238E27FC236}">
                <a16:creationId xmlns:a16="http://schemas.microsoft.com/office/drawing/2014/main" xmlns="" id="{BA27D8C3-D499-1335-E6FA-37CA0963D71B}"/>
              </a:ext>
            </a:extLst>
          </p:cNvPr>
          <p:cNvPicPr>
            <a:picLocks noChangeAspect="1"/>
          </p:cNvPicPr>
          <p:nvPr/>
        </p:nvPicPr>
        <p:blipFill>
          <a:blip r:embed="rId6"/>
          <a:srcRect/>
          <a:stretch>
            <a:fillRect/>
          </a:stretch>
        </p:blipFill>
        <p:spPr>
          <a:xfrm>
            <a:off x="9355245" y="2609454"/>
            <a:ext cx="3010007" cy="4081365"/>
          </a:xfrm>
          <a:prstGeom prst="rect">
            <a:avLst/>
          </a:prstGeom>
        </p:spPr>
      </p:pic>
      <p:grpSp>
        <p:nvGrpSpPr>
          <p:cNvPr id="3" name="Group 2">
            <a:extLst>
              <a:ext uri="{FF2B5EF4-FFF2-40B4-BE49-F238E27FC236}">
                <a16:creationId xmlns:a16="http://schemas.microsoft.com/office/drawing/2014/main" xmlns="" id="{B11EE659-AD94-110F-D136-19ADDB097139}"/>
              </a:ext>
            </a:extLst>
          </p:cNvPr>
          <p:cNvGrpSpPr/>
          <p:nvPr/>
        </p:nvGrpSpPr>
        <p:grpSpPr>
          <a:xfrm>
            <a:off x="892053" y="1759748"/>
            <a:ext cx="8293103" cy="2879158"/>
            <a:chOff x="2272630" y="2256761"/>
            <a:chExt cx="5396239" cy="1744284"/>
          </a:xfrm>
        </p:grpSpPr>
        <p:sp>
          <p:nvSpPr>
            <p:cNvPr id="4" name="Rectangle: Diagonal Corners Rounded 3">
              <a:extLst>
                <a:ext uri="{FF2B5EF4-FFF2-40B4-BE49-F238E27FC236}">
                  <a16:creationId xmlns:a16="http://schemas.microsoft.com/office/drawing/2014/main" xmlns="" id="{B6C1C549-683F-C3BD-DCB6-9D9DE227FF01}"/>
                </a:ext>
              </a:extLst>
            </p:cNvPr>
            <p:cNvSpPr/>
            <p:nvPr/>
          </p:nvSpPr>
          <p:spPr>
            <a:xfrm>
              <a:off x="2428789" y="2256761"/>
              <a:ext cx="4975807" cy="119442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Diagonal Corners Rounded 5">
              <a:extLst>
                <a:ext uri="{FF2B5EF4-FFF2-40B4-BE49-F238E27FC236}">
                  <a16:creationId xmlns:a16="http://schemas.microsoft.com/office/drawing/2014/main" xmlns="" id="{013EB2A4-7E47-9107-86C4-6DC5896D014B}"/>
                </a:ext>
              </a:extLst>
            </p:cNvPr>
            <p:cNvSpPr/>
            <p:nvPr/>
          </p:nvSpPr>
          <p:spPr>
            <a:xfrm>
              <a:off x="2272630" y="2418977"/>
              <a:ext cx="5053261" cy="1366250"/>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13">
              <a:extLst>
                <a:ext uri="{FF2B5EF4-FFF2-40B4-BE49-F238E27FC236}">
                  <a16:creationId xmlns:a16="http://schemas.microsoft.com/office/drawing/2014/main" xmlns="" id="{37883CE7-32A4-9F77-7625-B92CBA7B601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764114" y="3209624"/>
              <a:ext cx="904755" cy="791421"/>
            </a:xfrm>
            <a:prstGeom prst="rect">
              <a:avLst/>
            </a:prstGeom>
          </p:spPr>
        </p:pic>
        <p:sp>
          <p:nvSpPr>
            <p:cNvPr id="14" name="TextBox 13">
              <a:extLst>
                <a:ext uri="{FF2B5EF4-FFF2-40B4-BE49-F238E27FC236}">
                  <a16:creationId xmlns:a16="http://schemas.microsoft.com/office/drawing/2014/main" xmlns="" id="{6B569A38-6BD0-318B-41DB-920824720871}"/>
                </a:ext>
              </a:extLst>
            </p:cNvPr>
            <p:cNvSpPr txBox="1"/>
            <p:nvPr/>
          </p:nvSpPr>
          <p:spPr>
            <a:xfrm>
              <a:off x="2507523" y="2461957"/>
              <a:ext cx="4630696" cy="9455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a:ea typeface="+mn-ea"/>
                  <a:cs typeface="+mn-cs"/>
                </a:rPr>
                <a:t>sao chổi: </a:t>
              </a:r>
              <a:r>
                <a:rPr kumimoji="0" lang="vi-VN" sz="3200" b="1" i="0" u="none" strike="noStrike" kern="1200" cap="none" spc="0" normalizeH="0" baseline="0" noProof="0" dirty="0">
                  <a:ln>
                    <a:noFill/>
                  </a:ln>
                  <a:solidFill>
                    <a:srgbClr val="990099"/>
                  </a:solidFill>
                  <a:effectLst/>
                  <a:uLnTx/>
                  <a:uFillTx/>
                  <a:latin typeface="Calibri" panose="020F0502020204030204"/>
                  <a:ea typeface="+mn-ea"/>
                  <a:cs typeface="+mn-cs"/>
                </a:rPr>
                <a:t>thiên thể bay ngoài không gian, được cấu tạo chủ yếu từ băng, thường có hình thù kì dị: đầu nhọn, đuôi to giống một chiếc chổi quét nhà. </a:t>
              </a:r>
              <a:endParaRPr kumimoji="0" lang="en-US" sz="3200" i="0" u="none" strike="noStrike" kern="1200" cap="none" spc="0" normalizeH="0" baseline="0" noProof="0" dirty="0">
                <a:ln>
                  <a:noFill/>
                </a:ln>
                <a:effectLst/>
                <a:uLnTx/>
                <a:uFillTx/>
                <a:latin typeface="Calibri" panose="020F0502020204030204"/>
                <a:ea typeface="+mn-ea"/>
                <a:cs typeface="+mn-cs"/>
              </a:endParaRPr>
            </a:p>
          </p:txBody>
        </p:sp>
      </p:grpSp>
      <p:pic>
        <p:nvPicPr>
          <p:cNvPr id="2" name="Picture 1">
            <a:extLst>
              <a:ext uri="{FF2B5EF4-FFF2-40B4-BE49-F238E27FC236}">
                <a16:creationId xmlns:a16="http://schemas.microsoft.com/office/drawing/2014/main" xmlns="" id="{97DEFAE6-521F-C4D0-77E4-130FC140E446}"/>
              </a:ext>
            </a:extLst>
          </p:cNvPr>
          <p:cNvPicPr>
            <a:picLocks noChangeAspect="1"/>
          </p:cNvPicPr>
          <p:nvPr/>
        </p:nvPicPr>
        <p:blipFill>
          <a:blip r:embed="rId9"/>
          <a:stretch>
            <a:fillRect/>
          </a:stretch>
        </p:blipFill>
        <p:spPr>
          <a:xfrm>
            <a:off x="413880" y="143633"/>
            <a:ext cx="11498053" cy="1597290"/>
          </a:xfrm>
          <a:prstGeom prst="rect">
            <a:avLst/>
          </a:prstGeom>
        </p:spPr>
      </p:pic>
      <p:pic>
        <p:nvPicPr>
          <p:cNvPr id="1026" name="Picture 2" descr="Sao chổi: nguồn gốc và đặc điểm">
            <a:extLst>
              <a:ext uri="{FF2B5EF4-FFF2-40B4-BE49-F238E27FC236}">
                <a16:creationId xmlns:a16="http://schemas.microsoft.com/office/drawing/2014/main" xmlns="" id="{2508BA52-582C-A191-1948-C5A24EAAE3D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6448" y="4329026"/>
            <a:ext cx="3120716" cy="228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144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63415" y="334694"/>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8">
            <a:extLst>
              <a:ext uri="{FF2B5EF4-FFF2-40B4-BE49-F238E27FC236}">
                <a16:creationId xmlns:a16="http://schemas.microsoft.com/office/drawing/2014/main" xmlns="" id="{BA27D8C3-D499-1335-E6FA-37CA0963D71B}"/>
              </a:ext>
            </a:extLst>
          </p:cNvPr>
          <p:cNvPicPr>
            <a:picLocks noChangeAspect="1"/>
          </p:cNvPicPr>
          <p:nvPr/>
        </p:nvPicPr>
        <p:blipFill>
          <a:blip r:embed="rId5"/>
          <a:srcRect/>
          <a:stretch>
            <a:fillRect/>
          </a:stretch>
        </p:blipFill>
        <p:spPr>
          <a:xfrm>
            <a:off x="-98754" y="2691779"/>
            <a:ext cx="2825751" cy="3831527"/>
          </a:xfrm>
          <a:prstGeom prst="rect">
            <a:avLst/>
          </a:prstGeom>
        </p:spPr>
      </p:pic>
      <p:grpSp>
        <p:nvGrpSpPr>
          <p:cNvPr id="9" name="Group 8">
            <a:extLst>
              <a:ext uri="{FF2B5EF4-FFF2-40B4-BE49-F238E27FC236}">
                <a16:creationId xmlns:a16="http://schemas.microsoft.com/office/drawing/2014/main" xmlns="" id="{F816BD11-8DDC-49B5-8EBA-5037C1EA450C}"/>
              </a:ext>
            </a:extLst>
          </p:cNvPr>
          <p:cNvGrpSpPr/>
          <p:nvPr/>
        </p:nvGrpSpPr>
        <p:grpSpPr>
          <a:xfrm>
            <a:off x="2822964" y="1593701"/>
            <a:ext cx="8702939" cy="1495188"/>
            <a:chOff x="2632933" y="1617230"/>
            <a:chExt cx="8702939" cy="4224765"/>
          </a:xfrm>
        </p:grpSpPr>
        <p:grpSp>
          <p:nvGrpSpPr>
            <p:cNvPr id="3" name="Group 2">
              <a:extLst>
                <a:ext uri="{FF2B5EF4-FFF2-40B4-BE49-F238E27FC236}">
                  <a16:creationId xmlns:a16="http://schemas.microsoft.com/office/drawing/2014/main" xmlns="" id="{B11EE659-AD94-110F-D136-19ADDB097139}"/>
                </a:ext>
              </a:extLst>
            </p:cNvPr>
            <p:cNvGrpSpPr/>
            <p:nvPr/>
          </p:nvGrpSpPr>
          <p:grpSpPr>
            <a:xfrm>
              <a:off x="2632933" y="1617230"/>
              <a:ext cx="7889232" cy="4195038"/>
              <a:chOff x="2272630" y="2231261"/>
              <a:chExt cx="5133445" cy="1923558"/>
            </a:xfrm>
          </p:grpSpPr>
          <p:sp>
            <p:nvSpPr>
              <p:cNvPr id="4" name="Rectangle: Diagonal Corners Rounded 3">
                <a:extLst>
                  <a:ext uri="{FF2B5EF4-FFF2-40B4-BE49-F238E27FC236}">
                    <a16:creationId xmlns:a16="http://schemas.microsoft.com/office/drawing/2014/main" xmlns="" id="{B6C1C549-683F-C3BD-DCB6-9D9DE227FF01}"/>
                  </a:ext>
                </a:extLst>
              </p:cNvPr>
              <p:cNvSpPr/>
              <p:nvPr/>
            </p:nvSpPr>
            <p:spPr>
              <a:xfrm>
                <a:off x="2469885" y="2231261"/>
                <a:ext cx="4936190" cy="156986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Diagonal Corners Rounded 5">
                <a:extLst>
                  <a:ext uri="{FF2B5EF4-FFF2-40B4-BE49-F238E27FC236}">
                    <a16:creationId xmlns:a16="http://schemas.microsoft.com/office/drawing/2014/main" xmlns="" id="{013EB2A4-7E47-9107-86C4-6DC5896D014B}"/>
                  </a:ext>
                </a:extLst>
              </p:cNvPr>
              <p:cNvSpPr/>
              <p:nvPr/>
            </p:nvSpPr>
            <p:spPr>
              <a:xfrm>
                <a:off x="2272630" y="2418977"/>
                <a:ext cx="4891904" cy="1735842"/>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xmlns="" id="{6B569A38-6BD0-318B-41DB-920824720871}"/>
                  </a:ext>
                </a:extLst>
              </p:cNvPr>
              <p:cNvSpPr txBox="1"/>
              <p:nvPr/>
            </p:nvSpPr>
            <p:spPr>
              <a:xfrm>
                <a:off x="2387396" y="2433481"/>
                <a:ext cx="4607772" cy="550389"/>
              </a:xfrm>
              <a:prstGeom prst="rect">
                <a:avLst/>
              </a:prstGeom>
              <a:noFill/>
            </p:spPr>
            <p:txBody>
              <a:bodyPr wrap="square" rtlCol="0">
                <a:spAutoFit/>
              </a:bodyPr>
              <a:lstStyle/>
              <a:p>
                <a:pPr marL="0" marR="0" algn="just">
                  <a:spcBef>
                    <a:spcPts val="0"/>
                  </a:spcBef>
                  <a:spcAft>
                    <a:spcPts val="0"/>
                  </a:spcAft>
                </a:pPr>
                <a:r>
                  <a:rPr lang="en-US" sz="36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Đan</a:t>
                </a:r>
                <a:r>
                  <a:rPr lang="en-US" sz="3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Mạch</a:t>
                </a:r>
                <a:r>
                  <a:rPr lang="en-US" sz="3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đất</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nước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thuộc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Bắc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Âu</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phía</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giáp</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nước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Đức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6"/>
            <a:srcRect/>
            <a:stretch>
              <a:fillRect/>
            </a:stretch>
          </p:blipFill>
          <p:spPr>
            <a:xfrm>
              <a:off x="9692873" y="4167602"/>
              <a:ext cx="1642999" cy="1674393"/>
            </a:xfrm>
            <a:prstGeom prst="rect">
              <a:avLst/>
            </a:prstGeom>
          </p:spPr>
        </p:pic>
      </p:grpSp>
      <p:pic>
        <p:nvPicPr>
          <p:cNvPr id="7" name="Picture 6">
            <a:extLst>
              <a:ext uri="{FF2B5EF4-FFF2-40B4-BE49-F238E27FC236}">
                <a16:creationId xmlns:a16="http://schemas.microsoft.com/office/drawing/2014/main" xmlns="" id="{8DFABC5F-069C-49C0-BC47-B5340D5A0992}"/>
              </a:ext>
            </a:extLst>
          </p:cNvPr>
          <p:cNvPicPr>
            <a:picLocks noChangeAspect="1"/>
          </p:cNvPicPr>
          <p:nvPr/>
        </p:nvPicPr>
        <p:blipFill>
          <a:blip r:embed="rId7"/>
          <a:stretch>
            <a:fillRect/>
          </a:stretch>
        </p:blipFill>
        <p:spPr>
          <a:xfrm>
            <a:off x="413880" y="143633"/>
            <a:ext cx="11498053" cy="1597290"/>
          </a:xfrm>
          <a:prstGeom prst="rect">
            <a:avLst/>
          </a:prstGeom>
        </p:spPr>
      </p:pic>
      <p:pic>
        <p:nvPicPr>
          <p:cNvPr id="2050" name="Picture 2" descr="Du lịch Đan Mạch - Bắt đầu từ những điều đơn giản và dễ dàng nhất">
            <a:extLst>
              <a:ext uri="{FF2B5EF4-FFF2-40B4-BE49-F238E27FC236}">
                <a16:creationId xmlns:a16="http://schemas.microsoft.com/office/drawing/2014/main" xmlns="" id="{4A904B96-0A42-AF58-DCC3-B7EF7DC285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0126" y="3300612"/>
            <a:ext cx="5069623" cy="314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355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63415" y="334694"/>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xmlns="" id="{670AC932-8512-FAB0-24FD-715C7CB243C8}"/>
              </a:ext>
            </a:extLst>
          </p:cNvPr>
          <p:cNvPicPr>
            <a:picLocks noChangeAspect="1"/>
          </p:cNvPicPr>
          <p:nvPr/>
        </p:nvPicPr>
        <p:blipFill>
          <a:blip r:embed="rId4"/>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xmlns="" id="{E926FC8F-8667-297E-E75A-9ADAC6B65D09}"/>
              </a:ext>
            </a:extLst>
          </p:cNvPr>
          <p:cNvPicPr>
            <a:picLocks noChangeAspect="1"/>
          </p:cNvPicPr>
          <p:nvPr/>
        </p:nvPicPr>
        <p:blipFill>
          <a:blip r:embed="rId4"/>
          <a:srcRect/>
          <a:stretch>
            <a:fillRect/>
          </a:stretch>
        </p:blipFill>
        <p:spPr>
          <a:xfrm>
            <a:off x="-194721" y="5130298"/>
            <a:ext cx="3472768" cy="1727702"/>
          </a:xfrm>
          <a:prstGeom prst="rect">
            <a:avLst/>
          </a:prstGeom>
        </p:spPr>
      </p:pic>
      <p:pic>
        <p:nvPicPr>
          <p:cNvPr id="8" name="Picture 8">
            <a:extLst>
              <a:ext uri="{FF2B5EF4-FFF2-40B4-BE49-F238E27FC236}">
                <a16:creationId xmlns:a16="http://schemas.microsoft.com/office/drawing/2014/main" xmlns="" id="{BA27D8C3-D499-1335-E6FA-37CA0963D71B}"/>
              </a:ext>
            </a:extLst>
          </p:cNvPr>
          <p:cNvPicPr>
            <a:picLocks noChangeAspect="1"/>
          </p:cNvPicPr>
          <p:nvPr/>
        </p:nvPicPr>
        <p:blipFill>
          <a:blip r:embed="rId5"/>
          <a:srcRect/>
          <a:stretch>
            <a:fillRect/>
          </a:stretch>
        </p:blipFill>
        <p:spPr>
          <a:xfrm>
            <a:off x="4533" y="3007433"/>
            <a:ext cx="2598398" cy="3523252"/>
          </a:xfrm>
          <a:prstGeom prst="rect">
            <a:avLst/>
          </a:prstGeom>
        </p:spPr>
      </p:pic>
      <p:pic>
        <p:nvPicPr>
          <p:cNvPr id="12" name="Picture 7">
            <a:extLst>
              <a:ext uri="{FF2B5EF4-FFF2-40B4-BE49-F238E27FC236}">
                <a16:creationId xmlns:a16="http://schemas.microsoft.com/office/drawing/2014/main" xmlns="" id="{A461920E-C0D9-057D-675D-E6758C801FD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50006" y="-32617"/>
            <a:ext cx="11491986" cy="1599914"/>
          </a:xfrm>
          <a:prstGeom prst="rect">
            <a:avLst/>
          </a:prstGeom>
        </p:spPr>
      </p:pic>
      <p:sp>
        <p:nvSpPr>
          <p:cNvPr id="13" name="TextBox 12">
            <a:extLst>
              <a:ext uri="{FF2B5EF4-FFF2-40B4-BE49-F238E27FC236}">
                <a16:creationId xmlns:a16="http://schemas.microsoft.com/office/drawing/2014/main" xmlns="" id="{87D3ABF7-CF34-CA4D-8FDC-2F612099C436}"/>
              </a:ext>
            </a:extLst>
          </p:cNvPr>
          <p:cNvSpPr txBox="1"/>
          <p:nvPr/>
        </p:nvSpPr>
        <p:spPr>
          <a:xfrm>
            <a:off x="588298" y="167181"/>
            <a:ext cx="10843033"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300" normalizeH="0" baseline="0" noProof="0" dirty="0">
                <a:ln w="28575">
                  <a:solidFill>
                    <a:prstClr val="white"/>
                  </a:solidFill>
                </a:ln>
                <a:solidFill>
                  <a:srgbClr val="00B050"/>
                </a:solidFill>
                <a:effectLst>
                  <a:glow rad="63500">
                    <a:srgbClr val="FFC000">
                      <a:satMod val="175000"/>
                      <a:alpha val="40000"/>
                    </a:srgbClr>
                  </a:glow>
                </a:effectLst>
                <a:uLnTx/>
                <a:uFillTx/>
                <a:latin typeface="SVN-Poky's" panose="020B0606040200020203" pitchFamily="34" charset="0"/>
                <a:ea typeface="+mn-ea"/>
                <a:cs typeface="+mn-cs"/>
              </a:rPr>
              <a:t>Giải thích nghĩa từ khó hiểu</a:t>
            </a:r>
          </a:p>
        </p:txBody>
      </p:sp>
      <p:grpSp>
        <p:nvGrpSpPr>
          <p:cNvPr id="9" name="Group 8">
            <a:extLst>
              <a:ext uri="{FF2B5EF4-FFF2-40B4-BE49-F238E27FC236}">
                <a16:creationId xmlns:a16="http://schemas.microsoft.com/office/drawing/2014/main" xmlns="" id="{F816BD11-8DDC-49B5-8EBA-5037C1EA450C}"/>
              </a:ext>
            </a:extLst>
          </p:cNvPr>
          <p:cNvGrpSpPr/>
          <p:nvPr/>
        </p:nvGrpSpPr>
        <p:grpSpPr>
          <a:xfrm>
            <a:off x="2700291" y="1567297"/>
            <a:ext cx="9336422" cy="4516103"/>
            <a:chOff x="2632933" y="1617230"/>
            <a:chExt cx="8819750" cy="5040439"/>
          </a:xfrm>
        </p:grpSpPr>
        <p:grpSp>
          <p:nvGrpSpPr>
            <p:cNvPr id="3" name="Group 2">
              <a:extLst>
                <a:ext uri="{FF2B5EF4-FFF2-40B4-BE49-F238E27FC236}">
                  <a16:creationId xmlns:a16="http://schemas.microsoft.com/office/drawing/2014/main" xmlns="" id="{B11EE659-AD94-110F-D136-19ADDB097139}"/>
                </a:ext>
              </a:extLst>
            </p:cNvPr>
            <p:cNvGrpSpPr/>
            <p:nvPr/>
          </p:nvGrpSpPr>
          <p:grpSpPr>
            <a:xfrm>
              <a:off x="2632933" y="1617230"/>
              <a:ext cx="7889232" cy="5040439"/>
              <a:chOff x="2272630" y="2231261"/>
              <a:chExt cx="5133445" cy="2311201"/>
            </a:xfrm>
          </p:grpSpPr>
          <p:sp>
            <p:nvSpPr>
              <p:cNvPr id="4" name="Rectangle: Diagonal Corners Rounded 3">
                <a:extLst>
                  <a:ext uri="{FF2B5EF4-FFF2-40B4-BE49-F238E27FC236}">
                    <a16:creationId xmlns:a16="http://schemas.microsoft.com/office/drawing/2014/main" xmlns="" id="{B6C1C549-683F-C3BD-DCB6-9D9DE227FF01}"/>
                  </a:ext>
                </a:extLst>
              </p:cNvPr>
              <p:cNvSpPr/>
              <p:nvPr/>
            </p:nvSpPr>
            <p:spPr>
              <a:xfrm>
                <a:off x="2469885" y="2231261"/>
                <a:ext cx="4936190" cy="1881145"/>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Diagonal Corners Rounded 5">
                <a:extLst>
                  <a:ext uri="{FF2B5EF4-FFF2-40B4-BE49-F238E27FC236}">
                    <a16:creationId xmlns:a16="http://schemas.microsoft.com/office/drawing/2014/main" xmlns="" id="{013EB2A4-7E47-9107-86C4-6DC5896D014B}"/>
                  </a:ext>
                </a:extLst>
              </p:cNvPr>
              <p:cNvSpPr/>
              <p:nvPr/>
            </p:nvSpPr>
            <p:spPr>
              <a:xfrm>
                <a:off x="2272630" y="2418977"/>
                <a:ext cx="4891904" cy="1962360"/>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xmlns="" id="{6B569A38-6BD0-318B-41DB-920824720871}"/>
                  </a:ext>
                </a:extLst>
              </p:cNvPr>
              <p:cNvSpPr txBox="1"/>
              <p:nvPr/>
            </p:nvSpPr>
            <p:spPr>
              <a:xfrm>
                <a:off x="2371958" y="2576300"/>
                <a:ext cx="4660114" cy="19661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990099"/>
                    </a:solidFill>
                    <a:effectLst/>
                    <a:uLnTx/>
                    <a:uFillTx/>
                    <a:latin typeface="Calibri" panose="020F0502020204030204"/>
                    <a:ea typeface="+mn-ea"/>
                    <a:cs typeface="+mn-cs"/>
                  </a:rPr>
                  <a:t>Mực</a:t>
                </a:r>
                <a:r>
                  <a:rPr kumimoji="0" lang="en-US" sz="4000" b="1" i="0" u="none" strike="noStrike" kern="1200" cap="none" spc="0" normalizeH="0" baseline="0" noProof="0" dirty="0">
                    <a:ln>
                      <a:noFill/>
                    </a:ln>
                    <a:solidFill>
                      <a:srgbClr val="990099"/>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990099"/>
                    </a:solidFill>
                    <a:effectLst/>
                    <a:uLnTx/>
                    <a:uFillTx/>
                    <a:latin typeface="Calibri" panose="020F0502020204030204"/>
                    <a:ea typeface="+mn-ea"/>
                    <a:cs typeface="+mn-cs"/>
                  </a:rPr>
                  <a:t>nước</a:t>
                </a:r>
                <a:r>
                  <a:rPr kumimoji="0" lang="en-US" sz="4000" b="1" i="0" u="none" strike="noStrike" kern="1200" cap="none" spc="0" normalizeH="0" baseline="0" noProof="0" dirty="0">
                    <a:ln>
                      <a:noFill/>
                    </a:ln>
                    <a:solidFill>
                      <a:srgbClr val="990099"/>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990099"/>
                    </a:solidFill>
                    <a:effectLst/>
                    <a:uLnTx/>
                    <a:uFillTx/>
                    <a:latin typeface="Calibri" panose="020F0502020204030204"/>
                    <a:ea typeface="+mn-ea"/>
                    <a:cs typeface="+mn-cs"/>
                  </a:rPr>
                  <a:t>biển</a:t>
                </a:r>
                <a:r>
                  <a:rPr kumimoji="0" lang="vi-VN" sz="4000" b="1" i="0" u="none" strike="noStrike" kern="1200" cap="none" spc="0" normalizeH="0" baseline="0" noProof="0" dirty="0">
                    <a:ln>
                      <a:noFill/>
                    </a:ln>
                    <a:solidFill>
                      <a:srgbClr val="990099"/>
                    </a:solidFill>
                    <a:effectLst/>
                    <a:uLnTx/>
                    <a:uFillTx/>
                    <a:latin typeface="Calibri" panose="020F0502020204030204"/>
                    <a:ea typeface="+mn-ea"/>
                    <a:cs typeface="+mn-cs"/>
                  </a:rPr>
                  <a:t>:</a:t>
                </a:r>
                <a:r>
                  <a:rPr kumimoji="0" lang="vi-VN"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là mức trung bình của bề mặt của một hoặc nhiều đại</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dương của Trái Đất, nhằm xác định ra độ cao bằng 0 và từ đó có thể đo được độ cao của</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điểm trên Trái Đất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8"/>
            <a:srcRect/>
            <a:stretch>
              <a:fillRect/>
            </a:stretch>
          </p:blipFill>
          <p:spPr>
            <a:xfrm>
              <a:off x="9809684" y="4670462"/>
              <a:ext cx="1642999" cy="1674393"/>
            </a:xfrm>
            <a:prstGeom prst="rect">
              <a:avLst/>
            </a:prstGeom>
          </p:spPr>
        </p:pic>
      </p:grpSp>
    </p:spTree>
    <p:extLst>
      <p:ext uri="{BB962C8B-B14F-4D97-AF65-F5344CB8AC3E}">
        <p14:creationId xmlns:p14="http://schemas.microsoft.com/office/powerpoint/2010/main" val="3333960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63415" y="334694"/>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8">
            <a:extLst>
              <a:ext uri="{FF2B5EF4-FFF2-40B4-BE49-F238E27FC236}">
                <a16:creationId xmlns:a16="http://schemas.microsoft.com/office/drawing/2014/main" xmlns="" id="{BA27D8C3-D499-1335-E6FA-37CA0963D71B}"/>
              </a:ext>
            </a:extLst>
          </p:cNvPr>
          <p:cNvPicPr>
            <a:picLocks noChangeAspect="1"/>
          </p:cNvPicPr>
          <p:nvPr/>
        </p:nvPicPr>
        <p:blipFill>
          <a:blip r:embed="rId5"/>
          <a:srcRect/>
          <a:stretch>
            <a:fillRect/>
          </a:stretch>
        </p:blipFill>
        <p:spPr>
          <a:xfrm>
            <a:off x="-98754" y="2691779"/>
            <a:ext cx="2825751" cy="3831527"/>
          </a:xfrm>
          <a:prstGeom prst="rect">
            <a:avLst/>
          </a:prstGeom>
        </p:spPr>
      </p:pic>
      <p:grpSp>
        <p:nvGrpSpPr>
          <p:cNvPr id="9" name="Group 8">
            <a:extLst>
              <a:ext uri="{FF2B5EF4-FFF2-40B4-BE49-F238E27FC236}">
                <a16:creationId xmlns:a16="http://schemas.microsoft.com/office/drawing/2014/main" xmlns="" id="{F816BD11-8DDC-49B5-8EBA-5037C1EA450C}"/>
              </a:ext>
            </a:extLst>
          </p:cNvPr>
          <p:cNvGrpSpPr/>
          <p:nvPr/>
        </p:nvGrpSpPr>
        <p:grpSpPr>
          <a:xfrm>
            <a:off x="2822964" y="1593701"/>
            <a:ext cx="8702939" cy="1495188"/>
            <a:chOff x="2632933" y="1617230"/>
            <a:chExt cx="8702939" cy="4224765"/>
          </a:xfrm>
        </p:grpSpPr>
        <p:grpSp>
          <p:nvGrpSpPr>
            <p:cNvPr id="3" name="Group 2">
              <a:extLst>
                <a:ext uri="{FF2B5EF4-FFF2-40B4-BE49-F238E27FC236}">
                  <a16:creationId xmlns:a16="http://schemas.microsoft.com/office/drawing/2014/main" xmlns="" id="{B11EE659-AD94-110F-D136-19ADDB097139}"/>
                </a:ext>
              </a:extLst>
            </p:cNvPr>
            <p:cNvGrpSpPr/>
            <p:nvPr/>
          </p:nvGrpSpPr>
          <p:grpSpPr>
            <a:xfrm>
              <a:off x="2632933" y="1617230"/>
              <a:ext cx="7889232" cy="4195038"/>
              <a:chOff x="2272630" y="2231261"/>
              <a:chExt cx="5133445" cy="1923558"/>
            </a:xfrm>
          </p:grpSpPr>
          <p:sp>
            <p:nvSpPr>
              <p:cNvPr id="4" name="Rectangle: Diagonal Corners Rounded 3">
                <a:extLst>
                  <a:ext uri="{FF2B5EF4-FFF2-40B4-BE49-F238E27FC236}">
                    <a16:creationId xmlns:a16="http://schemas.microsoft.com/office/drawing/2014/main" xmlns="" id="{B6C1C549-683F-C3BD-DCB6-9D9DE227FF01}"/>
                  </a:ext>
                </a:extLst>
              </p:cNvPr>
              <p:cNvSpPr/>
              <p:nvPr/>
            </p:nvSpPr>
            <p:spPr>
              <a:xfrm>
                <a:off x="2469885" y="2231261"/>
                <a:ext cx="4936190" cy="156986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Diagonal Corners Rounded 5">
                <a:extLst>
                  <a:ext uri="{FF2B5EF4-FFF2-40B4-BE49-F238E27FC236}">
                    <a16:creationId xmlns:a16="http://schemas.microsoft.com/office/drawing/2014/main" xmlns="" id="{013EB2A4-7E47-9107-86C4-6DC5896D014B}"/>
                  </a:ext>
                </a:extLst>
              </p:cNvPr>
              <p:cNvSpPr/>
              <p:nvPr/>
            </p:nvSpPr>
            <p:spPr>
              <a:xfrm>
                <a:off x="2272630" y="2418977"/>
                <a:ext cx="4891904" cy="1735842"/>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xmlns="" id="{6B569A38-6BD0-318B-41DB-920824720871}"/>
                  </a:ext>
                </a:extLst>
              </p:cNvPr>
              <p:cNvSpPr txBox="1"/>
              <p:nvPr/>
            </p:nvSpPr>
            <p:spPr>
              <a:xfrm>
                <a:off x="2307581" y="2664643"/>
                <a:ext cx="4607772" cy="977793"/>
              </a:xfrm>
              <a:prstGeom prst="rect">
                <a:avLst/>
              </a:prstGeom>
              <a:noFill/>
            </p:spPr>
            <p:txBody>
              <a:bodyPr wrap="square" rtlCol="0">
                <a:spAutoFit/>
              </a:bodyPr>
              <a:lstStyle/>
              <a:p>
                <a:pPr marL="0" marR="0" algn="ctr">
                  <a:lnSpc>
                    <a:spcPct val="150000"/>
                  </a:lnSpc>
                  <a:spcBef>
                    <a:spcPts val="0"/>
                  </a:spcBef>
                  <a:spcAft>
                    <a:spcPts val="0"/>
                  </a:spcAft>
                </a:pPr>
                <a:r>
                  <a:rPr lang="en-US" sz="32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Côpen</a:t>
                </a:r>
                <a:r>
                  <a:rPr lang="en-US" sz="3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-ha-</a:t>
                </a:r>
                <a:r>
                  <a:rPr lang="en-US" sz="32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ghen</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Thủ</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đô</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Đan</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Mạch</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6"/>
            <a:srcRect/>
            <a:stretch>
              <a:fillRect/>
            </a:stretch>
          </p:blipFill>
          <p:spPr>
            <a:xfrm>
              <a:off x="9692873" y="4167602"/>
              <a:ext cx="1642999" cy="1674393"/>
            </a:xfrm>
            <a:prstGeom prst="rect">
              <a:avLst/>
            </a:prstGeom>
          </p:spPr>
        </p:pic>
      </p:grpSp>
      <p:pic>
        <p:nvPicPr>
          <p:cNvPr id="7" name="Picture 6">
            <a:extLst>
              <a:ext uri="{FF2B5EF4-FFF2-40B4-BE49-F238E27FC236}">
                <a16:creationId xmlns:a16="http://schemas.microsoft.com/office/drawing/2014/main" xmlns="" id="{8DFABC5F-069C-49C0-BC47-B5340D5A0992}"/>
              </a:ext>
            </a:extLst>
          </p:cNvPr>
          <p:cNvPicPr>
            <a:picLocks noChangeAspect="1"/>
          </p:cNvPicPr>
          <p:nvPr/>
        </p:nvPicPr>
        <p:blipFill>
          <a:blip r:embed="rId7"/>
          <a:stretch>
            <a:fillRect/>
          </a:stretch>
        </p:blipFill>
        <p:spPr>
          <a:xfrm>
            <a:off x="413880" y="143633"/>
            <a:ext cx="11498053" cy="1597290"/>
          </a:xfrm>
          <a:prstGeom prst="rect">
            <a:avLst/>
          </a:prstGeom>
        </p:spPr>
      </p:pic>
      <p:pic>
        <p:nvPicPr>
          <p:cNvPr id="3074" name="Picture 2" descr="Bạn có biết Copenhagen là thủ đô của nước nào?">
            <a:extLst>
              <a:ext uri="{FF2B5EF4-FFF2-40B4-BE49-F238E27FC236}">
                <a16:creationId xmlns:a16="http://schemas.microsoft.com/office/drawing/2014/main" xmlns="" id="{139D1B45-E6F1-0D6D-30CB-42AA5AA586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6244" y="3204735"/>
            <a:ext cx="4850780" cy="3233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772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63415" y="334694"/>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8">
            <a:extLst>
              <a:ext uri="{FF2B5EF4-FFF2-40B4-BE49-F238E27FC236}">
                <a16:creationId xmlns:a16="http://schemas.microsoft.com/office/drawing/2014/main" xmlns="" id="{BA27D8C3-D499-1335-E6FA-37CA0963D71B}"/>
              </a:ext>
            </a:extLst>
          </p:cNvPr>
          <p:cNvPicPr>
            <a:picLocks noChangeAspect="1"/>
          </p:cNvPicPr>
          <p:nvPr/>
        </p:nvPicPr>
        <p:blipFill>
          <a:blip r:embed="rId5"/>
          <a:srcRect/>
          <a:stretch>
            <a:fillRect/>
          </a:stretch>
        </p:blipFill>
        <p:spPr>
          <a:xfrm>
            <a:off x="-98754" y="2691779"/>
            <a:ext cx="2825751" cy="3831527"/>
          </a:xfrm>
          <a:prstGeom prst="rect">
            <a:avLst/>
          </a:prstGeom>
        </p:spPr>
      </p:pic>
      <p:grpSp>
        <p:nvGrpSpPr>
          <p:cNvPr id="9" name="Group 8">
            <a:extLst>
              <a:ext uri="{FF2B5EF4-FFF2-40B4-BE49-F238E27FC236}">
                <a16:creationId xmlns:a16="http://schemas.microsoft.com/office/drawing/2014/main" xmlns="" id="{F816BD11-8DDC-49B5-8EBA-5037C1EA450C}"/>
              </a:ext>
            </a:extLst>
          </p:cNvPr>
          <p:cNvGrpSpPr/>
          <p:nvPr/>
        </p:nvGrpSpPr>
        <p:grpSpPr>
          <a:xfrm>
            <a:off x="2822964" y="1593701"/>
            <a:ext cx="8702939" cy="1495188"/>
            <a:chOff x="2632933" y="1617230"/>
            <a:chExt cx="8702939" cy="4224765"/>
          </a:xfrm>
        </p:grpSpPr>
        <p:grpSp>
          <p:nvGrpSpPr>
            <p:cNvPr id="3" name="Group 2">
              <a:extLst>
                <a:ext uri="{FF2B5EF4-FFF2-40B4-BE49-F238E27FC236}">
                  <a16:creationId xmlns:a16="http://schemas.microsoft.com/office/drawing/2014/main" xmlns="" id="{B11EE659-AD94-110F-D136-19ADDB097139}"/>
                </a:ext>
              </a:extLst>
            </p:cNvPr>
            <p:cNvGrpSpPr/>
            <p:nvPr/>
          </p:nvGrpSpPr>
          <p:grpSpPr>
            <a:xfrm>
              <a:off x="2632933" y="1617230"/>
              <a:ext cx="7889232" cy="4195038"/>
              <a:chOff x="2272630" y="2231261"/>
              <a:chExt cx="5133445" cy="1923558"/>
            </a:xfrm>
          </p:grpSpPr>
          <p:sp>
            <p:nvSpPr>
              <p:cNvPr id="4" name="Rectangle: Diagonal Corners Rounded 3">
                <a:extLst>
                  <a:ext uri="{FF2B5EF4-FFF2-40B4-BE49-F238E27FC236}">
                    <a16:creationId xmlns:a16="http://schemas.microsoft.com/office/drawing/2014/main" xmlns="" id="{B6C1C549-683F-C3BD-DCB6-9D9DE227FF01}"/>
                  </a:ext>
                </a:extLst>
              </p:cNvPr>
              <p:cNvSpPr/>
              <p:nvPr/>
            </p:nvSpPr>
            <p:spPr>
              <a:xfrm>
                <a:off x="2469885" y="2231261"/>
                <a:ext cx="4936190" cy="156986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Diagonal Corners Rounded 5">
                <a:extLst>
                  <a:ext uri="{FF2B5EF4-FFF2-40B4-BE49-F238E27FC236}">
                    <a16:creationId xmlns:a16="http://schemas.microsoft.com/office/drawing/2014/main" xmlns="" id="{013EB2A4-7E47-9107-86C4-6DC5896D014B}"/>
                  </a:ext>
                </a:extLst>
              </p:cNvPr>
              <p:cNvSpPr/>
              <p:nvPr/>
            </p:nvSpPr>
            <p:spPr>
              <a:xfrm>
                <a:off x="2272630" y="2418977"/>
                <a:ext cx="4891904" cy="1735842"/>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xmlns="" id="{6B569A38-6BD0-318B-41DB-920824720871}"/>
                  </a:ext>
                </a:extLst>
              </p:cNvPr>
              <p:cNvSpPr txBox="1"/>
              <p:nvPr/>
            </p:nvSpPr>
            <p:spPr>
              <a:xfrm>
                <a:off x="2307581" y="2664643"/>
                <a:ext cx="4607772" cy="977793"/>
              </a:xfrm>
              <a:prstGeom prst="rect">
                <a:avLst/>
              </a:prstGeom>
              <a:noFill/>
            </p:spPr>
            <p:txBody>
              <a:bodyPr wrap="square" rtlCol="0">
                <a:spAutoFit/>
              </a:bodyPr>
              <a:lstStyle/>
              <a:p>
                <a:pPr marL="0" marR="0" algn="ctr">
                  <a:lnSpc>
                    <a:spcPct val="150000"/>
                  </a:lnSpc>
                  <a:spcBef>
                    <a:spcPts val="0"/>
                  </a:spcBef>
                  <a:spcAft>
                    <a:spcPts val="0"/>
                  </a:spcAft>
                </a:pPr>
                <a:r>
                  <a:rPr lang="en-US" sz="3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chu du: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đi</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chơi</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đi</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du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lịch</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nhiều</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nơi</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xa.</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6"/>
            <a:srcRect/>
            <a:stretch>
              <a:fillRect/>
            </a:stretch>
          </p:blipFill>
          <p:spPr>
            <a:xfrm>
              <a:off x="9692873" y="4167602"/>
              <a:ext cx="1642999" cy="1674393"/>
            </a:xfrm>
            <a:prstGeom prst="rect">
              <a:avLst/>
            </a:prstGeom>
          </p:spPr>
        </p:pic>
      </p:grpSp>
      <p:pic>
        <p:nvPicPr>
          <p:cNvPr id="7" name="Picture 6">
            <a:extLst>
              <a:ext uri="{FF2B5EF4-FFF2-40B4-BE49-F238E27FC236}">
                <a16:creationId xmlns:a16="http://schemas.microsoft.com/office/drawing/2014/main" xmlns="" id="{8DFABC5F-069C-49C0-BC47-B5340D5A0992}"/>
              </a:ext>
            </a:extLst>
          </p:cNvPr>
          <p:cNvPicPr>
            <a:picLocks noChangeAspect="1"/>
          </p:cNvPicPr>
          <p:nvPr/>
        </p:nvPicPr>
        <p:blipFill>
          <a:blip r:embed="rId7"/>
          <a:stretch>
            <a:fillRect/>
          </a:stretch>
        </p:blipFill>
        <p:spPr>
          <a:xfrm>
            <a:off x="413880" y="143633"/>
            <a:ext cx="11498053" cy="1597290"/>
          </a:xfrm>
          <a:prstGeom prst="rect">
            <a:avLst/>
          </a:prstGeom>
        </p:spPr>
      </p:pic>
      <p:pic>
        <p:nvPicPr>
          <p:cNvPr id="4098" name="Picture 2" descr="Lợi ích của việc đi du lịch | Ngành Du lịch">
            <a:extLst>
              <a:ext uri="{FF2B5EF4-FFF2-40B4-BE49-F238E27FC236}">
                <a16:creationId xmlns:a16="http://schemas.microsoft.com/office/drawing/2014/main" xmlns="" id="{348CFF3F-3CCC-40F2-2D4B-F768847B98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2721" y="3256156"/>
            <a:ext cx="4140819" cy="3105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665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63415" y="334694"/>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8">
            <a:extLst>
              <a:ext uri="{FF2B5EF4-FFF2-40B4-BE49-F238E27FC236}">
                <a16:creationId xmlns:a16="http://schemas.microsoft.com/office/drawing/2014/main" xmlns="" id="{BA27D8C3-D499-1335-E6FA-37CA0963D71B}"/>
              </a:ext>
            </a:extLst>
          </p:cNvPr>
          <p:cNvPicPr>
            <a:picLocks noChangeAspect="1"/>
          </p:cNvPicPr>
          <p:nvPr/>
        </p:nvPicPr>
        <p:blipFill>
          <a:blip r:embed="rId5"/>
          <a:srcRect/>
          <a:stretch>
            <a:fillRect/>
          </a:stretch>
        </p:blipFill>
        <p:spPr>
          <a:xfrm>
            <a:off x="-98754" y="2691779"/>
            <a:ext cx="2825751" cy="3831527"/>
          </a:xfrm>
          <a:prstGeom prst="rect">
            <a:avLst/>
          </a:prstGeom>
        </p:spPr>
      </p:pic>
      <p:grpSp>
        <p:nvGrpSpPr>
          <p:cNvPr id="9" name="Group 8">
            <a:extLst>
              <a:ext uri="{FF2B5EF4-FFF2-40B4-BE49-F238E27FC236}">
                <a16:creationId xmlns:a16="http://schemas.microsoft.com/office/drawing/2014/main" xmlns="" id="{F816BD11-8DDC-49B5-8EBA-5037C1EA450C}"/>
              </a:ext>
            </a:extLst>
          </p:cNvPr>
          <p:cNvGrpSpPr/>
          <p:nvPr/>
        </p:nvGrpSpPr>
        <p:grpSpPr>
          <a:xfrm>
            <a:off x="2834115" y="1827877"/>
            <a:ext cx="8702939" cy="1796270"/>
            <a:chOff x="2632933" y="1617230"/>
            <a:chExt cx="8702939" cy="4224765"/>
          </a:xfrm>
        </p:grpSpPr>
        <p:grpSp>
          <p:nvGrpSpPr>
            <p:cNvPr id="3" name="Group 2">
              <a:extLst>
                <a:ext uri="{FF2B5EF4-FFF2-40B4-BE49-F238E27FC236}">
                  <a16:creationId xmlns:a16="http://schemas.microsoft.com/office/drawing/2014/main" xmlns="" id="{B11EE659-AD94-110F-D136-19ADDB097139}"/>
                </a:ext>
              </a:extLst>
            </p:cNvPr>
            <p:cNvGrpSpPr/>
            <p:nvPr/>
          </p:nvGrpSpPr>
          <p:grpSpPr>
            <a:xfrm>
              <a:off x="2632933" y="1617230"/>
              <a:ext cx="7889232" cy="4195039"/>
              <a:chOff x="2272630" y="2231261"/>
              <a:chExt cx="5133445" cy="1923558"/>
            </a:xfrm>
          </p:grpSpPr>
          <p:sp>
            <p:nvSpPr>
              <p:cNvPr id="4" name="Rectangle: Diagonal Corners Rounded 3">
                <a:extLst>
                  <a:ext uri="{FF2B5EF4-FFF2-40B4-BE49-F238E27FC236}">
                    <a16:creationId xmlns:a16="http://schemas.microsoft.com/office/drawing/2014/main" xmlns="" id="{B6C1C549-683F-C3BD-DCB6-9D9DE227FF01}"/>
                  </a:ext>
                </a:extLst>
              </p:cNvPr>
              <p:cNvSpPr/>
              <p:nvPr/>
            </p:nvSpPr>
            <p:spPr>
              <a:xfrm>
                <a:off x="2469885" y="2231261"/>
                <a:ext cx="4936190" cy="156986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Diagonal Corners Rounded 5">
                <a:extLst>
                  <a:ext uri="{FF2B5EF4-FFF2-40B4-BE49-F238E27FC236}">
                    <a16:creationId xmlns:a16="http://schemas.microsoft.com/office/drawing/2014/main" xmlns="" id="{013EB2A4-7E47-9107-86C4-6DC5896D014B}"/>
                  </a:ext>
                </a:extLst>
              </p:cNvPr>
              <p:cNvSpPr/>
              <p:nvPr/>
            </p:nvSpPr>
            <p:spPr>
              <a:xfrm>
                <a:off x="2272630" y="2418977"/>
                <a:ext cx="4891904" cy="1735842"/>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xmlns="" id="{6B569A38-6BD0-318B-41DB-920824720871}"/>
                  </a:ext>
                </a:extLst>
              </p:cNvPr>
              <p:cNvSpPr txBox="1"/>
              <p:nvPr/>
            </p:nvSpPr>
            <p:spPr>
              <a:xfrm>
                <a:off x="2307581" y="2664643"/>
                <a:ext cx="4607772" cy="1427264"/>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lang="en-US" sz="4000" b="1" i="1" kern="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tâm</a:t>
                </a:r>
                <a:r>
                  <a:rPr lang="en-US" sz="4000" b="1" i="1" kern="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i="1" kern="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nguyện</a:t>
                </a:r>
                <a:r>
                  <a:rPr lang="en-US" sz="4000" b="1" i="1" kern="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mong</a:t>
                </a:r>
                <a:r>
                  <a:rPr lang="en-US" sz="4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muốn</a:t>
                </a:r>
                <a:r>
                  <a:rPr lang="en-US" sz="4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ước</a:t>
                </a:r>
                <a:r>
                  <a:rPr lang="en-US" sz="4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nguyện</a:t>
                </a:r>
                <a:r>
                  <a:rPr lang="en-US" sz="4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từ</a:t>
                </a:r>
                <a:r>
                  <a:rPr lang="en-US" sz="4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tận</a:t>
                </a:r>
                <a:r>
                  <a:rPr lang="en-US" sz="4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đáy</a:t>
                </a:r>
                <a:r>
                  <a:rPr lang="en-US" sz="4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i="1" kern="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lòng</a:t>
                </a:r>
                <a:endParaRPr kumimoji="0" lang="en-US" sz="6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6"/>
            <a:srcRect/>
            <a:stretch>
              <a:fillRect/>
            </a:stretch>
          </p:blipFill>
          <p:spPr>
            <a:xfrm>
              <a:off x="9692873" y="4167602"/>
              <a:ext cx="1642999" cy="1674393"/>
            </a:xfrm>
            <a:prstGeom prst="rect">
              <a:avLst/>
            </a:prstGeom>
          </p:spPr>
        </p:pic>
      </p:grpSp>
      <p:pic>
        <p:nvPicPr>
          <p:cNvPr id="7" name="Picture 6">
            <a:extLst>
              <a:ext uri="{FF2B5EF4-FFF2-40B4-BE49-F238E27FC236}">
                <a16:creationId xmlns:a16="http://schemas.microsoft.com/office/drawing/2014/main" xmlns="" id="{8DFABC5F-069C-49C0-BC47-B5340D5A0992}"/>
              </a:ext>
            </a:extLst>
          </p:cNvPr>
          <p:cNvPicPr>
            <a:picLocks noChangeAspect="1"/>
          </p:cNvPicPr>
          <p:nvPr/>
        </p:nvPicPr>
        <p:blipFill>
          <a:blip r:embed="rId7"/>
          <a:stretch>
            <a:fillRect/>
          </a:stretch>
        </p:blipFill>
        <p:spPr>
          <a:xfrm>
            <a:off x="413880" y="143633"/>
            <a:ext cx="11498053" cy="1597290"/>
          </a:xfrm>
          <a:prstGeom prst="rect">
            <a:avLst/>
          </a:prstGeom>
        </p:spPr>
      </p:pic>
    </p:spTree>
    <p:extLst>
      <p:ext uri="{BB962C8B-B14F-4D97-AF65-F5344CB8AC3E}">
        <p14:creationId xmlns:p14="http://schemas.microsoft.com/office/powerpoint/2010/main" val="1081685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xmlns=""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xmlns=""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40" name="Graphic 39">
            <a:extLst>
              <a:ext uri="{FF2B5EF4-FFF2-40B4-BE49-F238E27FC236}">
                <a16:creationId xmlns:a16="http://schemas.microsoft.com/office/drawing/2014/main" xmlns="" id="{632B3925-8DF2-E6B1-413E-306848455C64}"/>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474695" y="724731"/>
            <a:ext cx="5406483" cy="5625242"/>
          </a:xfrm>
          <a:prstGeom prst="rect">
            <a:avLst/>
          </a:prstGeom>
        </p:spPr>
      </p:pic>
      <p:pic>
        <p:nvPicPr>
          <p:cNvPr id="2" name="Picture 1">
            <a:extLst>
              <a:ext uri="{FF2B5EF4-FFF2-40B4-BE49-F238E27FC236}">
                <a16:creationId xmlns:a16="http://schemas.microsoft.com/office/drawing/2014/main" xmlns="" id="{6F3A6F95-0CF4-000E-FFD4-3A8398197DC6}"/>
              </a:ext>
            </a:extLst>
          </p:cNvPr>
          <p:cNvPicPr>
            <a:picLocks noChangeAspect="1"/>
          </p:cNvPicPr>
          <p:nvPr/>
        </p:nvPicPr>
        <p:blipFill>
          <a:blip r:embed="rId7"/>
          <a:stretch>
            <a:fillRect/>
          </a:stretch>
        </p:blipFill>
        <p:spPr>
          <a:xfrm>
            <a:off x="1035309" y="462383"/>
            <a:ext cx="4456562" cy="5620999"/>
          </a:xfrm>
          <a:prstGeom prst="rect">
            <a:avLst/>
          </a:prstGeom>
        </p:spPr>
      </p:pic>
    </p:spTree>
    <p:extLst>
      <p:ext uri="{BB962C8B-B14F-4D97-AF65-F5344CB8AC3E}">
        <p14:creationId xmlns:p14="http://schemas.microsoft.com/office/powerpoint/2010/main" val="1363994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0"/>
                                            </p:tgtEl>
                                            <p:attrNameLst>
                                              <p:attrName>r</p:attrName>
                                            </p:attrNameLst>
                                          </p:cBhvr>
                                        </p:animRot>
                                        <p:animRot by="-240000">
                                          <p:cBhvr>
                                            <p:cTn id="7" dur="200" fill="hold">
                                              <p:stCondLst>
                                                <p:cond delay="200"/>
                                              </p:stCondLst>
                                            </p:cTn>
                                            <p:tgtEl>
                                              <p:spTgt spid="40"/>
                                            </p:tgtEl>
                                            <p:attrNameLst>
                                              <p:attrName>r</p:attrName>
                                            </p:attrNameLst>
                                          </p:cBhvr>
                                        </p:animRot>
                                        <p:animRot by="240000">
                                          <p:cBhvr>
                                            <p:cTn id="8" dur="200" fill="hold">
                                              <p:stCondLst>
                                                <p:cond delay="400"/>
                                              </p:stCondLst>
                                            </p:cTn>
                                            <p:tgtEl>
                                              <p:spTgt spid="40"/>
                                            </p:tgtEl>
                                            <p:attrNameLst>
                                              <p:attrName>r</p:attrName>
                                            </p:attrNameLst>
                                          </p:cBhvr>
                                        </p:animRot>
                                        <p:animRot by="-240000">
                                          <p:cBhvr>
                                            <p:cTn id="9" dur="200" fill="hold">
                                              <p:stCondLst>
                                                <p:cond delay="600"/>
                                              </p:stCondLst>
                                            </p:cTn>
                                            <p:tgtEl>
                                              <p:spTgt spid="40"/>
                                            </p:tgtEl>
                                            <p:attrNameLst>
                                              <p:attrName>r</p:attrName>
                                            </p:attrNameLst>
                                          </p:cBhvr>
                                        </p:animRot>
                                        <p:animRot by="120000">
                                          <p:cBhvr>
                                            <p:cTn id="10"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100" fill="hold">
                                              <p:stCondLst>
                                                <p:cond delay="0"/>
                                              </p:stCondLst>
                                            </p:cTn>
                                            <p:tgtEl>
                                              <p:spTgt spid="40"/>
                                            </p:tgtEl>
                                            <p:attrNameLst>
                                              <p:attrName>r</p:attrName>
                                            </p:attrNameLst>
                                          </p:cBhvr>
                                        </p:animRot>
                                        <p:animRot by="-240000">
                                          <p:cBhvr>
                                            <p:cTn id="23" dur="200" fill="hold">
                                              <p:stCondLst>
                                                <p:cond delay="200"/>
                                              </p:stCondLst>
                                            </p:cTn>
                                            <p:tgtEl>
                                              <p:spTgt spid="40"/>
                                            </p:tgtEl>
                                            <p:attrNameLst>
                                              <p:attrName>r</p:attrName>
                                            </p:attrNameLst>
                                          </p:cBhvr>
                                        </p:animRot>
                                        <p:animRot by="240000">
                                          <p:cBhvr>
                                            <p:cTn id="24" dur="200" fill="hold">
                                              <p:stCondLst>
                                                <p:cond delay="400"/>
                                              </p:stCondLst>
                                            </p:cTn>
                                            <p:tgtEl>
                                              <p:spTgt spid="40"/>
                                            </p:tgtEl>
                                            <p:attrNameLst>
                                              <p:attrName>r</p:attrName>
                                            </p:attrNameLst>
                                          </p:cBhvr>
                                        </p:animRot>
                                        <p:animRot by="-240000">
                                          <p:cBhvr>
                                            <p:cTn id="25" dur="200" fill="hold">
                                              <p:stCondLst>
                                                <p:cond delay="600"/>
                                              </p:stCondLst>
                                            </p:cTn>
                                            <p:tgtEl>
                                              <p:spTgt spid="40"/>
                                            </p:tgtEl>
                                            <p:attrNameLst>
                                              <p:attrName>r</p:attrName>
                                            </p:attrNameLst>
                                          </p:cBhvr>
                                        </p:animRot>
                                        <p:animRot by="120000">
                                          <p:cBhvr>
                                            <p:cTn id="26"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1331E2-69A9-1236-2E35-708CDD348F88}"/>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xmlns="" id="{8A2B4FE5-718F-4561-B79D-F1742A8C6BB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1234" y="3324956"/>
            <a:ext cx="5145136" cy="1250945"/>
          </a:xfrm>
        </p:spPr>
      </p:pic>
      <p:pic>
        <p:nvPicPr>
          <p:cNvPr id="8" name="Picture 7">
            <a:extLst>
              <a:ext uri="{FF2B5EF4-FFF2-40B4-BE49-F238E27FC236}">
                <a16:creationId xmlns:a16="http://schemas.microsoft.com/office/drawing/2014/main" xmlns="" id="{12E74272-E014-D6C3-4BF2-3DFA117D69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sp>
        <p:nvSpPr>
          <p:cNvPr id="26" name="Rectangle: Rounded Corners 25">
            <a:extLst>
              <a:ext uri="{FF2B5EF4-FFF2-40B4-BE49-F238E27FC236}">
                <a16:creationId xmlns:a16="http://schemas.microsoft.com/office/drawing/2014/main" xmlns="" id="{0BB46BED-AFFD-85BF-8129-AAFC2C291B2D}"/>
              </a:ext>
            </a:extLst>
          </p:cNvPr>
          <p:cNvSpPr/>
          <p:nvPr/>
        </p:nvSpPr>
        <p:spPr>
          <a:xfrm>
            <a:off x="734024" y="342441"/>
            <a:ext cx="11160291" cy="6047059"/>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xmlns="" id="{66B4B868-9DB1-D1F7-631C-A8526BD5672C}"/>
              </a:ext>
            </a:extLst>
          </p:cNvPr>
          <p:cNvSpPr/>
          <p:nvPr/>
        </p:nvSpPr>
        <p:spPr>
          <a:xfrm>
            <a:off x="422751" y="618971"/>
            <a:ext cx="11160291" cy="5770531"/>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31" name="Picture 32">
            <a:extLst>
              <a:ext uri="{FF2B5EF4-FFF2-40B4-BE49-F238E27FC236}">
                <a16:creationId xmlns:a16="http://schemas.microsoft.com/office/drawing/2014/main" xmlns="" id="{6F3DA8AF-87C2-8C39-8331-59277BCDF4B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0553179" y="5418764"/>
            <a:ext cx="1638821" cy="1351585"/>
          </a:xfrm>
          <a:prstGeom prst="rect">
            <a:avLst/>
          </a:prstGeom>
        </p:spPr>
      </p:pic>
      <p:sp>
        <p:nvSpPr>
          <p:cNvPr id="34" name="TextBox 33">
            <a:extLst>
              <a:ext uri="{FF2B5EF4-FFF2-40B4-BE49-F238E27FC236}">
                <a16:creationId xmlns:a16="http://schemas.microsoft.com/office/drawing/2014/main" xmlns="" id="{5A5FB9F3-A84E-42B9-03F4-0B3222FEF9DC}"/>
              </a:ext>
            </a:extLst>
          </p:cNvPr>
          <p:cNvSpPr txBox="1"/>
          <p:nvPr/>
        </p:nvSpPr>
        <p:spPr>
          <a:xfrm>
            <a:off x="877707" y="698890"/>
            <a:ext cx="10250379" cy="1077219"/>
          </a:xfrm>
          <a:prstGeom prst="rect">
            <a:avLst/>
          </a:prstGeom>
          <a:noFill/>
        </p:spPr>
        <p:txBody>
          <a:bodyPr wrap="square" rtlCol="0">
            <a:spAutoFit/>
          </a:bodyPr>
          <a:lstStyle/>
          <a:p>
            <a:pPr lvl="0" algn="just">
              <a:defRPr/>
            </a:pPr>
            <a:r>
              <a:rPr lang="vi-VN" sz="3200" b="1" dirty="0">
                <a:latin typeface="Calibri" panose="020F0502020204030204"/>
              </a:rPr>
              <a:t>Kể về một hoạt động trải nghiệm em đã được tham gia ở trường. Sau trải nghiệm đó, em học thêm được điều gì?</a:t>
            </a:r>
            <a:endParaRPr kumimoji="0" lang="en-US" sz="3200" b="1" i="0" u="none" strike="noStrike" kern="1200" cap="none" spc="0" normalizeH="0" baseline="0" noProof="0" dirty="0">
              <a:ln>
                <a:noFill/>
              </a:ln>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AEBD441B-FF23-BF90-A7C4-7277289AB58F}"/>
              </a:ext>
            </a:extLst>
          </p:cNvPr>
          <p:cNvPicPr>
            <a:picLocks noChangeAspect="1"/>
          </p:cNvPicPr>
          <p:nvPr/>
        </p:nvPicPr>
        <p:blipFill>
          <a:blip r:embed="rId7"/>
          <a:stretch>
            <a:fillRect/>
          </a:stretch>
        </p:blipFill>
        <p:spPr>
          <a:xfrm>
            <a:off x="578266" y="2000135"/>
            <a:ext cx="2560542" cy="3950550"/>
          </a:xfrm>
          <a:prstGeom prst="rect">
            <a:avLst/>
          </a:prstGeom>
        </p:spPr>
      </p:pic>
      <p:grpSp>
        <p:nvGrpSpPr>
          <p:cNvPr id="4" name="Group 3">
            <a:extLst>
              <a:ext uri="{FF2B5EF4-FFF2-40B4-BE49-F238E27FC236}">
                <a16:creationId xmlns:a16="http://schemas.microsoft.com/office/drawing/2014/main" xmlns="" id="{5E8EA39A-261B-060E-3734-9CE7A2D760FB}"/>
              </a:ext>
            </a:extLst>
          </p:cNvPr>
          <p:cNvGrpSpPr/>
          <p:nvPr/>
        </p:nvGrpSpPr>
        <p:grpSpPr>
          <a:xfrm>
            <a:off x="3501438" y="1893563"/>
            <a:ext cx="8326557" cy="4518899"/>
            <a:chOff x="2272630" y="2256761"/>
            <a:chExt cx="5418007" cy="2072058"/>
          </a:xfrm>
        </p:grpSpPr>
        <p:sp>
          <p:nvSpPr>
            <p:cNvPr id="6" name="Rectangle: Diagonal Corners Rounded 5">
              <a:extLst>
                <a:ext uri="{FF2B5EF4-FFF2-40B4-BE49-F238E27FC236}">
                  <a16:creationId xmlns:a16="http://schemas.microsoft.com/office/drawing/2014/main" xmlns="" id="{93F54598-4CFA-52A0-7BA7-3BD74AF84873}"/>
                </a:ext>
              </a:extLst>
            </p:cNvPr>
            <p:cNvSpPr/>
            <p:nvPr/>
          </p:nvSpPr>
          <p:spPr>
            <a:xfrm>
              <a:off x="2428789" y="2256761"/>
              <a:ext cx="4975807" cy="119442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Diagonal Corners Rounded 6">
              <a:extLst>
                <a:ext uri="{FF2B5EF4-FFF2-40B4-BE49-F238E27FC236}">
                  <a16:creationId xmlns:a16="http://schemas.microsoft.com/office/drawing/2014/main" xmlns="" id="{958BF962-90B6-B4C1-A161-65E57F421ABB}"/>
                </a:ext>
              </a:extLst>
            </p:cNvPr>
            <p:cNvSpPr/>
            <p:nvPr/>
          </p:nvSpPr>
          <p:spPr>
            <a:xfrm>
              <a:off x="2272630" y="2349781"/>
              <a:ext cx="5053261" cy="1810069"/>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13">
              <a:extLst>
                <a:ext uri="{FF2B5EF4-FFF2-40B4-BE49-F238E27FC236}">
                  <a16:creationId xmlns:a16="http://schemas.microsoft.com/office/drawing/2014/main" xmlns="" id="{5DF98C7B-C0A5-9FFE-29A3-D9A9649B43B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576375" y="3537398"/>
              <a:ext cx="1114262" cy="791421"/>
            </a:xfrm>
            <a:prstGeom prst="rect">
              <a:avLst/>
            </a:prstGeom>
          </p:spPr>
        </p:pic>
        <p:sp>
          <p:nvSpPr>
            <p:cNvPr id="10" name="TextBox 9">
              <a:extLst>
                <a:ext uri="{FF2B5EF4-FFF2-40B4-BE49-F238E27FC236}">
                  <a16:creationId xmlns:a16="http://schemas.microsoft.com/office/drawing/2014/main" xmlns="" id="{CC4E71AF-5ED0-B86B-9FAC-4DA7146B6D3D}"/>
                </a:ext>
              </a:extLst>
            </p:cNvPr>
            <p:cNvSpPr txBox="1"/>
            <p:nvPr/>
          </p:nvSpPr>
          <p:spPr>
            <a:xfrm>
              <a:off x="2507523" y="2461957"/>
              <a:ext cx="4630696" cy="15664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990099"/>
                  </a:solidFill>
                  <a:effectLst/>
                  <a:uLnTx/>
                  <a:uFillTx/>
                  <a:latin typeface="Calibri" panose="020F0502020204030204"/>
                  <a:ea typeface="+mn-ea"/>
                  <a:cs typeface="+mn-cs"/>
                </a:rPr>
                <a:t>Một hoạt động trải nghiệm em đã được tham gia ở trường: Hội chợ quê Tết nguyên đán do trường em tổ chức cho học sinh toàn trường tham gia trước dịp Tết Âm lịch hàng năm.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990099"/>
                  </a:solidFill>
                  <a:effectLst/>
                  <a:uLnTx/>
                  <a:uFillTx/>
                  <a:latin typeface="Calibri" panose="020F0502020204030204"/>
                  <a:ea typeface="+mn-ea"/>
                  <a:cs typeface="+mn-cs"/>
                </a:rPr>
                <a:t>Sau trải nghiệm đó, em học thêm được rất nhiều điều: những trò chơi dân gian thường được tổ chức vào ngày Tết (nhảy dây, múa sạp, ô ăn quan), các món ăn thường được dùng và cách làm các món ăn trong ngày Tết (gói bánh chưng, bánh dày).</a:t>
              </a:r>
              <a:endParaRPr kumimoji="0" lang="en-US" sz="2400" i="0" u="none" strike="noStrike" kern="1200" cap="none" spc="0" normalizeH="0" baseline="0" noProof="0" dirty="0">
                <a:ln>
                  <a:noFill/>
                </a:ln>
                <a:effectLst/>
                <a:uLnTx/>
                <a:uFillTx/>
                <a:latin typeface="Calibri" panose="020F0502020204030204"/>
                <a:ea typeface="+mn-ea"/>
                <a:cs typeface="+mn-cs"/>
              </a:endParaRPr>
            </a:p>
          </p:txBody>
        </p:sp>
      </p:grpSp>
    </p:spTree>
    <p:extLst>
      <p:ext uri="{BB962C8B-B14F-4D97-AF65-F5344CB8AC3E}">
        <p14:creationId xmlns:p14="http://schemas.microsoft.com/office/powerpoint/2010/main" val="303905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55925" y="275964"/>
            <a:ext cx="11297265" cy="6135153"/>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xmlns="" id="{5B122729-AAAE-4C6D-AB6E-99C97166BD76}"/>
              </a:ext>
            </a:extLst>
          </p:cNvPr>
          <p:cNvGrpSpPr/>
          <p:nvPr/>
        </p:nvGrpSpPr>
        <p:grpSpPr>
          <a:xfrm>
            <a:off x="936702" y="2341756"/>
            <a:ext cx="10694019" cy="3746809"/>
            <a:chOff x="3304695" y="2353896"/>
            <a:chExt cx="7561779" cy="2624317"/>
          </a:xfrm>
        </p:grpSpPr>
        <p:sp>
          <p:nvSpPr>
            <p:cNvPr id="7" name="Rectangle: Rounded Corners 6">
              <a:extLst>
                <a:ext uri="{FF2B5EF4-FFF2-40B4-BE49-F238E27FC236}">
                  <a16:creationId xmlns:a16="http://schemas.microsoft.com/office/drawing/2014/main" xmlns="" id="{00E2C85C-CB5A-4C1B-B7FD-BBF20F08E5FE}"/>
                </a:ext>
              </a:extLst>
            </p:cNvPr>
            <p:cNvSpPr/>
            <p:nvPr/>
          </p:nvSpPr>
          <p:spPr>
            <a:xfrm>
              <a:off x="3304695" y="2353896"/>
              <a:ext cx="7561779" cy="2584614"/>
            </a:xfrm>
            <a:custGeom>
              <a:avLst/>
              <a:gdLst>
                <a:gd name="connsiteX0" fmla="*/ 0 w 7561779"/>
                <a:gd name="connsiteY0" fmla="*/ 430778 h 2584614"/>
                <a:gd name="connsiteX1" fmla="*/ 430778 w 7561779"/>
                <a:gd name="connsiteY1" fmla="*/ 0 h 2584614"/>
                <a:gd name="connsiteX2" fmla="*/ 7131001 w 7561779"/>
                <a:gd name="connsiteY2" fmla="*/ 0 h 2584614"/>
                <a:gd name="connsiteX3" fmla="*/ 7561779 w 7561779"/>
                <a:gd name="connsiteY3" fmla="*/ 430778 h 2584614"/>
                <a:gd name="connsiteX4" fmla="*/ 7561779 w 7561779"/>
                <a:gd name="connsiteY4" fmla="*/ 2153836 h 2584614"/>
                <a:gd name="connsiteX5" fmla="*/ 7131001 w 7561779"/>
                <a:gd name="connsiteY5" fmla="*/ 2584614 h 2584614"/>
                <a:gd name="connsiteX6" fmla="*/ 430778 w 7561779"/>
                <a:gd name="connsiteY6" fmla="*/ 2584614 h 2584614"/>
                <a:gd name="connsiteX7" fmla="*/ 0 w 7561779"/>
                <a:gd name="connsiteY7" fmla="*/ 2153836 h 2584614"/>
                <a:gd name="connsiteX8" fmla="*/ 0 w 7561779"/>
                <a:gd name="connsiteY8" fmla="*/ 430778 h 258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1779" h="2584614" extrusionOk="0">
                  <a:moveTo>
                    <a:pt x="0" y="430778"/>
                  </a:moveTo>
                  <a:cubicBezTo>
                    <a:pt x="15497" y="227615"/>
                    <a:pt x="193306" y="-3292"/>
                    <a:pt x="430778" y="0"/>
                  </a:cubicBezTo>
                  <a:cubicBezTo>
                    <a:pt x="2413765" y="66358"/>
                    <a:pt x="4416635" y="132452"/>
                    <a:pt x="7131001" y="0"/>
                  </a:cubicBezTo>
                  <a:cubicBezTo>
                    <a:pt x="7395541" y="21158"/>
                    <a:pt x="7562155" y="235731"/>
                    <a:pt x="7561779" y="430778"/>
                  </a:cubicBezTo>
                  <a:cubicBezTo>
                    <a:pt x="7586488" y="1170373"/>
                    <a:pt x="7502912" y="1878081"/>
                    <a:pt x="7561779" y="2153836"/>
                  </a:cubicBezTo>
                  <a:cubicBezTo>
                    <a:pt x="7565585" y="2393669"/>
                    <a:pt x="7355749" y="2575432"/>
                    <a:pt x="7131001" y="2584614"/>
                  </a:cubicBezTo>
                  <a:cubicBezTo>
                    <a:pt x="4978387" y="2479144"/>
                    <a:pt x="2615740" y="2488916"/>
                    <a:pt x="430778" y="2584614"/>
                  </a:cubicBezTo>
                  <a:cubicBezTo>
                    <a:pt x="178545" y="2595845"/>
                    <a:pt x="-3672" y="2348308"/>
                    <a:pt x="0" y="2153836"/>
                  </a:cubicBezTo>
                  <a:cubicBezTo>
                    <a:pt x="-92403" y="1793237"/>
                    <a:pt x="-8485" y="755266"/>
                    <a:pt x="0" y="430778"/>
                  </a:cubicBezTo>
                  <a:close/>
                </a:path>
              </a:pathLst>
            </a:custGeom>
            <a:noFill/>
            <a:ln w="38100">
              <a:solidFill>
                <a:srgbClr val="CC3300"/>
              </a:solidFill>
              <a:extLst>
                <a:ext uri="{C807C97D-BFC1-408E-A445-0C87EB9F89A2}">
                  <ask:lineSketchStyleProps xmlns="" xmlns:ask="http://schemas.microsoft.com/office/drawing/2018/sketchyshapes" sd="2065020891">
                    <a:custGeom>
                      <a:avLst/>
                      <a:gdLst>
                        <a:gd name="connsiteX0" fmla="*/ 0 w 10694019"/>
                        <a:gd name="connsiteY0" fmla="*/ 615033 h 3690124"/>
                        <a:gd name="connsiteX1" fmla="*/ 609214 w 10694019"/>
                        <a:gd name="connsiteY1" fmla="*/ 0 h 3690124"/>
                        <a:gd name="connsiteX2" fmla="*/ 10084804 w 10694019"/>
                        <a:gd name="connsiteY2" fmla="*/ 0 h 3690124"/>
                        <a:gd name="connsiteX3" fmla="*/ 10694019 w 10694019"/>
                        <a:gd name="connsiteY3" fmla="*/ 615033 h 3690124"/>
                        <a:gd name="connsiteX4" fmla="*/ 10694019 w 10694019"/>
                        <a:gd name="connsiteY4" fmla="*/ 3075090 h 3690124"/>
                        <a:gd name="connsiteX5" fmla="*/ 10084804 w 10694019"/>
                        <a:gd name="connsiteY5" fmla="*/ 3690124 h 3690124"/>
                        <a:gd name="connsiteX6" fmla="*/ 609214 w 10694019"/>
                        <a:gd name="connsiteY6" fmla="*/ 3690124 h 3690124"/>
                        <a:gd name="connsiteX7" fmla="*/ 0 w 10694019"/>
                        <a:gd name="connsiteY7" fmla="*/ 3075090 h 3690124"/>
                        <a:gd name="connsiteX8" fmla="*/ 0 w 10694019"/>
                        <a:gd name="connsiteY8" fmla="*/ 615033 h 369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4019" h="3690124" extrusionOk="0">
                          <a:moveTo>
                            <a:pt x="0" y="615033"/>
                          </a:moveTo>
                          <a:cubicBezTo>
                            <a:pt x="41040" y="367853"/>
                            <a:pt x="281918" y="-68614"/>
                            <a:pt x="609214" y="0"/>
                          </a:cubicBezTo>
                          <a:cubicBezTo>
                            <a:pt x="2997835" y="79043"/>
                            <a:pt x="6331191" y="106552"/>
                            <a:pt x="10084804" y="0"/>
                          </a:cubicBezTo>
                          <a:cubicBezTo>
                            <a:pt x="10482586" y="49010"/>
                            <a:pt x="10694739" y="358096"/>
                            <a:pt x="10694019" y="615033"/>
                          </a:cubicBezTo>
                          <a:cubicBezTo>
                            <a:pt x="10724897" y="1653658"/>
                            <a:pt x="10605051" y="2610269"/>
                            <a:pt x="10694019" y="3075090"/>
                          </a:cubicBezTo>
                          <a:cubicBezTo>
                            <a:pt x="10729958" y="3432927"/>
                            <a:pt x="10351602" y="3641412"/>
                            <a:pt x="10084804" y="3690124"/>
                          </a:cubicBezTo>
                          <a:cubicBezTo>
                            <a:pt x="7172329" y="3676531"/>
                            <a:pt x="3171311" y="3475260"/>
                            <a:pt x="609214" y="3690124"/>
                          </a:cubicBezTo>
                          <a:cubicBezTo>
                            <a:pt x="234773" y="3720061"/>
                            <a:pt x="-6679" y="3335178"/>
                            <a:pt x="0" y="3075090"/>
                          </a:cubicBezTo>
                          <a:cubicBezTo>
                            <a:pt x="-150616" y="2541072"/>
                            <a:pt x="-73780" y="1138378"/>
                            <a:pt x="0" y="61503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59E250A5-99D0-CCB9-D921-6C39D1D4D4FF}"/>
                </a:ext>
              </a:extLst>
            </p:cNvPr>
            <p:cNvSpPr txBox="1"/>
            <p:nvPr/>
          </p:nvSpPr>
          <p:spPr>
            <a:xfrm>
              <a:off x="3551275" y="2394532"/>
              <a:ext cx="6922020" cy="2583681"/>
            </a:xfrm>
            <a:prstGeom prst="rect">
              <a:avLst/>
            </a:prstGeom>
            <a:noFill/>
          </p:spPr>
          <p:txBody>
            <a:bodyPr wrap="square" rtlCol="0">
              <a:spAutoFit/>
            </a:bodyPr>
            <a:lstStyle/>
            <a:p>
              <a:pPr lvl="0" algn="just"/>
              <a:r>
                <a:rPr lang="vi-VN" sz="3600" b="1" dirty="0">
                  <a:solidFill>
                    <a:srgbClr val="FF0000"/>
                  </a:solidFill>
                  <a:latin typeface="Calibri" panose="020F0502020204030204"/>
                </a:rPr>
                <a:t>Nhiều trải nghiệm tuổi thơ đã hun đúc nên tài năng của An-đéc-xen: </a:t>
              </a:r>
              <a:r>
                <a:rPr lang="vi-VN" sz="3600" dirty="0">
                  <a:solidFill>
                    <a:srgbClr val="FF0000"/>
                  </a:solidFill>
                  <a:latin typeface="Calibri" panose="020F0502020204030204"/>
                </a:rPr>
                <a:t>được cha đưa ra đồng cỏ chơi; được cha làm cho chiếc kính có thể nhìn ra xa, để thấy chim chóc trên trời, dãy núi phía cuối làng..., được chơi cùng rối gỗ, được cha làm cho cái sân khấu ngoài sân để biểu diễn cùng rối gỗ,... </a:t>
              </a:r>
              <a:endParaRPr kumimoji="0" lang="vi-VN" sz="3600" b="0" i="0" u="none" strike="noStrike" kern="1200" cap="none" spc="0" normalizeH="0" baseline="0" noProof="0" dirty="0">
                <a:ln>
                  <a:noFill/>
                </a:ln>
                <a:solidFill>
                  <a:srgbClr val="FF0000"/>
                </a:solidFill>
                <a:effectLst/>
                <a:uLnTx/>
                <a:uFillTx/>
                <a:latin typeface="Arial" panose="020B0604020202020204" pitchFamily="34" charset="0"/>
              </a:endParaRPr>
            </a:p>
          </p:txBody>
        </p:sp>
      </p:grpSp>
      <p:grpSp>
        <p:nvGrpSpPr>
          <p:cNvPr id="23" name="Group 22">
            <a:extLst>
              <a:ext uri="{FF2B5EF4-FFF2-40B4-BE49-F238E27FC236}">
                <a16:creationId xmlns:a16="http://schemas.microsoft.com/office/drawing/2014/main" xmlns="" id="{039FD742-DF76-44FC-8B51-7B82EED956D0}"/>
              </a:ext>
            </a:extLst>
          </p:cNvPr>
          <p:cNvGrpSpPr/>
          <p:nvPr/>
        </p:nvGrpSpPr>
        <p:grpSpPr>
          <a:xfrm>
            <a:off x="1258219" y="446883"/>
            <a:ext cx="9365535" cy="1289298"/>
            <a:chOff x="4572476" y="795209"/>
            <a:chExt cx="9738925" cy="1526531"/>
          </a:xfrm>
        </p:grpSpPr>
        <p:grpSp>
          <p:nvGrpSpPr>
            <p:cNvPr id="24" name="Group 23">
              <a:extLst>
                <a:ext uri="{FF2B5EF4-FFF2-40B4-BE49-F238E27FC236}">
                  <a16:creationId xmlns:a16="http://schemas.microsoft.com/office/drawing/2014/main" xmlns="" id="{F95B7976-01D7-48A3-AD86-B87C912B7DA3}"/>
                </a:ext>
              </a:extLst>
            </p:cNvPr>
            <p:cNvGrpSpPr/>
            <p:nvPr/>
          </p:nvGrpSpPr>
          <p:grpSpPr>
            <a:xfrm>
              <a:off x="5369096" y="795209"/>
              <a:ext cx="8942305" cy="1526531"/>
              <a:chOff x="1509605" y="2064399"/>
              <a:chExt cx="8312289" cy="1009942"/>
            </a:xfrm>
          </p:grpSpPr>
          <p:sp>
            <p:nvSpPr>
              <p:cNvPr id="29" name="Rectangle: Rounded Corners 28">
                <a:extLst>
                  <a:ext uri="{FF2B5EF4-FFF2-40B4-BE49-F238E27FC236}">
                    <a16:creationId xmlns:a16="http://schemas.microsoft.com/office/drawing/2014/main" xmlns=""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xmlns=""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xmlns="" id="{FD682A85-E1B9-4A8B-A3A5-552441C486B5}"/>
                  </a:ext>
                </a:extLst>
              </p:cNvPr>
              <p:cNvSpPr txBox="1"/>
              <p:nvPr/>
            </p:nvSpPr>
            <p:spPr>
              <a:xfrm>
                <a:off x="1596247" y="2228266"/>
                <a:ext cx="8080213" cy="8438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Calibri" panose="020F0502020204030204"/>
                    <a:ea typeface="+mn-ea"/>
                    <a:cs typeface="+mn-cs"/>
                  </a:rPr>
                  <a:t>Câu 1: Những trải nghiệm nào ngày thơ ấu đã hun đúc nên tài năng của An-đéc-xen?</a:t>
                </a:r>
              </a:p>
            </p:txBody>
          </p:sp>
        </p:grpSp>
        <p:grpSp>
          <p:nvGrpSpPr>
            <p:cNvPr id="25" name="Group 24">
              <a:extLst>
                <a:ext uri="{FF2B5EF4-FFF2-40B4-BE49-F238E27FC236}">
                  <a16:creationId xmlns:a16="http://schemas.microsoft.com/office/drawing/2014/main" xmlns="" id="{89191F57-BF5F-456F-8B7B-6E04C34237CE}"/>
                </a:ext>
              </a:extLst>
            </p:cNvPr>
            <p:cNvGrpSpPr/>
            <p:nvPr/>
          </p:nvGrpSpPr>
          <p:grpSpPr>
            <a:xfrm>
              <a:off x="4572476" y="887822"/>
              <a:ext cx="881508" cy="893568"/>
              <a:chOff x="8017613" y="-187445"/>
              <a:chExt cx="3919872" cy="2921129"/>
            </a:xfrm>
          </p:grpSpPr>
          <p:pic>
            <p:nvPicPr>
              <p:cNvPr id="26" name="Picture 3">
                <a:extLst>
                  <a:ext uri="{FF2B5EF4-FFF2-40B4-BE49-F238E27FC236}">
                    <a16:creationId xmlns:a16="http://schemas.microsoft.com/office/drawing/2014/main" xmlns="" id="{B2BC0AE6-8485-4296-B954-38D6F26BBE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xmlns="" id="{ED9756B8-6E8F-45D9-A359-A9AB101BFECB}"/>
                  </a:ext>
                </a:extLst>
              </p:cNvPr>
              <p:cNvSpPr txBox="1"/>
              <p:nvPr/>
            </p:nvSpPr>
            <p:spPr>
              <a:xfrm>
                <a:off x="8085796" y="-187445"/>
                <a:ext cx="3592856" cy="19876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UTM Cookies" panose="02040603050506020204" pitchFamily="18" charset="0"/>
                    <a:ea typeface="+mn-ea"/>
                    <a:cs typeface="+mn-cs"/>
                  </a:rPr>
                  <a:t>1</a:t>
                </a:r>
              </a:p>
            </p:txBody>
          </p:sp>
        </p:grpSp>
      </p:grpSp>
    </p:spTree>
    <p:extLst>
      <p:ext uri="{BB962C8B-B14F-4D97-AF65-F5344CB8AC3E}">
        <p14:creationId xmlns:p14="http://schemas.microsoft.com/office/powerpoint/2010/main" val="3543396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55925" y="275964"/>
            <a:ext cx="11297265" cy="6135153"/>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xmlns="" id="{5B122729-AAAE-4C6D-AB6E-99C97166BD76}"/>
              </a:ext>
            </a:extLst>
          </p:cNvPr>
          <p:cNvGrpSpPr/>
          <p:nvPr/>
        </p:nvGrpSpPr>
        <p:grpSpPr>
          <a:xfrm>
            <a:off x="613404" y="2488481"/>
            <a:ext cx="11128830" cy="3666992"/>
            <a:chOff x="3304696" y="2383964"/>
            <a:chExt cx="8471872" cy="2914451"/>
          </a:xfrm>
        </p:grpSpPr>
        <p:sp>
          <p:nvSpPr>
            <p:cNvPr id="7" name="Rectangle: Rounded Corners 6">
              <a:extLst>
                <a:ext uri="{FF2B5EF4-FFF2-40B4-BE49-F238E27FC236}">
                  <a16:creationId xmlns:a16="http://schemas.microsoft.com/office/drawing/2014/main" xmlns="" id="{00E2C85C-CB5A-4C1B-B7FD-BBF20F08E5FE}"/>
                </a:ext>
              </a:extLst>
            </p:cNvPr>
            <p:cNvSpPr/>
            <p:nvPr/>
          </p:nvSpPr>
          <p:spPr>
            <a:xfrm>
              <a:off x="3304696" y="2383964"/>
              <a:ext cx="8471872" cy="2914451"/>
            </a:xfrm>
            <a:custGeom>
              <a:avLst/>
              <a:gdLst>
                <a:gd name="connsiteX0" fmla="*/ 0 w 8471872"/>
                <a:gd name="connsiteY0" fmla="*/ 485752 h 2914451"/>
                <a:gd name="connsiteX1" fmla="*/ 485752 w 8471872"/>
                <a:gd name="connsiteY1" fmla="*/ 0 h 2914451"/>
                <a:gd name="connsiteX2" fmla="*/ 7986120 w 8471872"/>
                <a:gd name="connsiteY2" fmla="*/ 0 h 2914451"/>
                <a:gd name="connsiteX3" fmla="*/ 8471872 w 8471872"/>
                <a:gd name="connsiteY3" fmla="*/ 485752 h 2914451"/>
                <a:gd name="connsiteX4" fmla="*/ 8471872 w 8471872"/>
                <a:gd name="connsiteY4" fmla="*/ 2428699 h 2914451"/>
                <a:gd name="connsiteX5" fmla="*/ 7986120 w 8471872"/>
                <a:gd name="connsiteY5" fmla="*/ 2914451 h 2914451"/>
                <a:gd name="connsiteX6" fmla="*/ 485752 w 8471872"/>
                <a:gd name="connsiteY6" fmla="*/ 2914451 h 2914451"/>
                <a:gd name="connsiteX7" fmla="*/ 0 w 8471872"/>
                <a:gd name="connsiteY7" fmla="*/ 2428699 h 2914451"/>
                <a:gd name="connsiteX8" fmla="*/ 0 w 8471872"/>
                <a:gd name="connsiteY8" fmla="*/ 485752 h 291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1872" h="2914451" extrusionOk="0">
                  <a:moveTo>
                    <a:pt x="0" y="485752"/>
                  </a:moveTo>
                  <a:cubicBezTo>
                    <a:pt x="11008" y="242163"/>
                    <a:pt x="222563" y="-38039"/>
                    <a:pt x="485752" y="0"/>
                  </a:cubicBezTo>
                  <a:cubicBezTo>
                    <a:pt x="2792018" y="66358"/>
                    <a:pt x="6311208" y="132452"/>
                    <a:pt x="7986120" y="0"/>
                  </a:cubicBezTo>
                  <a:cubicBezTo>
                    <a:pt x="8272353" y="14270"/>
                    <a:pt x="8472185" y="253085"/>
                    <a:pt x="8471872" y="485752"/>
                  </a:cubicBezTo>
                  <a:cubicBezTo>
                    <a:pt x="8435769" y="1242033"/>
                    <a:pt x="8531478" y="2009460"/>
                    <a:pt x="8471872" y="2428699"/>
                  </a:cubicBezTo>
                  <a:cubicBezTo>
                    <a:pt x="8475264" y="2698684"/>
                    <a:pt x="8217659" y="2888830"/>
                    <a:pt x="7986120" y="2914451"/>
                  </a:cubicBezTo>
                  <a:cubicBezTo>
                    <a:pt x="4414605" y="2808981"/>
                    <a:pt x="3370162" y="2818753"/>
                    <a:pt x="485752" y="2914451"/>
                  </a:cubicBezTo>
                  <a:cubicBezTo>
                    <a:pt x="189354" y="2936508"/>
                    <a:pt x="-2536" y="2666974"/>
                    <a:pt x="0" y="2428699"/>
                  </a:cubicBezTo>
                  <a:cubicBezTo>
                    <a:pt x="145605" y="1807493"/>
                    <a:pt x="95325" y="1281806"/>
                    <a:pt x="0" y="485752"/>
                  </a:cubicBezTo>
                  <a:close/>
                </a:path>
              </a:pathLst>
            </a:custGeom>
            <a:noFill/>
            <a:ln w="38100">
              <a:solidFill>
                <a:srgbClr val="CC3300"/>
              </a:solidFill>
              <a:extLst>
                <a:ext uri="{C807C97D-BFC1-408E-A445-0C87EB9F89A2}">
                  <ask:lineSketchStyleProps xmlns="" xmlns:ask="http://schemas.microsoft.com/office/drawing/2018/sketchyshapes" sd="2065020891">
                    <a:custGeom>
                      <a:avLst/>
                      <a:gdLst>
                        <a:gd name="connsiteX0" fmla="*/ 0 w 11128830"/>
                        <a:gd name="connsiteY0" fmla="*/ 611178 h 3666992"/>
                        <a:gd name="connsiteX1" fmla="*/ 638094 w 11128830"/>
                        <a:gd name="connsiteY1" fmla="*/ 0 h 3666992"/>
                        <a:gd name="connsiteX2" fmla="*/ 10490735 w 11128830"/>
                        <a:gd name="connsiteY2" fmla="*/ 0 h 3666992"/>
                        <a:gd name="connsiteX3" fmla="*/ 11128830 w 11128830"/>
                        <a:gd name="connsiteY3" fmla="*/ 611178 h 3666992"/>
                        <a:gd name="connsiteX4" fmla="*/ 11128830 w 11128830"/>
                        <a:gd name="connsiteY4" fmla="*/ 3055813 h 3666992"/>
                        <a:gd name="connsiteX5" fmla="*/ 10490735 w 11128830"/>
                        <a:gd name="connsiteY5" fmla="*/ 3666991 h 3666992"/>
                        <a:gd name="connsiteX6" fmla="*/ 638094 w 11128830"/>
                        <a:gd name="connsiteY6" fmla="*/ 3666991 h 3666992"/>
                        <a:gd name="connsiteX7" fmla="*/ 0 w 11128830"/>
                        <a:gd name="connsiteY7" fmla="*/ 3055813 h 3666992"/>
                        <a:gd name="connsiteX8" fmla="*/ 0 w 11128830"/>
                        <a:gd name="connsiteY8" fmla="*/ 611178 h 366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8830" h="3666992" extrusionOk="0">
                          <a:moveTo>
                            <a:pt x="0" y="611178"/>
                          </a:moveTo>
                          <a:cubicBezTo>
                            <a:pt x="33576" y="347554"/>
                            <a:pt x="297596" y="-87023"/>
                            <a:pt x="638094" y="0"/>
                          </a:cubicBezTo>
                          <a:cubicBezTo>
                            <a:pt x="3424477" y="74310"/>
                            <a:pt x="8417426" y="43556"/>
                            <a:pt x="10490735" y="0"/>
                          </a:cubicBezTo>
                          <a:cubicBezTo>
                            <a:pt x="10894876" y="40312"/>
                            <a:pt x="11129721" y="373111"/>
                            <a:pt x="11128830" y="611178"/>
                          </a:cubicBezTo>
                          <a:cubicBezTo>
                            <a:pt x="11078746" y="1551417"/>
                            <a:pt x="11204199" y="2491873"/>
                            <a:pt x="11128830" y="3055813"/>
                          </a:cubicBezTo>
                          <a:cubicBezTo>
                            <a:pt x="11150807" y="3404353"/>
                            <a:pt x="10763213" y="3612661"/>
                            <a:pt x="10490735" y="3666991"/>
                          </a:cubicBezTo>
                          <a:cubicBezTo>
                            <a:pt x="5909047" y="3648550"/>
                            <a:pt x="4331204" y="3532370"/>
                            <a:pt x="638094" y="3666991"/>
                          </a:cubicBezTo>
                          <a:cubicBezTo>
                            <a:pt x="234056" y="3706259"/>
                            <a:pt x="-4302" y="3344142"/>
                            <a:pt x="0" y="3055813"/>
                          </a:cubicBezTo>
                          <a:cubicBezTo>
                            <a:pt x="172250" y="2255907"/>
                            <a:pt x="113566" y="1624112"/>
                            <a:pt x="0" y="6111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xmlns="" id="{59E250A5-99D0-CCB9-D921-6C39D1D4D4FF}"/>
                </a:ext>
              </a:extLst>
            </p:cNvPr>
            <p:cNvSpPr txBox="1"/>
            <p:nvPr/>
          </p:nvSpPr>
          <p:spPr>
            <a:xfrm>
              <a:off x="3467796" y="2596312"/>
              <a:ext cx="8011079" cy="2421684"/>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FF0000"/>
                  </a:solidFill>
                  <a:effectLst/>
                  <a:uLnTx/>
                  <a:uFillTx/>
                  <a:latin typeface="Calibri" panose="020F0502020204030204"/>
                  <a:ea typeface="+mn-ea"/>
                  <a:cs typeface="+mn-cs"/>
                </a:rPr>
                <a:t>Khi còn bé tí: </a:t>
              </a:r>
              <a:r>
                <a:rPr kumimoji="0" lang="vi-VN" sz="3200" b="0" i="0" u="none" strike="noStrike" kern="1200" cap="none" spc="0" normalizeH="0" baseline="0" noProof="0" dirty="0">
                  <a:ln>
                    <a:noFill/>
                  </a:ln>
                  <a:solidFill>
                    <a:srgbClr val="FF0000"/>
                  </a:solidFill>
                  <a:effectLst/>
                  <a:uLnTx/>
                  <a:uFillTx/>
                  <a:latin typeface="Calibri" panose="020F0502020204030204"/>
                  <a:ea typeface="+mn-ea"/>
                  <a:cs typeface="+mn-cs"/>
                </a:rPr>
                <a:t>nhìn mỗi sự vật, lại liên tưởng đến một câu chuyện kì diệu, rồi kể cho cha nghe.</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FF0000"/>
                  </a:solidFill>
                  <a:effectLst/>
                  <a:uLnTx/>
                  <a:uFillTx/>
                  <a:latin typeface="Calibri" panose="020F0502020204030204"/>
                  <a:ea typeface="+mn-ea"/>
                  <a:cs typeface="+mn-cs"/>
                </a:rPr>
                <a:t>Lên năm tuổi: </a:t>
              </a:r>
              <a:r>
                <a:rPr kumimoji="0" lang="vi-VN" sz="3200" b="0" i="0" u="none" strike="noStrike" kern="1200" cap="none" spc="0" normalizeH="0" baseline="0" noProof="0" dirty="0">
                  <a:ln>
                    <a:noFill/>
                  </a:ln>
                  <a:solidFill>
                    <a:srgbClr val="FF0000"/>
                  </a:solidFill>
                  <a:effectLst/>
                  <a:uLnTx/>
                  <a:uFillTx/>
                  <a:latin typeface="Calibri" panose="020F0502020204030204"/>
                  <a:ea typeface="+mn-ea"/>
                  <a:cs typeface="+mn-cs"/>
                </a:rPr>
                <a:t>cho các con rối lắc lư cái đầu, tâm sự cùng nhau, đưa rối lên biểu diễn trên sân khấu; biết ca hát, đọc thơ; viết câu chuyện Sao chổi sau khi nhìn thấy ngôi sao chổi vụt qua bầu trời...)</a:t>
              </a:r>
              <a:endParaRPr kumimoji="0" lang="vi-VN"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grpSp>
      <p:grpSp>
        <p:nvGrpSpPr>
          <p:cNvPr id="33" name="Group 32">
            <a:extLst>
              <a:ext uri="{FF2B5EF4-FFF2-40B4-BE49-F238E27FC236}">
                <a16:creationId xmlns:a16="http://schemas.microsoft.com/office/drawing/2014/main" xmlns="" id="{AA2DBB59-FDB8-4B5C-9913-1CD2D77A5AC3}"/>
              </a:ext>
            </a:extLst>
          </p:cNvPr>
          <p:cNvGrpSpPr/>
          <p:nvPr/>
        </p:nvGrpSpPr>
        <p:grpSpPr>
          <a:xfrm>
            <a:off x="2032755" y="227371"/>
            <a:ext cx="8951195" cy="1629576"/>
            <a:chOff x="129248" y="2416791"/>
            <a:chExt cx="5104304" cy="1645199"/>
          </a:xfrm>
        </p:grpSpPr>
        <p:grpSp>
          <p:nvGrpSpPr>
            <p:cNvPr id="34" name="Group 33">
              <a:extLst>
                <a:ext uri="{FF2B5EF4-FFF2-40B4-BE49-F238E27FC236}">
                  <a16:creationId xmlns:a16="http://schemas.microsoft.com/office/drawing/2014/main" xmlns="" id="{7E65819A-5B37-4B31-9361-5961F3B057C0}"/>
                </a:ext>
              </a:extLst>
            </p:cNvPr>
            <p:cNvGrpSpPr/>
            <p:nvPr/>
          </p:nvGrpSpPr>
          <p:grpSpPr>
            <a:xfrm>
              <a:off x="475735" y="2692854"/>
              <a:ext cx="4757817" cy="1369136"/>
              <a:chOff x="2116043" y="4731219"/>
              <a:chExt cx="4757817" cy="872054"/>
            </a:xfrm>
          </p:grpSpPr>
          <p:sp>
            <p:nvSpPr>
              <p:cNvPr id="38" name="Rectangle: Rounded Corners 37">
                <a:extLst>
                  <a:ext uri="{FF2B5EF4-FFF2-40B4-BE49-F238E27FC236}">
                    <a16:creationId xmlns:a16="http://schemas.microsoft.com/office/drawing/2014/main" xmlns="" id="{9910AD54-3087-43BE-88BE-292644C392FF}"/>
                  </a:ext>
                </a:extLst>
              </p:cNvPr>
              <p:cNvSpPr/>
              <p:nvPr/>
            </p:nvSpPr>
            <p:spPr>
              <a:xfrm>
                <a:off x="2241783" y="4731219"/>
                <a:ext cx="4632077" cy="872054"/>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xmlns="" id="{A27DFA7A-BD3B-42E0-B72F-F4938DB022E4}"/>
                  </a:ext>
                </a:extLst>
              </p:cNvPr>
              <p:cNvSpPr/>
              <p:nvPr/>
            </p:nvSpPr>
            <p:spPr>
              <a:xfrm>
                <a:off x="2116043" y="4842383"/>
                <a:ext cx="4557648" cy="760890"/>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xmlns="" id="{2B1C5742-E0E0-4C89-96DF-448703520173}"/>
                  </a:ext>
                </a:extLst>
              </p:cNvPr>
              <p:cNvSpPr txBox="1"/>
              <p:nvPr/>
            </p:nvSpPr>
            <p:spPr>
              <a:xfrm>
                <a:off x="2255519" y="4868383"/>
                <a:ext cx="4440294" cy="613532"/>
              </a:xfrm>
              <a:prstGeom prst="rect">
                <a:avLst/>
              </a:prstGeom>
              <a:noFill/>
            </p:spPr>
            <p:txBody>
              <a:bodyPr wrap="square" rtlCol="0">
                <a:spAutoFit/>
              </a:bodyPr>
              <a:lstStyle/>
              <a:p>
                <a:pPr marL="0" marR="0" algn="ctr">
                  <a:spcBef>
                    <a:spcPts val="0"/>
                  </a:spcBef>
                  <a:spcAft>
                    <a:spcPts val="0"/>
                  </a:spcAft>
                </a:pP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Tìm</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chi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tiết</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cho</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thấy</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đéc</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-xen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bộc</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lộ</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năng</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khiếu</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sáng</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tác</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nghệ</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thuật</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ngay</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từ</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khi</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còn</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nhỏ.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5" name="Group 34">
              <a:extLst>
                <a:ext uri="{FF2B5EF4-FFF2-40B4-BE49-F238E27FC236}">
                  <a16:creationId xmlns:a16="http://schemas.microsoft.com/office/drawing/2014/main" xmlns="" id="{D03BB5BE-1B2A-4480-8A05-843133AABCEF}"/>
                </a:ext>
              </a:extLst>
            </p:cNvPr>
            <p:cNvGrpSpPr/>
            <p:nvPr/>
          </p:nvGrpSpPr>
          <p:grpSpPr>
            <a:xfrm>
              <a:off x="129248" y="2416791"/>
              <a:ext cx="671599" cy="838965"/>
              <a:chOff x="9176472" y="-1070108"/>
              <a:chExt cx="2986448" cy="2742626"/>
            </a:xfrm>
          </p:grpSpPr>
          <p:pic>
            <p:nvPicPr>
              <p:cNvPr id="36" name="Picture 3">
                <a:extLst>
                  <a:ext uri="{FF2B5EF4-FFF2-40B4-BE49-F238E27FC236}">
                    <a16:creationId xmlns:a16="http://schemas.microsoft.com/office/drawing/2014/main" xmlns="" id="{11D014D7-1C24-4337-A27A-5723A46F45F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464407" y="-666063"/>
                <a:ext cx="2698513" cy="2324340"/>
              </a:xfrm>
              <a:prstGeom prst="rect">
                <a:avLst/>
              </a:prstGeom>
            </p:spPr>
          </p:pic>
          <p:sp>
            <p:nvSpPr>
              <p:cNvPr id="37" name="TextBox 36">
                <a:extLst>
                  <a:ext uri="{FF2B5EF4-FFF2-40B4-BE49-F238E27FC236}">
                    <a16:creationId xmlns:a16="http://schemas.microsoft.com/office/drawing/2014/main" xmlns="" id="{68763E7B-C479-453D-BF18-D86742AF8709}"/>
                  </a:ext>
                </a:extLst>
              </p:cNvPr>
              <p:cNvSpPr txBox="1"/>
              <p:nvPr/>
            </p:nvSpPr>
            <p:spPr>
              <a:xfrm>
                <a:off x="9176472" y="-1070108"/>
                <a:ext cx="2816093" cy="27426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UTM Cookies" panose="02040603050506020204" pitchFamily="18" charset="0"/>
                    <a:ea typeface="+mn-ea"/>
                    <a:cs typeface="+mn-cs"/>
                  </a:rPr>
                  <a:t>2</a:t>
                </a:r>
              </a:p>
            </p:txBody>
          </p:sp>
        </p:grpSp>
      </p:grpSp>
    </p:spTree>
    <p:extLst>
      <p:ext uri="{BB962C8B-B14F-4D97-AF65-F5344CB8AC3E}">
        <p14:creationId xmlns:p14="http://schemas.microsoft.com/office/powerpoint/2010/main" val="1276947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55925" y="275964"/>
            <a:ext cx="11297265" cy="6135153"/>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xmlns="" id="{5B122729-AAAE-4C6D-AB6E-99C97166BD76}"/>
              </a:ext>
            </a:extLst>
          </p:cNvPr>
          <p:cNvGrpSpPr/>
          <p:nvPr/>
        </p:nvGrpSpPr>
        <p:grpSpPr>
          <a:xfrm>
            <a:off x="1277276" y="2813702"/>
            <a:ext cx="9985456" cy="3324459"/>
            <a:chOff x="3039853" y="2528814"/>
            <a:chExt cx="8824122" cy="3324459"/>
          </a:xfrm>
        </p:grpSpPr>
        <p:sp>
          <p:nvSpPr>
            <p:cNvPr id="7" name="Rectangle: Rounded Corners 6">
              <a:extLst>
                <a:ext uri="{FF2B5EF4-FFF2-40B4-BE49-F238E27FC236}">
                  <a16:creationId xmlns:a16="http://schemas.microsoft.com/office/drawing/2014/main" xmlns="" id="{00E2C85C-CB5A-4C1B-B7FD-BBF20F08E5FE}"/>
                </a:ext>
              </a:extLst>
            </p:cNvPr>
            <p:cNvSpPr/>
            <p:nvPr/>
          </p:nvSpPr>
          <p:spPr>
            <a:xfrm>
              <a:off x="3039853" y="2528814"/>
              <a:ext cx="8824122" cy="3324459"/>
            </a:xfrm>
            <a:custGeom>
              <a:avLst/>
              <a:gdLst>
                <a:gd name="connsiteX0" fmla="*/ 0 w 8824122"/>
                <a:gd name="connsiteY0" fmla="*/ 554088 h 3324459"/>
                <a:gd name="connsiteX1" fmla="*/ 554088 w 8824122"/>
                <a:gd name="connsiteY1" fmla="*/ 0 h 3324459"/>
                <a:gd name="connsiteX2" fmla="*/ 8270034 w 8824122"/>
                <a:gd name="connsiteY2" fmla="*/ 0 h 3324459"/>
                <a:gd name="connsiteX3" fmla="*/ 8824122 w 8824122"/>
                <a:gd name="connsiteY3" fmla="*/ 554088 h 3324459"/>
                <a:gd name="connsiteX4" fmla="*/ 8824122 w 8824122"/>
                <a:gd name="connsiteY4" fmla="*/ 2770371 h 3324459"/>
                <a:gd name="connsiteX5" fmla="*/ 8270034 w 8824122"/>
                <a:gd name="connsiteY5" fmla="*/ 3324459 h 3324459"/>
                <a:gd name="connsiteX6" fmla="*/ 554088 w 8824122"/>
                <a:gd name="connsiteY6" fmla="*/ 3324459 h 3324459"/>
                <a:gd name="connsiteX7" fmla="*/ 0 w 8824122"/>
                <a:gd name="connsiteY7" fmla="*/ 2770371 h 3324459"/>
                <a:gd name="connsiteX8" fmla="*/ 0 w 8824122"/>
                <a:gd name="connsiteY8" fmla="*/ 554088 h 33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4122" h="3324459" extrusionOk="0">
                  <a:moveTo>
                    <a:pt x="0" y="554088"/>
                  </a:moveTo>
                  <a:cubicBezTo>
                    <a:pt x="21949" y="297291"/>
                    <a:pt x="255419" y="-54961"/>
                    <a:pt x="554088" y="0"/>
                  </a:cubicBezTo>
                  <a:cubicBezTo>
                    <a:pt x="3694385" y="66358"/>
                    <a:pt x="6574069" y="132452"/>
                    <a:pt x="8270034" y="0"/>
                  </a:cubicBezTo>
                  <a:cubicBezTo>
                    <a:pt x="8584993" y="7107"/>
                    <a:pt x="8824460" y="286622"/>
                    <a:pt x="8824122" y="554088"/>
                  </a:cubicBezTo>
                  <a:cubicBezTo>
                    <a:pt x="8788019" y="1221544"/>
                    <a:pt x="8883728" y="1867015"/>
                    <a:pt x="8824122" y="2770371"/>
                  </a:cubicBezTo>
                  <a:cubicBezTo>
                    <a:pt x="8857438" y="3093198"/>
                    <a:pt x="8550699" y="3306779"/>
                    <a:pt x="8270034" y="3324459"/>
                  </a:cubicBezTo>
                  <a:cubicBezTo>
                    <a:pt x="6271986" y="3218989"/>
                    <a:pt x="3915627" y="3228761"/>
                    <a:pt x="554088" y="3324459"/>
                  </a:cubicBezTo>
                  <a:cubicBezTo>
                    <a:pt x="219448" y="3346909"/>
                    <a:pt x="-3692" y="3032710"/>
                    <a:pt x="0" y="2770371"/>
                  </a:cubicBezTo>
                  <a:cubicBezTo>
                    <a:pt x="145605" y="1818097"/>
                    <a:pt x="95325" y="1609908"/>
                    <a:pt x="0" y="554088"/>
                  </a:cubicBezTo>
                  <a:close/>
                </a:path>
              </a:pathLst>
            </a:custGeom>
            <a:noFill/>
            <a:ln w="38100">
              <a:solidFill>
                <a:srgbClr val="CC3300"/>
              </a:solidFill>
              <a:extLst>
                <a:ext uri="{C807C97D-BFC1-408E-A445-0C87EB9F89A2}">
                  <ask:lineSketchStyleProps xmlns="" xmlns:ask="http://schemas.microsoft.com/office/drawing/2018/sketchyshapes" sd="2065020891">
                    <a:custGeom>
                      <a:avLst/>
                      <a:gdLst>
                        <a:gd name="connsiteX0" fmla="*/ 0 w 9985456"/>
                        <a:gd name="connsiteY0" fmla="*/ 554088 h 3324459"/>
                        <a:gd name="connsiteX1" fmla="*/ 554088 w 9985456"/>
                        <a:gd name="connsiteY1" fmla="*/ 0 h 3324459"/>
                        <a:gd name="connsiteX2" fmla="*/ 9431368 w 9985456"/>
                        <a:gd name="connsiteY2" fmla="*/ 0 h 3324459"/>
                        <a:gd name="connsiteX3" fmla="*/ 9985456 w 9985456"/>
                        <a:gd name="connsiteY3" fmla="*/ 554088 h 3324459"/>
                        <a:gd name="connsiteX4" fmla="*/ 9985456 w 9985456"/>
                        <a:gd name="connsiteY4" fmla="*/ 2770371 h 3324459"/>
                        <a:gd name="connsiteX5" fmla="*/ 9431368 w 9985456"/>
                        <a:gd name="connsiteY5" fmla="*/ 3324459 h 3324459"/>
                        <a:gd name="connsiteX6" fmla="*/ 554088 w 9985456"/>
                        <a:gd name="connsiteY6" fmla="*/ 3324459 h 3324459"/>
                        <a:gd name="connsiteX7" fmla="*/ 0 w 9985456"/>
                        <a:gd name="connsiteY7" fmla="*/ 2770371 h 3324459"/>
                        <a:gd name="connsiteX8" fmla="*/ 0 w 9985456"/>
                        <a:gd name="connsiteY8" fmla="*/ 554088 h 33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85456" h="3324459" extrusionOk="0">
                          <a:moveTo>
                            <a:pt x="0" y="554088"/>
                          </a:moveTo>
                          <a:cubicBezTo>
                            <a:pt x="21949" y="297291"/>
                            <a:pt x="255419" y="-54961"/>
                            <a:pt x="554088" y="0"/>
                          </a:cubicBezTo>
                          <a:cubicBezTo>
                            <a:pt x="4163504" y="66358"/>
                            <a:pt x="6783231" y="132452"/>
                            <a:pt x="9431368" y="0"/>
                          </a:cubicBezTo>
                          <a:cubicBezTo>
                            <a:pt x="9746327" y="7107"/>
                            <a:pt x="9985794" y="286622"/>
                            <a:pt x="9985456" y="554088"/>
                          </a:cubicBezTo>
                          <a:cubicBezTo>
                            <a:pt x="9949353" y="1221544"/>
                            <a:pt x="10045062" y="1867015"/>
                            <a:pt x="9985456" y="2770371"/>
                          </a:cubicBezTo>
                          <a:cubicBezTo>
                            <a:pt x="10018772" y="3093198"/>
                            <a:pt x="9712033" y="3306779"/>
                            <a:pt x="9431368" y="3324459"/>
                          </a:cubicBezTo>
                          <a:cubicBezTo>
                            <a:pt x="7451795" y="3218989"/>
                            <a:pt x="4010273" y="3228761"/>
                            <a:pt x="554088" y="3324459"/>
                          </a:cubicBezTo>
                          <a:cubicBezTo>
                            <a:pt x="219448" y="3346909"/>
                            <a:pt x="-3692" y="3032710"/>
                            <a:pt x="0" y="2770371"/>
                          </a:cubicBezTo>
                          <a:cubicBezTo>
                            <a:pt x="145605" y="1818097"/>
                            <a:pt x="95325" y="1609908"/>
                            <a:pt x="0" y="55408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xmlns="" id="{59E250A5-99D0-CCB9-D921-6C39D1D4D4FF}"/>
                </a:ext>
              </a:extLst>
            </p:cNvPr>
            <p:cNvSpPr txBox="1"/>
            <p:nvPr/>
          </p:nvSpPr>
          <p:spPr>
            <a:xfrm>
              <a:off x="3273075" y="2607057"/>
              <a:ext cx="8461981" cy="2862322"/>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Tâm nguyện của An-đéc-xen: </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được đ</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ế</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n nhiều nơi đ</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ể</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 trải nghiệm cuộc s</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ố</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ng;</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Qu</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ố</a:t>
              </a: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c vương ủng hộ tâm nguyện của An-đéc-xen</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vì muôn An-đéc-xen trải nghiệm nhiều sẽ sáng tác được nhiều tác ph</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ẩ</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m hay.</a:t>
              </a:r>
              <a:endPar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grpSp>
      <p:grpSp>
        <p:nvGrpSpPr>
          <p:cNvPr id="21" name="Group 20">
            <a:extLst>
              <a:ext uri="{FF2B5EF4-FFF2-40B4-BE49-F238E27FC236}">
                <a16:creationId xmlns:a16="http://schemas.microsoft.com/office/drawing/2014/main" xmlns="" id="{B88AC1AE-CCC7-446B-BCD5-7CE1BAE36B23}"/>
              </a:ext>
            </a:extLst>
          </p:cNvPr>
          <p:cNvGrpSpPr/>
          <p:nvPr/>
        </p:nvGrpSpPr>
        <p:grpSpPr>
          <a:xfrm>
            <a:off x="397095" y="317166"/>
            <a:ext cx="10932544" cy="2608646"/>
            <a:chOff x="5407246" y="4046829"/>
            <a:chExt cx="5611822" cy="3105835"/>
          </a:xfrm>
        </p:grpSpPr>
        <p:grpSp>
          <p:nvGrpSpPr>
            <p:cNvPr id="22" name="Group 21">
              <a:extLst>
                <a:ext uri="{FF2B5EF4-FFF2-40B4-BE49-F238E27FC236}">
                  <a16:creationId xmlns:a16="http://schemas.microsoft.com/office/drawing/2014/main" xmlns="" id="{73E3CD67-DA7B-4524-B7A2-8684424E694C}"/>
                </a:ext>
              </a:extLst>
            </p:cNvPr>
            <p:cNvGrpSpPr/>
            <p:nvPr/>
          </p:nvGrpSpPr>
          <p:grpSpPr>
            <a:xfrm>
              <a:off x="5885073" y="4485832"/>
              <a:ext cx="5133995" cy="2666832"/>
              <a:chOff x="433701" y="3373625"/>
              <a:chExt cx="5133995" cy="3310389"/>
            </a:xfrm>
          </p:grpSpPr>
          <p:sp>
            <p:nvSpPr>
              <p:cNvPr id="26" name="Rectangle: Rounded Corners 25">
                <a:extLst>
                  <a:ext uri="{FF2B5EF4-FFF2-40B4-BE49-F238E27FC236}">
                    <a16:creationId xmlns:a16="http://schemas.microsoft.com/office/drawing/2014/main" xmlns="" id="{23029566-627A-4532-862D-86CD79D67C04}"/>
                  </a:ext>
                </a:extLst>
              </p:cNvPr>
              <p:cNvSpPr/>
              <p:nvPr/>
            </p:nvSpPr>
            <p:spPr>
              <a:xfrm>
                <a:off x="551570" y="3373625"/>
                <a:ext cx="5016126" cy="1878425"/>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xmlns="" id="{E040DE8E-F9DD-40B9-BE93-785DA7C623D8}"/>
                  </a:ext>
                </a:extLst>
              </p:cNvPr>
              <p:cNvSpPr/>
              <p:nvPr/>
            </p:nvSpPr>
            <p:spPr>
              <a:xfrm>
                <a:off x="433701" y="3552679"/>
                <a:ext cx="5018039" cy="2317596"/>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xmlns="" id="{1BD8566C-95D2-494B-8FEE-1A0A3289AEB7}"/>
                  </a:ext>
                </a:extLst>
              </p:cNvPr>
              <p:cNvSpPr txBox="1"/>
              <p:nvPr/>
            </p:nvSpPr>
            <p:spPr>
              <a:xfrm>
                <a:off x="666572" y="3636422"/>
                <a:ext cx="4681090" cy="30475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6600FF"/>
                    </a:solidFill>
                    <a:effectLst/>
                    <a:uLnTx/>
                    <a:uFillTx/>
                    <a:latin typeface="Calibri" panose="020F0502020204030204"/>
                    <a:ea typeface="+mn-ea"/>
                    <a:cs typeface="+mn-cs"/>
                  </a:rPr>
                  <a:t>An-đéc-xen đã bày tỏ tâm nguyện gì với Quốc vương Đan Mạch? Theo em, vì sao Quốc vương Đan Mạch ủng hộ tâm nguyện của An-đéc-xen? </a:t>
                </a:r>
              </a:p>
            </p:txBody>
          </p:sp>
        </p:grpSp>
        <p:grpSp>
          <p:nvGrpSpPr>
            <p:cNvPr id="23" name="Group 22">
              <a:extLst>
                <a:ext uri="{FF2B5EF4-FFF2-40B4-BE49-F238E27FC236}">
                  <a16:creationId xmlns:a16="http://schemas.microsoft.com/office/drawing/2014/main" xmlns="" id="{3CB5E8FB-BEA5-4915-B4A7-C0C09D1F44BB}"/>
                </a:ext>
              </a:extLst>
            </p:cNvPr>
            <p:cNvGrpSpPr/>
            <p:nvPr/>
          </p:nvGrpSpPr>
          <p:grpSpPr>
            <a:xfrm>
              <a:off x="5407246" y="4046829"/>
              <a:ext cx="807968" cy="939195"/>
              <a:chOff x="8157314" y="-1133339"/>
              <a:chExt cx="3592856" cy="3070285"/>
            </a:xfrm>
          </p:grpSpPr>
          <p:pic>
            <p:nvPicPr>
              <p:cNvPr id="24" name="Picture 3">
                <a:extLst>
                  <a:ext uri="{FF2B5EF4-FFF2-40B4-BE49-F238E27FC236}">
                    <a16:creationId xmlns:a16="http://schemas.microsoft.com/office/drawing/2014/main" xmlns="" id="{319E897D-1E4D-4836-8ACD-AC3B8CFD170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693596" y="-779639"/>
                <a:ext cx="2915823" cy="2716585"/>
              </a:xfrm>
              <a:prstGeom prst="rect">
                <a:avLst/>
              </a:prstGeom>
            </p:spPr>
          </p:pic>
          <p:sp>
            <p:nvSpPr>
              <p:cNvPr id="25" name="TextBox 24">
                <a:extLst>
                  <a:ext uri="{FF2B5EF4-FFF2-40B4-BE49-F238E27FC236}">
                    <a16:creationId xmlns:a16="http://schemas.microsoft.com/office/drawing/2014/main" xmlns="" id="{7042FA22-86B6-40BB-9CCE-B6C9EF05DF4D}"/>
                  </a:ext>
                </a:extLst>
              </p:cNvPr>
              <p:cNvSpPr txBox="1"/>
              <p:nvPr/>
            </p:nvSpPr>
            <p:spPr>
              <a:xfrm>
                <a:off x="8157314" y="-1133339"/>
                <a:ext cx="3592856" cy="2716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UTM Cookies" panose="02040603050506020204" pitchFamily="18" charset="0"/>
                    <a:ea typeface="+mn-ea"/>
                    <a:cs typeface="+mn-cs"/>
                  </a:rPr>
                  <a:t>3</a:t>
                </a:r>
              </a:p>
            </p:txBody>
          </p:sp>
        </p:grpSp>
      </p:grpSp>
    </p:spTree>
    <p:extLst>
      <p:ext uri="{BB962C8B-B14F-4D97-AF65-F5344CB8AC3E}">
        <p14:creationId xmlns:p14="http://schemas.microsoft.com/office/powerpoint/2010/main" val="2082102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55925" y="275964"/>
            <a:ext cx="11297265" cy="6135153"/>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xmlns="" id="{5B122729-AAAE-4C6D-AB6E-99C97166BD76}"/>
              </a:ext>
            </a:extLst>
          </p:cNvPr>
          <p:cNvGrpSpPr/>
          <p:nvPr/>
        </p:nvGrpSpPr>
        <p:grpSpPr>
          <a:xfrm>
            <a:off x="1277276" y="2118732"/>
            <a:ext cx="9985456" cy="4126472"/>
            <a:chOff x="3039853" y="2528814"/>
            <a:chExt cx="8824122" cy="3412994"/>
          </a:xfrm>
        </p:grpSpPr>
        <p:sp>
          <p:nvSpPr>
            <p:cNvPr id="7" name="Rectangle: Rounded Corners 6">
              <a:extLst>
                <a:ext uri="{FF2B5EF4-FFF2-40B4-BE49-F238E27FC236}">
                  <a16:creationId xmlns:a16="http://schemas.microsoft.com/office/drawing/2014/main" xmlns="" id="{00E2C85C-CB5A-4C1B-B7FD-BBF20F08E5FE}"/>
                </a:ext>
              </a:extLst>
            </p:cNvPr>
            <p:cNvSpPr/>
            <p:nvPr/>
          </p:nvSpPr>
          <p:spPr>
            <a:xfrm>
              <a:off x="3039853" y="2528814"/>
              <a:ext cx="8824122" cy="3324459"/>
            </a:xfrm>
            <a:custGeom>
              <a:avLst/>
              <a:gdLst>
                <a:gd name="connsiteX0" fmla="*/ 0 w 8824122"/>
                <a:gd name="connsiteY0" fmla="*/ 554088 h 3324459"/>
                <a:gd name="connsiteX1" fmla="*/ 554088 w 8824122"/>
                <a:gd name="connsiteY1" fmla="*/ 0 h 3324459"/>
                <a:gd name="connsiteX2" fmla="*/ 8270034 w 8824122"/>
                <a:gd name="connsiteY2" fmla="*/ 0 h 3324459"/>
                <a:gd name="connsiteX3" fmla="*/ 8824122 w 8824122"/>
                <a:gd name="connsiteY3" fmla="*/ 554088 h 3324459"/>
                <a:gd name="connsiteX4" fmla="*/ 8824122 w 8824122"/>
                <a:gd name="connsiteY4" fmla="*/ 2770371 h 3324459"/>
                <a:gd name="connsiteX5" fmla="*/ 8270034 w 8824122"/>
                <a:gd name="connsiteY5" fmla="*/ 3324459 h 3324459"/>
                <a:gd name="connsiteX6" fmla="*/ 554088 w 8824122"/>
                <a:gd name="connsiteY6" fmla="*/ 3324459 h 3324459"/>
                <a:gd name="connsiteX7" fmla="*/ 0 w 8824122"/>
                <a:gd name="connsiteY7" fmla="*/ 2770371 h 3324459"/>
                <a:gd name="connsiteX8" fmla="*/ 0 w 8824122"/>
                <a:gd name="connsiteY8" fmla="*/ 554088 h 33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4122" h="3324459" extrusionOk="0">
                  <a:moveTo>
                    <a:pt x="0" y="554088"/>
                  </a:moveTo>
                  <a:cubicBezTo>
                    <a:pt x="21949" y="297291"/>
                    <a:pt x="255419" y="-54961"/>
                    <a:pt x="554088" y="0"/>
                  </a:cubicBezTo>
                  <a:cubicBezTo>
                    <a:pt x="3694385" y="66358"/>
                    <a:pt x="6574069" y="132452"/>
                    <a:pt x="8270034" y="0"/>
                  </a:cubicBezTo>
                  <a:cubicBezTo>
                    <a:pt x="8584993" y="7107"/>
                    <a:pt x="8824460" y="286622"/>
                    <a:pt x="8824122" y="554088"/>
                  </a:cubicBezTo>
                  <a:cubicBezTo>
                    <a:pt x="8788019" y="1221544"/>
                    <a:pt x="8883728" y="1867015"/>
                    <a:pt x="8824122" y="2770371"/>
                  </a:cubicBezTo>
                  <a:cubicBezTo>
                    <a:pt x="8857438" y="3093198"/>
                    <a:pt x="8550699" y="3306779"/>
                    <a:pt x="8270034" y="3324459"/>
                  </a:cubicBezTo>
                  <a:cubicBezTo>
                    <a:pt x="6271986" y="3218989"/>
                    <a:pt x="3915627" y="3228761"/>
                    <a:pt x="554088" y="3324459"/>
                  </a:cubicBezTo>
                  <a:cubicBezTo>
                    <a:pt x="219448" y="3346909"/>
                    <a:pt x="-3692" y="3032710"/>
                    <a:pt x="0" y="2770371"/>
                  </a:cubicBezTo>
                  <a:cubicBezTo>
                    <a:pt x="145605" y="1818097"/>
                    <a:pt x="95325" y="1609908"/>
                    <a:pt x="0" y="554088"/>
                  </a:cubicBezTo>
                  <a:close/>
                </a:path>
              </a:pathLst>
            </a:custGeom>
            <a:noFill/>
            <a:ln w="38100">
              <a:solidFill>
                <a:srgbClr val="CC3300"/>
              </a:solidFill>
              <a:extLst>
                <a:ext uri="{C807C97D-BFC1-408E-A445-0C87EB9F89A2}">
                  <ask:lineSketchStyleProps xmlns="" xmlns:ask="http://schemas.microsoft.com/office/drawing/2018/sketchyshapes" sd="2065020891">
                    <a:custGeom>
                      <a:avLst/>
                      <a:gdLst>
                        <a:gd name="connsiteX0" fmla="*/ 0 w 9985456"/>
                        <a:gd name="connsiteY0" fmla="*/ 669918 h 4019429"/>
                        <a:gd name="connsiteX1" fmla="*/ 627010 w 9985456"/>
                        <a:gd name="connsiteY1" fmla="*/ 0 h 4019429"/>
                        <a:gd name="connsiteX2" fmla="*/ 9358445 w 9985456"/>
                        <a:gd name="connsiteY2" fmla="*/ 0 h 4019429"/>
                        <a:gd name="connsiteX3" fmla="*/ 9985456 w 9985456"/>
                        <a:gd name="connsiteY3" fmla="*/ 669918 h 4019429"/>
                        <a:gd name="connsiteX4" fmla="*/ 9985456 w 9985456"/>
                        <a:gd name="connsiteY4" fmla="*/ 3349510 h 4019429"/>
                        <a:gd name="connsiteX5" fmla="*/ 9358445 w 9985456"/>
                        <a:gd name="connsiteY5" fmla="*/ 4019429 h 4019429"/>
                        <a:gd name="connsiteX6" fmla="*/ 627010 w 9985456"/>
                        <a:gd name="connsiteY6" fmla="*/ 4019429 h 4019429"/>
                        <a:gd name="connsiteX7" fmla="*/ 0 w 9985456"/>
                        <a:gd name="connsiteY7" fmla="*/ 3349510 h 4019429"/>
                        <a:gd name="connsiteX8" fmla="*/ 0 w 9985456"/>
                        <a:gd name="connsiteY8" fmla="*/ 669918 h 401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85456" h="4019429" extrusionOk="0">
                          <a:moveTo>
                            <a:pt x="0" y="669918"/>
                          </a:moveTo>
                          <a:cubicBezTo>
                            <a:pt x="48936" y="413475"/>
                            <a:pt x="290979" y="-81004"/>
                            <a:pt x="627010" y="0"/>
                          </a:cubicBezTo>
                          <a:cubicBezTo>
                            <a:pt x="4127264" y="78215"/>
                            <a:pt x="7566486" y="36733"/>
                            <a:pt x="9358445" y="0"/>
                          </a:cubicBezTo>
                          <a:cubicBezTo>
                            <a:pt x="9759584" y="44133"/>
                            <a:pt x="9986232" y="391395"/>
                            <a:pt x="9985456" y="669918"/>
                          </a:cubicBezTo>
                          <a:cubicBezTo>
                            <a:pt x="9911462" y="1335759"/>
                            <a:pt x="10042143" y="2123432"/>
                            <a:pt x="9985456" y="3349510"/>
                          </a:cubicBezTo>
                          <a:cubicBezTo>
                            <a:pt x="10030937" y="3743750"/>
                            <a:pt x="9668192" y="3992574"/>
                            <a:pt x="9358445" y="4019429"/>
                          </a:cubicBezTo>
                          <a:cubicBezTo>
                            <a:pt x="7387634" y="4193547"/>
                            <a:pt x="4157696" y="3863230"/>
                            <a:pt x="627010" y="4019429"/>
                          </a:cubicBezTo>
                          <a:cubicBezTo>
                            <a:pt x="242138" y="4051427"/>
                            <a:pt x="-8193" y="3619190"/>
                            <a:pt x="0" y="3349510"/>
                          </a:cubicBezTo>
                          <a:cubicBezTo>
                            <a:pt x="159296" y="2192902"/>
                            <a:pt x="71025" y="1982277"/>
                            <a:pt x="0" y="6699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xmlns="" id="{59E250A5-99D0-CCB9-D921-6C39D1D4D4FF}"/>
                </a:ext>
              </a:extLst>
            </p:cNvPr>
            <p:cNvSpPr txBox="1"/>
            <p:nvPr/>
          </p:nvSpPr>
          <p:spPr>
            <a:xfrm>
              <a:off x="3273075" y="2607057"/>
              <a:ext cx="8461981" cy="3334751"/>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FF0000"/>
                  </a:solidFill>
                  <a:effectLst/>
                  <a:uLnTx/>
                  <a:uFillTx/>
                  <a:latin typeface="Calibri" panose="020F0502020204030204"/>
                  <a:ea typeface="+mn-ea"/>
                  <a:cs typeface="+mn-cs"/>
                </a:rPr>
                <a:t>An-đéc-xen viết được nhiều tác phẩm hay là nhờ trải nghiệm nhiều/ nhờ hiểu biết nhiều về cuộc sống/ nhờ trí tưởng tượng phong phú/ nhờ khả năng quan sát thực tế/ nhờ tâm hồn trong sáng/ nhờ tình yêu thương trẻ em/ nhờ tuổi thơ gắn với nhiều trải nghiệm/ nhờ người cha luôn quan tâm, chăm sóc/ nhờ Quốc vương Đan Mạch ủng hộ, động viên /...</a:t>
              </a:r>
              <a:endParaRPr kumimoji="0" lang="vi-VN"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grpSp>
      <p:grpSp>
        <p:nvGrpSpPr>
          <p:cNvPr id="21" name="Group 20">
            <a:extLst>
              <a:ext uri="{FF2B5EF4-FFF2-40B4-BE49-F238E27FC236}">
                <a16:creationId xmlns:a16="http://schemas.microsoft.com/office/drawing/2014/main" xmlns="" id="{B88AC1AE-CCC7-446B-BCD5-7CE1BAE36B23}"/>
              </a:ext>
            </a:extLst>
          </p:cNvPr>
          <p:cNvGrpSpPr/>
          <p:nvPr/>
        </p:nvGrpSpPr>
        <p:grpSpPr>
          <a:xfrm>
            <a:off x="319037" y="0"/>
            <a:ext cx="10932544" cy="2485535"/>
            <a:chOff x="5407246" y="4046829"/>
            <a:chExt cx="5611822" cy="2959260"/>
          </a:xfrm>
        </p:grpSpPr>
        <p:grpSp>
          <p:nvGrpSpPr>
            <p:cNvPr id="22" name="Group 21">
              <a:extLst>
                <a:ext uri="{FF2B5EF4-FFF2-40B4-BE49-F238E27FC236}">
                  <a16:creationId xmlns:a16="http://schemas.microsoft.com/office/drawing/2014/main" xmlns="" id="{73E3CD67-DA7B-4524-B7A2-8684424E694C}"/>
                </a:ext>
              </a:extLst>
            </p:cNvPr>
            <p:cNvGrpSpPr/>
            <p:nvPr/>
          </p:nvGrpSpPr>
          <p:grpSpPr>
            <a:xfrm>
              <a:off x="5885073" y="4485832"/>
              <a:ext cx="5133995" cy="2520257"/>
              <a:chOff x="433701" y="3373625"/>
              <a:chExt cx="5133995" cy="3128443"/>
            </a:xfrm>
          </p:grpSpPr>
          <p:sp>
            <p:nvSpPr>
              <p:cNvPr id="26" name="Rectangle: Rounded Corners 25">
                <a:extLst>
                  <a:ext uri="{FF2B5EF4-FFF2-40B4-BE49-F238E27FC236}">
                    <a16:creationId xmlns:a16="http://schemas.microsoft.com/office/drawing/2014/main" xmlns="" id="{23029566-627A-4532-862D-86CD79D67C04}"/>
                  </a:ext>
                </a:extLst>
              </p:cNvPr>
              <p:cNvSpPr/>
              <p:nvPr/>
            </p:nvSpPr>
            <p:spPr>
              <a:xfrm>
                <a:off x="551570" y="3373625"/>
                <a:ext cx="5016126" cy="1878425"/>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xmlns="" id="{E040DE8E-F9DD-40B9-BE93-785DA7C623D8}"/>
                  </a:ext>
                </a:extLst>
              </p:cNvPr>
              <p:cNvSpPr/>
              <p:nvPr/>
            </p:nvSpPr>
            <p:spPr>
              <a:xfrm>
                <a:off x="433701" y="3552679"/>
                <a:ext cx="5018039" cy="1905586"/>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xmlns="" id="{1BD8566C-95D2-494B-8FEE-1A0A3289AEB7}"/>
                  </a:ext>
                </a:extLst>
              </p:cNvPr>
              <p:cNvSpPr txBox="1"/>
              <p:nvPr/>
            </p:nvSpPr>
            <p:spPr>
              <a:xfrm>
                <a:off x="666572" y="3636422"/>
                <a:ext cx="4681090" cy="28656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6600FF"/>
                    </a:solidFill>
                    <a:effectLst/>
                    <a:uLnTx/>
                    <a:uFillTx/>
                    <a:latin typeface="Calibri" panose="020F0502020204030204"/>
                    <a:ea typeface="+mn-ea"/>
                    <a:cs typeface="+mn-cs"/>
                  </a:rPr>
                  <a:t>Nhờ đâu An-đéc-xen viết được nhiều tác phẩm hay?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4000" b="0" i="0" u="none" strike="noStrike" kern="1200" cap="none" spc="0" normalizeH="0" baseline="0" noProof="0" dirty="0">
                  <a:ln>
                    <a:noFill/>
                  </a:ln>
                  <a:solidFill>
                    <a:srgbClr val="6600FF"/>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xmlns="" id="{3CB5E8FB-BEA5-4915-B4A7-C0C09D1F44BB}"/>
                </a:ext>
              </a:extLst>
            </p:cNvPr>
            <p:cNvGrpSpPr/>
            <p:nvPr/>
          </p:nvGrpSpPr>
          <p:grpSpPr>
            <a:xfrm>
              <a:off x="5407246" y="4046829"/>
              <a:ext cx="807968" cy="989379"/>
              <a:chOff x="8157314" y="-1133339"/>
              <a:chExt cx="3592856" cy="3234338"/>
            </a:xfrm>
          </p:grpSpPr>
          <p:pic>
            <p:nvPicPr>
              <p:cNvPr id="24" name="Picture 3">
                <a:extLst>
                  <a:ext uri="{FF2B5EF4-FFF2-40B4-BE49-F238E27FC236}">
                    <a16:creationId xmlns:a16="http://schemas.microsoft.com/office/drawing/2014/main" xmlns="" id="{319E897D-1E4D-4836-8ACD-AC3B8CFD170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693596" y="-779639"/>
                <a:ext cx="2915823" cy="2716585"/>
              </a:xfrm>
              <a:prstGeom prst="rect">
                <a:avLst/>
              </a:prstGeom>
            </p:spPr>
          </p:pic>
          <p:sp>
            <p:nvSpPr>
              <p:cNvPr id="25" name="TextBox 24">
                <a:extLst>
                  <a:ext uri="{FF2B5EF4-FFF2-40B4-BE49-F238E27FC236}">
                    <a16:creationId xmlns:a16="http://schemas.microsoft.com/office/drawing/2014/main" xmlns="" id="{7042FA22-86B6-40BB-9CCE-B6C9EF05DF4D}"/>
                  </a:ext>
                </a:extLst>
              </p:cNvPr>
              <p:cNvSpPr txBox="1"/>
              <p:nvPr/>
            </p:nvSpPr>
            <p:spPr>
              <a:xfrm>
                <a:off x="8157314" y="-1133339"/>
                <a:ext cx="3592856" cy="32343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UTM Cookies" panose="02040603050506020204" pitchFamily="18" charset="0"/>
                    <a:ea typeface="+mn-ea"/>
                    <a:cs typeface="+mn-cs"/>
                  </a:rPr>
                  <a:t>4</a:t>
                </a:r>
              </a:p>
            </p:txBody>
          </p:sp>
        </p:grpSp>
      </p:grpSp>
    </p:spTree>
    <p:extLst>
      <p:ext uri="{BB962C8B-B14F-4D97-AF65-F5344CB8AC3E}">
        <p14:creationId xmlns:p14="http://schemas.microsoft.com/office/powerpoint/2010/main" val="2897901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55925" y="275964"/>
            <a:ext cx="11297265" cy="6135153"/>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1" name="Group 20">
            <a:extLst>
              <a:ext uri="{FF2B5EF4-FFF2-40B4-BE49-F238E27FC236}">
                <a16:creationId xmlns:a16="http://schemas.microsoft.com/office/drawing/2014/main" xmlns="" id="{B88AC1AE-CCC7-446B-BCD5-7CE1BAE36B23}"/>
              </a:ext>
            </a:extLst>
          </p:cNvPr>
          <p:cNvGrpSpPr/>
          <p:nvPr/>
        </p:nvGrpSpPr>
        <p:grpSpPr>
          <a:xfrm>
            <a:off x="319037" y="0"/>
            <a:ext cx="10932544" cy="5624857"/>
            <a:chOff x="5407246" y="4046829"/>
            <a:chExt cx="5611822" cy="6696914"/>
          </a:xfrm>
        </p:grpSpPr>
        <p:grpSp>
          <p:nvGrpSpPr>
            <p:cNvPr id="22" name="Group 21">
              <a:extLst>
                <a:ext uri="{FF2B5EF4-FFF2-40B4-BE49-F238E27FC236}">
                  <a16:creationId xmlns:a16="http://schemas.microsoft.com/office/drawing/2014/main" xmlns="" id="{73E3CD67-DA7B-4524-B7A2-8684424E694C}"/>
                </a:ext>
              </a:extLst>
            </p:cNvPr>
            <p:cNvGrpSpPr/>
            <p:nvPr/>
          </p:nvGrpSpPr>
          <p:grpSpPr>
            <a:xfrm>
              <a:off x="5885073" y="4485832"/>
              <a:ext cx="5133995" cy="6257911"/>
              <a:chOff x="433701" y="3373625"/>
              <a:chExt cx="5133995" cy="7768064"/>
            </a:xfrm>
          </p:grpSpPr>
          <p:sp>
            <p:nvSpPr>
              <p:cNvPr id="26" name="Rectangle: Rounded Corners 25">
                <a:extLst>
                  <a:ext uri="{FF2B5EF4-FFF2-40B4-BE49-F238E27FC236}">
                    <a16:creationId xmlns:a16="http://schemas.microsoft.com/office/drawing/2014/main" xmlns="" id="{23029566-627A-4532-862D-86CD79D67C04}"/>
                  </a:ext>
                </a:extLst>
              </p:cNvPr>
              <p:cNvSpPr/>
              <p:nvPr/>
            </p:nvSpPr>
            <p:spPr>
              <a:xfrm>
                <a:off x="551570" y="3373625"/>
                <a:ext cx="5016126" cy="1878425"/>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xmlns="" id="{E040DE8E-F9DD-40B9-BE93-785DA7C623D8}"/>
                  </a:ext>
                </a:extLst>
              </p:cNvPr>
              <p:cNvSpPr/>
              <p:nvPr/>
            </p:nvSpPr>
            <p:spPr>
              <a:xfrm>
                <a:off x="433701" y="3552679"/>
                <a:ext cx="5018039" cy="7367903"/>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xmlns="" id="{1BD8566C-95D2-494B-8FEE-1A0A3289AEB7}"/>
                  </a:ext>
                </a:extLst>
              </p:cNvPr>
              <p:cNvSpPr txBox="1"/>
              <p:nvPr/>
            </p:nvSpPr>
            <p:spPr>
              <a:xfrm>
                <a:off x="627823" y="3636422"/>
                <a:ext cx="4762427" cy="750526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6600FF"/>
                    </a:solidFill>
                    <a:effectLst/>
                    <a:uLnTx/>
                    <a:uFillTx/>
                    <a:latin typeface="Calibri" panose="020F0502020204030204"/>
                    <a:ea typeface="+mn-ea"/>
                    <a:cs typeface="+mn-cs"/>
                  </a:rPr>
                  <a:t>Câu chuyện “Trải nghiệm để sáng tạo” muốn nói với chúng ta điều gì? Chọn câu trả lời dưới đây hoặc nêu </a:t>
                </a:r>
                <a:r>
                  <a:rPr lang="en-US" sz="3600" b="1" dirty="0">
                    <a:solidFill>
                      <a:srgbClr val="6600FF"/>
                    </a:solidFill>
                    <a:latin typeface="Calibri" panose="020F0502020204030204"/>
                  </a:rPr>
                  <a:t>ý</a:t>
                </a:r>
                <a:r>
                  <a:rPr kumimoji="0" lang="vi-VN" sz="3600" b="1" i="0" u="none" strike="noStrike" kern="1200" cap="none" spc="0" normalizeH="0" baseline="0" noProof="0" dirty="0">
                    <a:ln>
                      <a:noFill/>
                    </a:ln>
                    <a:solidFill>
                      <a:srgbClr val="6600FF"/>
                    </a:solidFill>
                    <a:effectLst/>
                    <a:uLnTx/>
                    <a:uFillTx/>
                    <a:latin typeface="Calibri" panose="020F0502020204030204"/>
                    <a:ea typeface="+mn-ea"/>
                    <a:cs typeface="+mn-cs"/>
                  </a:rPr>
                  <a:t> kiến của em.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6600FF"/>
                    </a:solidFill>
                    <a:effectLst/>
                    <a:uLnTx/>
                    <a:uFillTx/>
                    <a:latin typeface="Calibri" panose="020F0502020204030204"/>
                    <a:ea typeface="+mn-ea"/>
                    <a:cs typeface="+mn-cs"/>
                  </a:rPr>
                  <a:t>A. Muốn sáng tạo nghệ thuật, phải có nhiều trải nghiệm thực tế.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6600FF"/>
                    </a:solidFill>
                    <a:effectLst/>
                    <a:uLnTx/>
                    <a:uFillTx/>
                    <a:latin typeface="Calibri" panose="020F0502020204030204"/>
                    <a:ea typeface="+mn-ea"/>
                    <a:cs typeface="+mn-cs"/>
                  </a:rPr>
                  <a:t>B. Thành công sẽ đến khi chúng ta biết nỗ lực vượt qua khó khăn.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6600FF"/>
                    </a:solidFill>
                    <a:effectLst/>
                    <a:uLnTx/>
                    <a:uFillTx/>
                    <a:latin typeface="Calibri" panose="020F0502020204030204"/>
                    <a:ea typeface="+mn-ea"/>
                    <a:cs typeface="+mn-cs"/>
                  </a:rPr>
                  <a:t>C. Càng trải nghiệm thực tế, chúng ta càng mở rộng hi</a:t>
                </a:r>
                <a:r>
                  <a:rPr kumimoji="0" lang="en-US" sz="3600" b="0" i="0" u="none" strike="noStrike" kern="1200" cap="none" spc="0" normalizeH="0" baseline="0" noProof="0" dirty="0">
                    <a:ln>
                      <a:noFill/>
                    </a:ln>
                    <a:solidFill>
                      <a:srgbClr val="6600FF"/>
                    </a:solidFill>
                    <a:effectLst/>
                    <a:uLnTx/>
                    <a:uFillTx/>
                    <a:latin typeface="Calibri" panose="020F0502020204030204"/>
                    <a:ea typeface="+mn-ea"/>
                    <a:cs typeface="+mn-cs"/>
                  </a:rPr>
                  <a:t>ể</a:t>
                </a:r>
                <a:r>
                  <a:rPr kumimoji="0" lang="vi-VN" sz="3600" b="0" i="0" u="none" strike="noStrike" kern="1200" cap="none" spc="0" normalizeH="0" baseline="0" noProof="0" dirty="0">
                    <a:ln>
                      <a:noFill/>
                    </a:ln>
                    <a:solidFill>
                      <a:srgbClr val="6600FF"/>
                    </a:solidFill>
                    <a:effectLst/>
                    <a:uLnTx/>
                    <a:uFillTx/>
                    <a:latin typeface="Calibri" panose="020F0502020204030204"/>
                    <a:ea typeface="+mn-ea"/>
                    <a:cs typeface="+mn-cs"/>
                  </a:rPr>
                  <a:t>u biết.</a:t>
                </a:r>
              </a:p>
            </p:txBody>
          </p:sp>
        </p:grpSp>
        <p:grpSp>
          <p:nvGrpSpPr>
            <p:cNvPr id="23" name="Group 22">
              <a:extLst>
                <a:ext uri="{FF2B5EF4-FFF2-40B4-BE49-F238E27FC236}">
                  <a16:creationId xmlns:a16="http://schemas.microsoft.com/office/drawing/2014/main" xmlns="" id="{3CB5E8FB-BEA5-4915-B4A7-C0C09D1F44BB}"/>
                </a:ext>
              </a:extLst>
            </p:cNvPr>
            <p:cNvGrpSpPr/>
            <p:nvPr/>
          </p:nvGrpSpPr>
          <p:grpSpPr>
            <a:xfrm>
              <a:off x="5407246" y="4046829"/>
              <a:ext cx="807968" cy="989379"/>
              <a:chOff x="8157314" y="-1133339"/>
              <a:chExt cx="3592856" cy="3234338"/>
            </a:xfrm>
          </p:grpSpPr>
          <p:pic>
            <p:nvPicPr>
              <p:cNvPr id="24" name="Picture 3">
                <a:extLst>
                  <a:ext uri="{FF2B5EF4-FFF2-40B4-BE49-F238E27FC236}">
                    <a16:creationId xmlns:a16="http://schemas.microsoft.com/office/drawing/2014/main" xmlns="" id="{319E897D-1E4D-4836-8ACD-AC3B8CFD170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693596" y="-779639"/>
                <a:ext cx="2915823" cy="2716585"/>
              </a:xfrm>
              <a:prstGeom prst="rect">
                <a:avLst/>
              </a:prstGeom>
            </p:spPr>
          </p:pic>
          <p:sp>
            <p:nvSpPr>
              <p:cNvPr id="25" name="TextBox 24">
                <a:extLst>
                  <a:ext uri="{FF2B5EF4-FFF2-40B4-BE49-F238E27FC236}">
                    <a16:creationId xmlns:a16="http://schemas.microsoft.com/office/drawing/2014/main" xmlns="" id="{7042FA22-86B6-40BB-9CCE-B6C9EF05DF4D}"/>
                  </a:ext>
                </a:extLst>
              </p:cNvPr>
              <p:cNvSpPr txBox="1"/>
              <p:nvPr/>
            </p:nvSpPr>
            <p:spPr>
              <a:xfrm>
                <a:off x="8157314" y="-1133339"/>
                <a:ext cx="3592856" cy="32343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UTM Cookies" panose="02040603050506020204" pitchFamily="18" charset="0"/>
                    <a:ea typeface="+mn-ea"/>
                    <a:cs typeface="+mn-cs"/>
                  </a:rPr>
                  <a:t>5</a:t>
                </a:r>
              </a:p>
            </p:txBody>
          </p:sp>
        </p:grpSp>
      </p:grpSp>
    </p:spTree>
    <p:extLst>
      <p:ext uri="{BB962C8B-B14F-4D97-AF65-F5344CB8AC3E}">
        <p14:creationId xmlns:p14="http://schemas.microsoft.com/office/powerpoint/2010/main" val="1974962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pic>
        <p:nvPicPr>
          <p:cNvPr id="8" name="Picture 9">
            <a:extLst>
              <a:ext uri="{FF2B5EF4-FFF2-40B4-BE49-F238E27FC236}">
                <a16:creationId xmlns:a16="http://schemas.microsoft.com/office/drawing/2014/main" xmlns="" id="{E162E2BE-A252-917E-489D-AC69CB7BBD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526" y="3727559"/>
            <a:ext cx="3132760" cy="2944795"/>
          </a:xfrm>
          <a:prstGeom prst="rect">
            <a:avLst/>
          </a:prstGeom>
        </p:spPr>
      </p:pic>
      <p:pic>
        <p:nvPicPr>
          <p:cNvPr id="9" name="Picture 4">
            <a:extLst>
              <a:ext uri="{FF2B5EF4-FFF2-40B4-BE49-F238E27FC236}">
                <a16:creationId xmlns:a16="http://schemas.microsoft.com/office/drawing/2014/main" xmlns="" id="{E76A83AC-D36C-8B19-A99C-0CBC5C16125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00110" y="416897"/>
            <a:ext cx="4337662" cy="3533978"/>
          </a:xfrm>
          <a:prstGeom prst="rect">
            <a:avLst/>
          </a:prstGeom>
        </p:spPr>
      </p:pic>
      <p:sp>
        <p:nvSpPr>
          <p:cNvPr id="11" name="TextBox 10">
            <a:extLst>
              <a:ext uri="{FF2B5EF4-FFF2-40B4-BE49-F238E27FC236}">
                <a16:creationId xmlns:a16="http://schemas.microsoft.com/office/drawing/2014/main" xmlns="" id="{B2D709D6-E34C-A283-BDB5-122528CDCC6F}"/>
              </a:ext>
            </a:extLst>
          </p:cNvPr>
          <p:cNvSpPr txBox="1"/>
          <p:nvPr/>
        </p:nvSpPr>
        <p:spPr>
          <a:xfrm>
            <a:off x="1632557" y="783502"/>
            <a:ext cx="3472768" cy="2800767"/>
          </a:xfrm>
          <a:prstGeom prst="rect">
            <a:avLst/>
          </a:prstGeom>
          <a:noFill/>
        </p:spPr>
        <p:txBody>
          <a:bodyPr wrap="square" rtlCol="0">
            <a:spAutoFit/>
          </a:bodyPr>
          <a:lstStyle/>
          <a:p>
            <a:pPr algn="ctr"/>
            <a:r>
              <a:rPr lang="en-US" sz="4400" b="1" i="1" dirty="0"/>
              <a:t>Theo em nội dung chính của bài học là gì?</a:t>
            </a:r>
          </a:p>
        </p:txBody>
      </p:sp>
      <p:grpSp>
        <p:nvGrpSpPr>
          <p:cNvPr id="25" name="Group 24">
            <a:extLst>
              <a:ext uri="{FF2B5EF4-FFF2-40B4-BE49-F238E27FC236}">
                <a16:creationId xmlns:a16="http://schemas.microsoft.com/office/drawing/2014/main" xmlns="" id="{6B162634-D472-6CA6-2218-137B6610EFCD}"/>
              </a:ext>
            </a:extLst>
          </p:cNvPr>
          <p:cNvGrpSpPr/>
          <p:nvPr/>
        </p:nvGrpSpPr>
        <p:grpSpPr>
          <a:xfrm>
            <a:off x="5732493" y="783502"/>
            <a:ext cx="5833130" cy="4800011"/>
            <a:chOff x="5960916" y="605983"/>
            <a:chExt cx="5200678" cy="4524315"/>
          </a:xfrm>
        </p:grpSpPr>
        <p:sp>
          <p:nvSpPr>
            <p:cNvPr id="24" name="Rectangle: Diagonal Corners Rounded 23">
              <a:extLst>
                <a:ext uri="{FF2B5EF4-FFF2-40B4-BE49-F238E27FC236}">
                  <a16:creationId xmlns:a16="http://schemas.microsoft.com/office/drawing/2014/main" xmlns="" id="{537C871D-4B57-4028-A3A4-1A7CF3FEA644}"/>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ABA368BB-D843-B6CA-753A-56C2F4429BF5}"/>
                </a:ext>
              </a:extLst>
            </p:cNvPr>
            <p:cNvSpPr txBox="1"/>
            <p:nvPr/>
          </p:nvSpPr>
          <p:spPr>
            <a:xfrm>
              <a:off x="6165503" y="794073"/>
              <a:ext cx="4757438" cy="4264454"/>
            </a:xfrm>
            <a:prstGeom prst="rect">
              <a:avLst/>
            </a:prstGeom>
            <a:noFill/>
          </p:spPr>
          <p:txBody>
            <a:bodyPr wrap="square">
              <a:spAutoFit/>
            </a:bodyPr>
            <a:lstStyle/>
            <a:p>
              <a:pPr marL="0" marR="0" algn="just"/>
              <a:r>
                <a:rPr lang="vi-VN" sz="3200" b="1" i="1" dirty="0">
                  <a:solidFill>
                    <a:srgbClr val="FF3399"/>
                  </a:solidFill>
                  <a:effectLst/>
                  <a:ea typeface="Times New Roman" panose="02020603050405020304" pitchFamily="18" charset="0"/>
                </a:rPr>
                <a:t>Câu chuyện kể về những trải nghiệm quý báu đã giúp An-đéc-xen có thể trở thành một nhà văn nổi tiếng. Qua đó, câu chuyện cũng khuyên bạn đọc hiểu rằng những trải nghiệm thực tế có vai trò rất quan trọng đối với con người.</a:t>
              </a:r>
            </a:p>
          </p:txBody>
        </p:sp>
      </p:grpSp>
    </p:spTree>
    <p:extLst>
      <p:ext uri="{BB962C8B-B14F-4D97-AF65-F5344CB8AC3E}">
        <p14:creationId xmlns:p14="http://schemas.microsoft.com/office/powerpoint/2010/main" val="1681708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61">
                                          <p:stCondLst>
                                            <p:cond delay="0"/>
                                          </p:stCondLst>
                                        </p:cTn>
                                        <p:tgtEl>
                                          <p:spTgt spid="8"/>
                                        </p:tgtEl>
                                      </p:cBhvr>
                                    </p:animEffect>
                                    <p:anim calcmode="lin" valueType="num">
                                      <p:cBhvr>
                                        <p:cTn id="8" dur="820"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8"/>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8"/>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8"/>
                                        </p:tgtEl>
                                        <p:attrNameLst>
                                          <p:attrName>ppt_y</p:attrName>
                                        </p:attrNameLst>
                                      </p:cBhvr>
                                      <p:tavLst>
                                        <p:tav tm="0" fmla="#ppt_y-sin(pi*$)/81">
                                          <p:val>
                                            <p:fltVal val="0"/>
                                          </p:val>
                                        </p:tav>
                                        <p:tav tm="100000">
                                          <p:val>
                                            <p:fltVal val="1"/>
                                          </p:val>
                                        </p:tav>
                                      </p:tavLst>
                                    </p:anim>
                                    <p:animScale>
                                      <p:cBhvr>
                                        <p:cTn id="13" dur="12">
                                          <p:stCondLst>
                                            <p:cond delay="293"/>
                                          </p:stCondLst>
                                        </p:cTn>
                                        <p:tgtEl>
                                          <p:spTgt spid="8"/>
                                        </p:tgtEl>
                                      </p:cBhvr>
                                      <p:to x="100000" y="60000"/>
                                    </p:animScale>
                                    <p:animScale>
                                      <p:cBhvr>
                                        <p:cTn id="14" dur="75" decel="50000">
                                          <p:stCondLst>
                                            <p:cond delay="304"/>
                                          </p:stCondLst>
                                        </p:cTn>
                                        <p:tgtEl>
                                          <p:spTgt spid="8"/>
                                        </p:tgtEl>
                                      </p:cBhvr>
                                      <p:to x="100000" y="100000"/>
                                    </p:animScale>
                                    <p:animScale>
                                      <p:cBhvr>
                                        <p:cTn id="15" dur="12">
                                          <p:stCondLst>
                                            <p:cond delay="590"/>
                                          </p:stCondLst>
                                        </p:cTn>
                                        <p:tgtEl>
                                          <p:spTgt spid="8"/>
                                        </p:tgtEl>
                                      </p:cBhvr>
                                      <p:to x="100000" y="80000"/>
                                    </p:animScale>
                                    <p:animScale>
                                      <p:cBhvr>
                                        <p:cTn id="16" dur="75" decel="50000">
                                          <p:stCondLst>
                                            <p:cond delay="602"/>
                                          </p:stCondLst>
                                        </p:cTn>
                                        <p:tgtEl>
                                          <p:spTgt spid="8"/>
                                        </p:tgtEl>
                                      </p:cBhvr>
                                      <p:to x="100000" y="100000"/>
                                    </p:animScale>
                                    <p:animScale>
                                      <p:cBhvr>
                                        <p:cTn id="17" dur="12">
                                          <p:stCondLst>
                                            <p:cond delay="739"/>
                                          </p:stCondLst>
                                        </p:cTn>
                                        <p:tgtEl>
                                          <p:spTgt spid="8"/>
                                        </p:tgtEl>
                                      </p:cBhvr>
                                      <p:to x="100000" y="90000"/>
                                    </p:animScale>
                                    <p:animScale>
                                      <p:cBhvr>
                                        <p:cTn id="18" dur="75" decel="50000">
                                          <p:stCondLst>
                                            <p:cond delay="751"/>
                                          </p:stCondLst>
                                        </p:cTn>
                                        <p:tgtEl>
                                          <p:spTgt spid="8"/>
                                        </p:tgtEl>
                                      </p:cBhvr>
                                      <p:to x="100000" y="100000"/>
                                    </p:animScale>
                                    <p:animScale>
                                      <p:cBhvr>
                                        <p:cTn id="19" dur="12">
                                          <p:stCondLst>
                                            <p:cond delay="814"/>
                                          </p:stCondLst>
                                        </p:cTn>
                                        <p:tgtEl>
                                          <p:spTgt spid="8"/>
                                        </p:tgtEl>
                                      </p:cBhvr>
                                      <p:to x="100000" y="95000"/>
                                    </p:animScale>
                                    <p:animScale>
                                      <p:cBhvr>
                                        <p:cTn id="20" dur="75" decel="50000">
                                          <p:stCondLst>
                                            <p:cond delay="825"/>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261">
                                          <p:stCondLst>
                                            <p:cond delay="0"/>
                                          </p:stCondLst>
                                        </p:cTn>
                                        <p:tgtEl>
                                          <p:spTgt spid="11"/>
                                        </p:tgtEl>
                                      </p:cBhvr>
                                    </p:animEffect>
                                    <p:anim calcmode="lin" valueType="num">
                                      <p:cBhvr>
                                        <p:cTn id="24" dur="820"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29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299" tmFilter="0, 0; 0.125,0.2665; 0.25,0.4; 0.375,0.465; 0.5,0.5;  0.625,0.535; 0.75,0.6; 0.875,0.7335; 1,1">
                                          <p:stCondLst>
                                            <p:cond delay="299"/>
                                          </p:stCondLst>
                                        </p:cTn>
                                        <p:tgtEl>
                                          <p:spTgt spid="11"/>
                                        </p:tgtEl>
                                        <p:attrNameLst>
                                          <p:attrName>ppt_y</p:attrName>
                                        </p:attrNameLst>
                                      </p:cBhvr>
                                      <p:tavLst>
                                        <p:tav tm="0" fmla="#ppt_y-sin(pi*$)/9">
                                          <p:val>
                                            <p:fltVal val="0"/>
                                          </p:val>
                                        </p:tav>
                                        <p:tav tm="100000">
                                          <p:val>
                                            <p:fltVal val="1"/>
                                          </p:val>
                                        </p:tav>
                                      </p:tavLst>
                                    </p:anim>
                                    <p:anim calcmode="lin" valueType="num">
                                      <p:cBhvr>
                                        <p:cTn id="27" dur="149" tmFilter="0, 0; 0.125,0.2665; 0.25,0.4; 0.375,0.465; 0.5,0.5;  0.625,0.535; 0.75,0.6; 0.875,0.7335; 1,1">
                                          <p:stCondLst>
                                            <p:cond delay="596"/>
                                          </p:stCondLst>
                                        </p:cTn>
                                        <p:tgtEl>
                                          <p:spTgt spid="11"/>
                                        </p:tgtEl>
                                        <p:attrNameLst>
                                          <p:attrName>ppt_y</p:attrName>
                                        </p:attrNameLst>
                                      </p:cBhvr>
                                      <p:tavLst>
                                        <p:tav tm="0" fmla="#ppt_y-sin(pi*$)/27">
                                          <p:val>
                                            <p:fltVal val="0"/>
                                          </p:val>
                                        </p:tav>
                                        <p:tav tm="100000">
                                          <p:val>
                                            <p:fltVal val="1"/>
                                          </p:val>
                                        </p:tav>
                                      </p:tavLst>
                                    </p:anim>
                                    <p:anim calcmode="lin" valueType="num">
                                      <p:cBhvr>
                                        <p:cTn id="28" dur="74" tmFilter="0, 0; 0.125,0.2665; 0.25,0.4; 0.375,0.465; 0.5,0.5;  0.625,0.535; 0.75,0.6; 0.875,0.7335; 1,1">
                                          <p:stCondLst>
                                            <p:cond delay="745"/>
                                          </p:stCondLst>
                                        </p:cTn>
                                        <p:tgtEl>
                                          <p:spTgt spid="11"/>
                                        </p:tgtEl>
                                        <p:attrNameLst>
                                          <p:attrName>ppt_y</p:attrName>
                                        </p:attrNameLst>
                                      </p:cBhvr>
                                      <p:tavLst>
                                        <p:tav tm="0" fmla="#ppt_y-sin(pi*$)/81">
                                          <p:val>
                                            <p:fltVal val="0"/>
                                          </p:val>
                                        </p:tav>
                                        <p:tav tm="100000">
                                          <p:val>
                                            <p:fltVal val="1"/>
                                          </p:val>
                                        </p:tav>
                                      </p:tavLst>
                                    </p:anim>
                                    <p:animScale>
                                      <p:cBhvr>
                                        <p:cTn id="29" dur="12">
                                          <p:stCondLst>
                                            <p:cond delay="293"/>
                                          </p:stCondLst>
                                        </p:cTn>
                                        <p:tgtEl>
                                          <p:spTgt spid="11"/>
                                        </p:tgtEl>
                                      </p:cBhvr>
                                      <p:to x="100000" y="60000"/>
                                    </p:animScale>
                                    <p:animScale>
                                      <p:cBhvr>
                                        <p:cTn id="30" dur="75" decel="50000">
                                          <p:stCondLst>
                                            <p:cond delay="304"/>
                                          </p:stCondLst>
                                        </p:cTn>
                                        <p:tgtEl>
                                          <p:spTgt spid="11"/>
                                        </p:tgtEl>
                                      </p:cBhvr>
                                      <p:to x="100000" y="100000"/>
                                    </p:animScale>
                                    <p:animScale>
                                      <p:cBhvr>
                                        <p:cTn id="31" dur="12">
                                          <p:stCondLst>
                                            <p:cond delay="590"/>
                                          </p:stCondLst>
                                        </p:cTn>
                                        <p:tgtEl>
                                          <p:spTgt spid="11"/>
                                        </p:tgtEl>
                                      </p:cBhvr>
                                      <p:to x="100000" y="80000"/>
                                    </p:animScale>
                                    <p:animScale>
                                      <p:cBhvr>
                                        <p:cTn id="32" dur="75" decel="50000">
                                          <p:stCondLst>
                                            <p:cond delay="602"/>
                                          </p:stCondLst>
                                        </p:cTn>
                                        <p:tgtEl>
                                          <p:spTgt spid="11"/>
                                        </p:tgtEl>
                                      </p:cBhvr>
                                      <p:to x="100000" y="100000"/>
                                    </p:animScale>
                                    <p:animScale>
                                      <p:cBhvr>
                                        <p:cTn id="33" dur="12">
                                          <p:stCondLst>
                                            <p:cond delay="739"/>
                                          </p:stCondLst>
                                        </p:cTn>
                                        <p:tgtEl>
                                          <p:spTgt spid="11"/>
                                        </p:tgtEl>
                                      </p:cBhvr>
                                      <p:to x="100000" y="90000"/>
                                    </p:animScale>
                                    <p:animScale>
                                      <p:cBhvr>
                                        <p:cTn id="34" dur="75" decel="50000">
                                          <p:stCondLst>
                                            <p:cond delay="751"/>
                                          </p:stCondLst>
                                        </p:cTn>
                                        <p:tgtEl>
                                          <p:spTgt spid="11"/>
                                        </p:tgtEl>
                                      </p:cBhvr>
                                      <p:to x="100000" y="100000"/>
                                    </p:animScale>
                                    <p:animScale>
                                      <p:cBhvr>
                                        <p:cTn id="35" dur="12">
                                          <p:stCondLst>
                                            <p:cond delay="814"/>
                                          </p:stCondLst>
                                        </p:cTn>
                                        <p:tgtEl>
                                          <p:spTgt spid="11"/>
                                        </p:tgtEl>
                                      </p:cBhvr>
                                      <p:to x="100000" y="95000"/>
                                    </p:animScale>
                                    <p:animScale>
                                      <p:cBhvr>
                                        <p:cTn id="36" dur="75" decel="50000">
                                          <p:stCondLst>
                                            <p:cond delay="825"/>
                                          </p:stCondLst>
                                        </p:cTn>
                                        <p:tgtEl>
                                          <p:spTgt spid="1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261">
                                          <p:stCondLst>
                                            <p:cond delay="0"/>
                                          </p:stCondLst>
                                        </p:cTn>
                                        <p:tgtEl>
                                          <p:spTgt spid="9"/>
                                        </p:tgtEl>
                                      </p:cBhvr>
                                    </p:animEffect>
                                    <p:anim calcmode="lin" valueType="num">
                                      <p:cBhvr>
                                        <p:cTn id="40" dur="820"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29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299" tmFilter="0, 0; 0.125,0.2665; 0.25,0.4; 0.375,0.465; 0.5,0.5;  0.625,0.535; 0.75,0.6; 0.875,0.7335; 1,1">
                                          <p:stCondLst>
                                            <p:cond delay="299"/>
                                          </p:stCondLst>
                                        </p:cTn>
                                        <p:tgtEl>
                                          <p:spTgt spid="9"/>
                                        </p:tgtEl>
                                        <p:attrNameLst>
                                          <p:attrName>ppt_y</p:attrName>
                                        </p:attrNameLst>
                                      </p:cBhvr>
                                      <p:tavLst>
                                        <p:tav tm="0" fmla="#ppt_y-sin(pi*$)/9">
                                          <p:val>
                                            <p:fltVal val="0"/>
                                          </p:val>
                                        </p:tav>
                                        <p:tav tm="100000">
                                          <p:val>
                                            <p:fltVal val="1"/>
                                          </p:val>
                                        </p:tav>
                                      </p:tavLst>
                                    </p:anim>
                                    <p:anim calcmode="lin" valueType="num">
                                      <p:cBhvr>
                                        <p:cTn id="43" dur="149" tmFilter="0, 0; 0.125,0.2665; 0.25,0.4; 0.375,0.465; 0.5,0.5;  0.625,0.535; 0.75,0.6; 0.875,0.7335; 1,1">
                                          <p:stCondLst>
                                            <p:cond delay="596"/>
                                          </p:stCondLst>
                                        </p:cTn>
                                        <p:tgtEl>
                                          <p:spTgt spid="9"/>
                                        </p:tgtEl>
                                        <p:attrNameLst>
                                          <p:attrName>ppt_y</p:attrName>
                                        </p:attrNameLst>
                                      </p:cBhvr>
                                      <p:tavLst>
                                        <p:tav tm="0" fmla="#ppt_y-sin(pi*$)/27">
                                          <p:val>
                                            <p:fltVal val="0"/>
                                          </p:val>
                                        </p:tav>
                                        <p:tav tm="100000">
                                          <p:val>
                                            <p:fltVal val="1"/>
                                          </p:val>
                                        </p:tav>
                                      </p:tavLst>
                                    </p:anim>
                                    <p:anim calcmode="lin" valueType="num">
                                      <p:cBhvr>
                                        <p:cTn id="44" dur="74" tmFilter="0, 0; 0.125,0.2665; 0.25,0.4; 0.375,0.465; 0.5,0.5;  0.625,0.535; 0.75,0.6; 0.875,0.7335; 1,1">
                                          <p:stCondLst>
                                            <p:cond delay="745"/>
                                          </p:stCondLst>
                                        </p:cTn>
                                        <p:tgtEl>
                                          <p:spTgt spid="9"/>
                                        </p:tgtEl>
                                        <p:attrNameLst>
                                          <p:attrName>ppt_y</p:attrName>
                                        </p:attrNameLst>
                                      </p:cBhvr>
                                      <p:tavLst>
                                        <p:tav tm="0" fmla="#ppt_y-sin(pi*$)/81">
                                          <p:val>
                                            <p:fltVal val="0"/>
                                          </p:val>
                                        </p:tav>
                                        <p:tav tm="100000">
                                          <p:val>
                                            <p:fltVal val="1"/>
                                          </p:val>
                                        </p:tav>
                                      </p:tavLst>
                                    </p:anim>
                                    <p:animScale>
                                      <p:cBhvr>
                                        <p:cTn id="45" dur="12">
                                          <p:stCondLst>
                                            <p:cond delay="293"/>
                                          </p:stCondLst>
                                        </p:cTn>
                                        <p:tgtEl>
                                          <p:spTgt spid="9"/>
                                        </p:tgtEl>
                                      </p:cBhvr>
                                      <p:to x="100000" y="60000"/>
                                    </p:animScale>
                                    <p:animScale>
                                      <p:cBhvr>
                                        <p:cTn id="46" dur="75" decel="50000">
                                          <p:stCondLst>
                                            <p:cond delay="304"/>
                                          </p:stCondLst>
                                        </p:cTn>
                                        <p:tgtEl>
                                          <p:spTgt spid="9"/>
                                        </p:tgtEl>
                                      </p:cBhvr>
                                      <p:to x="100000" y="100000"/>
                                    </p:animScale>
                                    <p:animScale>
                                      <p:cBhvr>
                                        <p:cTn id="47" dur="12">
                                          <p:stCondLst>
                                            <p:cond delay="590"/>
                                          </p:stCondLst>
                                        </p:cTn>
                                        <p:tgtEl>
                                          <p:spTgt spid="9"/>
                                        </p:tgtEl>
                                      </p:cBhvr>
                                      <p:to x="100000" y="80000"/>
                                    </p:animScale>
                                    <p:animScale>
                                      <p:cBhvr>
                                        <p:cTn id="48" dur="75" decel="50000">
                                          <p:stCondLst>
                                            <p:cond delay="602"/>
                                          </p:stCondLst>
                                        </p:cTn>
                                        <p:tgtEl>
                                          <p:spTgt spid="9"/>
                                        </p:tgtEl>
                                      </p:cBhvr>
                                      <p:to x="100000" y="100000"/>
                                    </p:animScale>
                                    <p:animScale>
                                      <p:cBhvr>
                                        <p:cTn id="49" dur="12">
                                          <p:stCondLst>
                                            <p:cond delay="739"/>
                                          </p:stCondLst>
                                        </p:cTn>
                                        <p:tgtEl>
                                          <p:spTgt spid="9"/>
                                        </p:tgtEl>
                                      </p:cBhvr>
                                      <p:to x="100000" y="90000"/>
                                    </p:animScale>
                                    <p:animScale>
                                      <p:cBhvr>
                                        <p:cTn id="50" dur="75" decel="50000">
                                          <p:stCondLst>
                                            <p:cond delay="751"/>
                                          </p:stCondLst>
                                        </p:cTn>
                                        <p:tgtEl>
                                          <p:spTgt spid="9"/>
                                        </p:tgtEl>
                                      </p:cBhvr>
                                      <p:to x="100000" y="100000"/>
                                    </p:animScale>
                                    <p:animScale>
                                      <p:cBhvr>
                                        <p:cTn id="51" dur="12">
                                          <p:stCondLst>
                                            <p:cond delay="814"/>
                                          </p:stCondLst>
                                        </p:cTn>
                                        <p:tgtEl>
                                          <p:spTgt spid="9"/>
                                        </p:tgtEl>
                                      </p:cBhvr>
                                      <p:to x="100000" y="95000"/>
                                    </p:animScale>
                                    <p:animScale>
                                      <p:cBhvr>
                                        <p:cTn id="52" dur="75" decel="50000">
                                          <p:stCondLst>
                                            <p:cond delay="825"/>
                                          </p:stCondLst>
                                        </p:cTn>
                                        <p:tgtEl>
                                          <p:spTgt spid="9"/>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xmlns=""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xmlns=""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xmlns=""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xmlns=""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grpSp>
        <p:nvGrpSpPr>
          <p:cNvPr id="3" name="Group 2"/>
          <p:cNvGrpSpPr/>
          <p:nvPr/>
        </p:nvGrpSpPr>
        <p:grpSpPr>
          <a:xfrm>
            <a:off x="12192000" y="4507173"/>
            <a:ext cx="5148864" cy="3913135"/>
            <a:chOff x="12090236" y="3514332"/>
            <a:chExt cx="5148864" cy="3913135"/>
          </a:xfrm>
        </p:grpSpPr>
        <p:pic>
          <p:nvPicPr>
            <p:cNvPr id="11" name="Picture 16">
              <a:extLst>
                <a:ext uri="{FF2B5EF4-FFF2-40B4-BE49-F238E27FC236}">
                  <a16:creationId xmlns:a16="http://schemas.microsoft.com/office/drawing/2014/main" xmlns="" id="{D013FA11-16C2-C6FC-0E5B-7EE5F97891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2090236" y="3514332"/>
              <a:ext cx="5148864" cy="3913135"/>
            </a:xfrm>
            <a:prstGeom prst="rect">
              <a:avLst/>
            </a:prstGeom>
          </p:spPr>
        </p:pic>
        <p:sp>
          <p:nvSpPr>
            <p:cNvPr id="2" name="Rounded Rectangle 1"/>
            <p:cNvSpPr/>
            <p:nvPr/>
          </p:nvSpPr>
          <p:spPr>
            <a:xfrm>
              <a:off x="14273784" y="5495544"/>
              <a:ext cx="2221992" cy="566928"/>
            </a:xfrm>
            <a:prstGeom prst="roundRect">
              <a:avLst/>
            </a:prstGeom>
            <a:solidFill>
              <a:srgbClr val="FBC11D"/>
            </a:solidFill>
            <a:ln>
              <a:solidFill>
                <a:srgbClr val="FBC1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xmlns="" id="{83B81EF2-1391-C880-6E3C-CE9D1AC4EF63}"/>
              </a:ext>
            </a:extLst>
          </p:cNvPr>
          <p:cNvPicPr>
            <a:picLocks noChangeAspect="1"/>
          </p:cNvPicPr>
          <p:nvPr/>
        </p:nvPicPr>
        <p:blipFill>
          <a:blip r:embed="rId8"/>
          <a:stretch>
            <a:fillRect/>
          </a:stretch>
        </p:blipFill>
        <p:spPr>
          <a:xfrm>
            <a:off x="1499412" y="1589355"/>
            <a:ext cx="8144962" cy="1493649"/>
          </a:xfrm>
          <a:prstGeom prst="rect">
            <a:avLst/>
          </a:prstGeom>
        </p:spPr>
      </p:pic>
    </p:spTree>
    <p:extLst>
      <p:ext uri="{BB962C8B-B14F-4D97-AF65-F5344CB8AC3E}">
        <p14:creationId xmlns:p14="http://schemas.microsoft.com/office/powerpoint/2010/main" val="3535270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29167E-6 -1.11111E-6 L -0.99779 -0.02662 " pathEditMode="relative" rAng="0" ptsTypes="AA">
                                      <p:cBhvr>
                                        <p:cTn id="6" dur="2000" fill="hold"/>
                                        <p:tgtEl>
                                          <p:spTgt spid="3"/>
                                        </p:tgtEl>
                                        <p:attrNameLst>
                                          <p:attrName>ppt_x</p:attrName>
                                          <p:attrName>ppt_y</p:attrName>
                                        </p:attrNameLst>
                                      </p:cBhvr>
                                      <p:rCtr x="-49896" y="-1343"/>
                                    </p:animMotion>
                                  </p:childTnLst>
                                </p:cTn>
                              </p:par>
                              <p:par>
                                <p:cTn id="7" presetID="53" presetClass="entr" presetSubtype="16"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447367" y="256854"/>
            <a:ext cx="11367914" cy="6321884"/>
          </a:xfrm>
          <a:prstGeom prst="round2DiagRect">
            <a:avLst>
              <a:gd name="adj1" fmla="val 7986"/>
              <a:gd name="adj2" fmla="val 7698"/>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xmlns="" id="{217EC548-DCD5-AE37-CEF1-A37CF96B06C6}"/>
              </a:ext>
            </a:extLst>
          </p:cNvPr>
          <p:cNvSpPr txBox="1"/>
          <p:nvPr/>
        </p:nvSpPr>
        <p:spPr>
          <a:xfrm>
            <a:off x="531370" y="940645"/>
            <a:ext cx="11099352" cy="564770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An-đéc-xen sinh ra trong một gia đình thợ giày ở Đan Mạch. Khi An-đéc-xen còn nhỏ, cha thường đưa cậu tới đồng cỏ chơi. Cha làm cho cậu chiếc kính có thể nhìn ra xa. Thế là cậu thấy được chim chóc trên trời, thiên nga trong hồ nước, dãy núi cuối làng,... Quan sát mỗi sự vật, cậu lại liên tưởng đến một câu chuyện kì diệu, rồi kể cho cha nghe.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Lên năm tuổi, An-đéc-xen được cha làm cho mấy con rối gỗ. An-đéc-xen vui sướng cho chúng di chuyển, lắc lư cái đầu và trò chuyện cùng nhau. Cha An-đéc-xen thấy vậy liền dựng một cái sân khấu ngoài sân. Cậu bé may quần áo cho rối gỗ, đưa rối lên biểu diễn. Tối nọ, An-đéc-xen đứng trên sân khấu, ca hát và đọc thơ. Đột nhiên, có ngôi sao chổi vụt qua bầu trời. Xúc động bởi hiện tượng độc đáo ấy, cậu viết câu chuyện </a:t>
            </a:r>
            <a:r>
              <a:rPr kumimoji="0" lang="vi-VN" sz="19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Sao chổi</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Những ngày lên Cô-pen-ha-ghen kiếm việc làm, An-đéc-xen luôn say mê sáng tác. Cuốn sách đầu tiên của ông đã được xuất bản. Đọc cuốn sách, Quốc vương Đan Mạch rất thích thú, cho gọi An-đéc-xen đến và hỏi ông có tâm nguyện gì. Ông nói rằng mình muốn đến nhiều nơi để trải nghiệm cuộc sống. Quốc vương bèn tặng ông một số tiền để giúp ông thoả nguyện.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Trong những ngày chu du khắp các nước, An-đéc-xen quen biết nhiều người thuộc các tầng lớp khác nhau. Ông bất bình trước những kẻ coi thường dân nghèo. Ông thương cảm với bao thân phận bé nhỏ, thiếu may mắn. Ông trân trọng những tâm hồn trong sáng, cao thượng. Bằng những trải nghiệm phong phú và một trái tim nhân hậu, ông đã cho ra đời một loạt tác phẩm: </a:t>
            </a:r>
            <a:r>
              <a:rPr kumimoji="0" lang="vi-VN" sz="19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Vịt con xấu xí, Cô bé bán diêm, Nàng tiên cá, Chú lính chì dũng cảm</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Đây là những câu chuyện đã làm xúc động hàng triệu trẻ em trên thế giới.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(Phan Thế Quân </a:t>
            </a:r>
            <a:r>
              <a:rPr kumimoji="0" lang="vi-VN" sz="19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tổng hợp</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pic>
        <p:nvPicPr>
          <p:cNvPr id="2" name="Picture 1">
            <a:extLst>
              <a:ext uri="{FF2B5EF4-FFF2-40B4-BE49-F238E27FC236}">
                <a16:creationId xmlns:a16="http://schemas.microsoft.com/office/drawing/2014/main" xmlns="" id="{EDA76EF3-23C8-2041-2E28-2E18D20E3235}"/>
              </a:ext>
            </a:extLst>
          </p:cNvPr>
          <p:cNvPicPr>
            <a:picLocks noChangeAspect="1"/>
          </p:cNvPicPr>
          <p:nvPr/>
        </p:nvPicPr>
        <p:blipFill>
          <a:blip r:embed="rId4"/>
          <a:stretch>
            <a:fillRect/>
          </a:stretch>
        </p:blipFill>
        <p:spPr>
          <a:xfrm>
            <a:off x="1842243" y="212431"/>
            <a:ext cx="8864352" cy="835224"/>
          </a:xfrm>
          <a:prstGeom prst="rect">
            <a:avLst/>
          </a:prstGeom>
        </p:spPr>
      </p:pic>
    </p:spTree>
    <p:extLst>
      <p:ext uri="{BB962C8B-B14F-4D97-AF65-F5344CB8AC3E}">
        <p14:creationId xmlns:p14="http://schemas.microsoft.com/office/powerpoint/2010/main" val="2344286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4250FAB-71AC-7296-9352-914FC88A05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3" name="Picture 2">
            <a:extLst>
              <a:ext uri="{FF2B5EF4-FFF2-40B4-BE49-F238E27FC236}">
                <a16:creationId xmlns:a16="http://schemas.microsoft.com/office/drawing/2014/main" xmlns="" id="{4B99010A-A817-8D80-D65C-EE228E023A6C}"/>
              </a:ext>
            </a:extLst>
          </p:cNvPr>
          <p:cNvPicPr>
            <a:picLocks noChangeAspect="1"/>
          </p:cNvPicPr>
          <p:nvPr/>
        </p:nvPicPr>
        <p:blipFill>
          <a:blip r:embed="rId3"/>
          <a:stretch>
            <a:fillRect/>
          </a:stretch>
        </p:blipFill>
        <p:spPr>
          <a:xfrm>
            <a:off x="606964" y="2159765"/>
            <a:ext cx="11089585" cy="1780186"/>
          </a:xfrm>
          <a:prstGeom prst="rect">
            <a:avLst/>
          </a:prstGeom>
        </p:spPr>
      </p:pic>
    </p:spTree>
    <p:extLst>
      <p:ext uri="{BB962C8B-B14F-4D97-AF65-F5344CB8AC3E}">
        <p14:creationId xmlns:p14="http://schemas.microsoft.com/office/powerpoint/2010/main" val="2333329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530DAC2-7BB3-BA2C-E2F1-E99C1B7E87B7}"/>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4" name="Picture 24">
            <a:extLst>
              <a:ext uri="{FF2B5EF4-FFF2-40B4-BE49-F238E27FC236}">
                <a16:creationId xmlns:a16="http://schemas.microsoft.com/office/drawing/2014/main" xmlns="" id="{740EE867-D308-E284-C974-182C4079567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12458356" y="4063401"/>
            <a:ext cx="3699579" cy="2794599"/>
          </a:xfrm>
          <a:prstGeom prst="rect">
            <a:avLst/>
          </a:prstGeom>
        </p:spPr>
      </p:pic>
      <p:grpSp>
        <p:nvGrpSpPr>
          <p:cNvPr id="5" name="Group 4">
            <a:extLst>
              <a:ext uri="{FF2B5EF4-FFF2-40B4-BE49-F238E27FC236}">
                <a16:creationId xmlns:a16="http://schemas.microsoft.com/office/drawing/2014/main" xmlns="" id="{C64C778B-1CF7-8925-C3C7-B88C3FAE0353}"/>
              </a:ext>
            </a:extLst>
          </p:cNvPr>
          <p:cNvGrpSpPr/>
          <p:nvPr/>
        </p:nvGrpSpPr>
        <p:grpSpPr>
          <a:xfrm>
            <a:off x="3350558" y="311389"/>
            <a:ext cx="6487311" cy="775502"/>
            <a:chOff x="1428657" y="1118134"/>
            <a:chExt cx="6487311" cy="775502"/>
          </a:xfrm>
        </p:grpSpPr>
        <p:sp>
          <p:nvSpPr>
            <p:cNvPr id="4" name="TextBox 3">
              <a:extLst>
                <a:ext uri="{FF2B5EF4-FFF2-40B4-BE49-F238E27FC236}">
                  <a16:creationId xmlns:a16="http://schemas.microsoft.com/office/drawing/2014/main" xmlns="" id="{AE10BF3C-53AF-5106-BB5E-01517DCDA50F}"/>
                </a:ext>
              </a:extLst>
            </p:cNvPr>
            <p:cNvSpPr txBox="1"/>
            <p:nvPr/>
          </p:nvSpPr>
          <p:spPr>
            <a:xfrm>
              <a:off x="1428659" y="1124195"/>
              <a:ext cx="6487309" cy="769441"/>
            </a:xfrm>
            <a:prstGeom prst="rect">
              <a:avLst/>
            </a:prstGeom>
            <a:noFill/>
          </p:spPr>
          <p:txBody>
            <a:bodyPr wrap="square" rtlCol="0">
              <a:spAutoFit/>
            </a:bodyPr>
            <a:lstStyle/>
            <a:p>
              <a:r>
                <a:rPr lang="en-US" sz="4400" dirty="0" err="1">
                  <a:ln w="155575">
                    <a:solidFill>
                      <a:schemeClr val="bg1"/>
                    </a:solidFill>
                  </a:ln>
                </a:rPr>
                <a:t>Thứ</a:t>
              </a:r>
              <a:r>
                <a:rPr lang="en-US" sz="4400" dirty="0">
                  <a:ln w="155575">
                    <a:solidFill>
                      <a:schemeClr val="bg1"/>
                    </a:solidFill>
                  </a:ln>
                </a:rPr>
                <a:t> … </a:t>
              </a:r>
              <a:r>
                <a:rPr lang="en-US" sz="4400" dirty="0" err="1">
                  <a:ln w="155575">
                    <a:solidFill>
                      <a:schemeClr val="bg1"/>
                    </a:solidFill>
                  </a:ln>
                </a:rPr>
                <a:t>ngày</a:t>
              </a:r>
              <a:r>
                <a:rPr lang="en-US" sz="4400" dirty="0">
                  <a:ln w="155575">
                    <a:solidFill>
                      <a:schemeClr val="bg1"/>
                    </a:solidFill>
                  </a:ln>
                </a:rPr>
                <a:t>… </a:t>
              </a:r>
              <a:r>
                <a:rPr lang="en-US" sz="4400" dirty="0" err="1">
                  <a:ln w="155575">
                    <a:solidFill>
                      <a:schemeClr val="bg1"/>
                    </a:solidFill>
                  </a:ln>
                </a:rPr>
                <a:t>tháng</a:t>
              </a:r>
              <a:r>
                <a:rPr lang="en-US" sz="4400" dirty="0">
                  <a:ln w="155575">
                    <a:solidFill>
                      <a:schemeClr val="bg1"/>
                    </a:solidFill>
                  </a:ln>
                </a:rPr>
                <a:t>… </a:t>
              </a:r>
              <a:r>
                <a:rPr lang="en-US" sz="4400" dirty="0" err="1">
                  <a:ln w="155575">
                    <a:solidFill>
                      <a:schemeClr val="bg1"/>
                    </a:solidFill>
                  </a:ln>
                </a:rPr>
                <a:t>năm</a:t>
              </a:r>
              <a:endParaRPr lang="en-US" sz="4400" dirty="0">
                <a:ln w="155575">
                  <a:solidFill>
                    <a:schemeClr val="bg1"/>
                  </a:solidFill>
                </a:ln>
              </a:endParaRPr>
            </a:p>
          </p:txBody>
        </p:sp>
        <p:sp>
          <p:nvSpPr>
            <p:cNvPr id="21" name="TextBox 20">
              <a:extLst>
                <a:ext uri="{FF2B5EF4-FFF2-40B4-BE49-F238E27FC236}">
                  <a16:creationId xmlns:a16="http://schemas.microsoft.com/office/drawing/2014/main" xmlns="" id="{582DCC83-99DB-1ED0-435B-69C2DC11AC49}"/>
                </a:ext>
              </a:extLst>
            </p:cNvPr>
            <p:cNvSpPr txBox="1"/>
            <p:nvPr/>
          </p:nvSpPr>
          <p:spPr>
            <a:xfrm>
              <a:off x="1428657" y="1118134"/>
              <a:ext cx="6203942" cy="769441"/>
            </a:xfrm>
            <a:prstGeom prst="rect">
              <a:avLst/>
            </a:prstGeom>
            <a:noFill/>
          </p:spPr>
          <p:txBody>
            <a:bodyPr wrap="none" rtlCol="0">
              <a:spAutoFit/>
            </a:bodyPr>
            <a:lstStyle/>
            <a:p>
              <a:r>
                <a:rPr lang="en-US" sz="4400" dirty="0" err="1">
                  <a:ln>
                    <a:solidFill>
                      <a:schemeClr val="tx1"/>
                    </a:solidFill>
                  </a:ln>
                  <a:solidFill>
                    <a:srgbClr val="FF0000"/>
                  </a:solidFill>
                </a:rPr>
                <a:t>Thứ</a:t>
              </a:r>
              <a:r>
                <a:rPr lang="en-US" sz="4400" dirty="0">
                  <a:ln>
                    <a:solidFill>
                      <a:schemeClr val="tx1"/>
                    </a:solidFill>
                  </a:ln>
                  <a:solidFill>
                    <a:srgbClr val="FF0000"/>
                  </a:solidFill>
                </a:rPr>
                <a:t> … </a:t>
              </a:r>
              <a:r>
                <a:rPr lang="en-US" sz="4400" dirty="0" err="1">
                  <a:ln>
                    <a:solidFill>
                      <a:schemeClr val="tx1"/>
                    </a:solidFill>
                  </a:ln>
                  <a:solidFill>
                    <a:srgbClr val="FF0000"/>
                  </a:solidFill>
                </a:rPr>
                <a:t>ngày</a:t>
              </a:r>
              <a:r>
                <a:rPr lang="en-US" sz="4400" dirty="0">
                  <a:ln>
                    <a:solidFill>
                      <a:schemeClr val="tx1"/>
                    </a:solidFill>
                  </a:ln>
                  <a:solidFill>
                    <a:srgbClr val="FF0000"/>
                  </a:solidFill>
                </a:rPr>
                <a:t>… </a:t>
              </a:r>
              <a:r>
                <a:rPr lang="en-US" sz="4400" dirty="0" err="1">
                  <a:ln>
                    <a:solidFill>
                      <a:schemeClr val="tx1"/>
                    </a:solidFill>
                  </a:ln>
                  <a:solidFill>
                    <a:srgbClr val="FF0000"/>
                  </a:solidFill>
                </a:rPr>
                <a:t>tháng</a:t>
              </a:r>
              <a:r>
                <a:rPr lang="en-US" sz="4400" dirty="0">
                  <a:ln>
                    <a:solidFill>
                      <a:schemeClr val="tx1"/>
                    </a:solidFill>
                  </a:ln>
                  <a:solidFill>
                    <a:srgbClr val="FF0000"/>
                  </a:solidFill>
                </a:rPr>
                <a:t>… </a:t>
              </a:r>
              <a:r>
                <a:rPr lang="en-US" sz="4400" dirty="0" err="1">
                  <a:ln>
                    <a:solidFill>
                      <a:schemeClr val="tx1"/>
                    </a:solidFill>
                  </a:ln>
                  <a:solidFill>
                    <a:srgbClr val="FF0000"/>
                  </a:solidFill>
                </a:rPr>
                <a:t>năm</a:t>
              </a:r>
              <a:endParaRPr lang="en-US" sz="4400" dirty="0">
                <a:ln>
                  <a:solidFill>
                    <a:schemeClr val="tx1"/>
                  </a:solidFill>
                </a:ln>
                <a:solidFill>
                  <a:srgbClr val="FF0000"/>
                </a:solidFill>
              </a:endParaRPr>
            </a:p>
          </p:txBody>
        </p:sp>
      </p:grpSp>
      <p:pic>
        <p:nvPicPr>
          <p:cNvPr id="8" name="Picture 7">
            <a:extLst>
              <a:ext uri="{FF2B5EF4-FFF2-40B4-BE49-F238E27FC236}">
                <a16:creationId xmlns:a16="http://schemas.microsoft.com/office/drawing/2014/main" xmlns="" id="{83D696AB-D519-D3BB-522B-8D463B0108E9}"/>
              </a:ext>
            </a:extLst>
          </p:cNvPr>
          <p:cNvPicPr>
            <a:picLocks noChangeAspect="1"/>
          </p:cNvPicPr>
          <p:nvPr/>
        </p:nvPicPr>
        <p:blipFill>
          <a:blip r:embed="rId7"/>
          <a:stretch>
            <a:fillRect/>
          </a:stretch>
        </p:blipFill>
        <p:spPr>
          <a:xfrm>
            <a:off x="4682761" y="1198561"/>
            <a:ext cx="3584759" cy="1048603"/>
          </a:xfrm>
          <a:prstGeom prst="rect">
            <a:avLst/>
          </a:prstGeom>
        </p:spPr>
      </p:pic>
      <p:pic>
        <p:nvPicPr>
          <p:cNvPr id="9" name="Picture 8">
            <a:extLst>
              <a:ext uri="{FF2B5EF4-FFF2-40B4-BE49-F238E27FC236}">
                <a16:creationId xmlns:a16="http://schemas.microsoft.com/office/drawing/2014/main" xmlns="" id="{F97EFA60-8EBA-766E-0051-09FDDF65FA00}"/>
              </a:ext>
            </a:extLst>
          </p:cNvPr>
          <p:cNvPicPr>
            <a:picLocks noChangeAspect="1"/>
          </p:cNvPicPr>
          <p:nvPr/>
        </p:nvPicPr>
        <p:blipFill>
          <a:blip r:embed="rId8"/>
          <a:stretch>
            <a:fillRect/>
          </a:stretch>
        </p:blipFill>
        <p:spPr>
          <a:xfrm>
            <a:off x="417739" y="2996493"/>
            <a:ext cx="11668755" cy="1444877"/>
          </a:xfrm>
          <a:prstGeom prst="rect">
            <a:avLst/>
          </a:prstGeom>
        </p:spPr>
      </p:pic>
      <p:pic>
        <p:nvPicPr>
          <p:cNvPr id="12" name="Picture 11" descr="A yellow circles with red lines&#10;&#10;Description automatically generated">
            <a:extLst>
              <a:ext uri="{FF2B5EF4-FFF2-40B4-BE49-F238E27FC236}">
                <a16:creationId xmlns:a16="http://schemas.microsoft.com/office/drawing/2014/main" xmlns="" id="{E390790D-45D6-12C4-9D9A-057D2EE11D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5522" y="1189812"/>
            <a:ext cx="2817541" cy="1686672"/>
          </a:xfrm>
          <a:prstGeom prst="rect">
            <a:avLst/>
          </a:prstGeom>
        </p:spPr>
      </p:pic>
    </p:spTree>
    <p:extLst>
      <p:ext uri="{BB962C8B-B14F-4D97-AF65-F5344CB8AC3E}">
        <p14:creationId xmlns:p14="http://schemas.microsoft.com/office/powerpoint/2010/main" val="1354162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67578 3.7037E-6 L -0.68438 3.7037E-6 " pathEditMode="relative" rAng="0" ptsTypes="AA">
                                      <p:cBhvr>
                                        <p:cTn id="6" dur="100" fill="hold"/>
                                        <p:tgtEl>
                                          <p:spTgt spid="14"/>
                                        </p:tgtEl>
                                        <p:attrNameLst>
                                          <p:attrName>ppt_x</p:attrName>
                                          <p:attrName>ppt_y</p:attrName>
                                        </p:attrNameLst>
                                      </p:cBhvr>
                                      <p:rCtr x="-68008" y="0"/>
                                    </p:animMotion>
                                  </p:childTnLst>
                                </p:cTn>
                              </p:par>
                              <p:par>
                                <p:cTn id="7" presetID="32" presetClass="emph" presetSubtype="0" fill="hold" nodeType="withEffect">
                                  <p:stCondLst>
                                    <p:cond delay="0"/>
                                  </p:stCondLst>
                                  <p:childTnLst>
                                    <p:animRot by="120000">
                                      <p:cBhvr>
                                        <p:cTn id="8" dur="100" fill="hold">
                                          <p:stCondLst>
                                            <p:cond delay="0"/>
                                          </p:stCondLst>
                                        </p:cTn>
                                        <p:tgtEl>
                                          <p:spTgt spid="14"/>
                                        </p:tgtEl>
                                        <p:attrNameLst>
                                          <p:attrName>r</p:attrName>
                                        </p:attrNameLst>
                                      </p:cBhvr>
                                    </p:animRot>
                                    <p:animRot by="-240000">
                                      <p:cBhvr>
                                        <p:cTn id="9" dur="200" fill="hold">
                                          <p:stCondLst>
                                            <p:cond delay="200"/>
                                          </p:stCondLst>
                                        </p:cTn>
                                        <p:tgtEl>
                                          <p:spTgt spid="14"/>
                                        </p:tgtEl>
                                        <p:attrNameLst>
                                          <p:attrName>r</p:attrName>
                                        </p:attrNameLst>
                                      </p:cBhvr>
                                    </p:animRot>
                                    <p:animRot by="240000">
                                      <p:cBhvr>
                                        <p:cTn id="10" dur="200" fill="hold">
                                          <p:stCondLst>
                                            <p:cond delay="400"/>
                                          </p:stCondLst>
                                        </p:cTn>
                                        <p:tgtEl>
                                          <p:spTgt spid="14"/>
                                        </p:tgtEl>
                                        <p:attrNameLst>
                                          <p:attrName>r</p:attrName>
                                        </p:attrNameLst>
                                      </p:cBhvr>
                                    </p:animRot>
                                    <p:animRot by="-240000">
                                      <p:cBhvr>
                                        <p:cTn id="11" dur="200" fill="hold">
                                          <p:stCondLst>
                                            <p:cond delay="600"/>
                                          </p:stCondLst>
                                        </p:cTn>
                                        <p:tgtEl>
                                          <p:spTgt spid="14"/>
                                        </p:tgtEl>
                                        <p:attrNameLst>
                                          <p:attrName>r</p:attrName>
                                        </p:attrNameLst>
                                      </p:cBhvr>
                                    </p:animRot>
                                    <p:animRot by="120000">
                                      <p:cBhvr>
                                        <p:cTn id="12" dur="200" fill="hold">
                                          <p:stCondLst>
                                            <p:cond delay="800"/>
                                          </p:stCondLst>
                                        </p:cTn>
                                        <p:tgtEl>
                                          <p:spTgt spid="1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xmlns=""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xmlns=""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xmlns=""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xmlns=""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grpSp>
        <p:nvGrpSpPr>
          <p:cNvPr id="3" name="Group 2"/>
          <p:cNvGrpSpPr/>
          <p:nvPr/>
        </p:nvGrpSpPr>
        <p:grpSpPr>
          <a:xfrm>
            <a:off x="12192000" y="4507173"/>
            <a:ext cx="5148864" cy="3913135"/>
            <a:chOff x="12090236" y="3514332"/>
            <a:chExt cx="5148864" cy="3913135"/>
          </a:xfrm>
        </p:grpSpPr>
        <p:pic>
          <p:nvPicPr>
            <p:cNvPr id="11" name="Picture 16">
              <a:extLst>
                <a:ext uri="{FF2B5EF4-FFF2-40B4-BE49-F238E27FC236}">
                  <a16:creationId xmlns:a16="http://schemas.microsoft.com/office/drawing/2014/main" xmlns="" id="{D013FA11-16C2-C6FC-0E5B-7EE5F97891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2090236" y="3514332"/>
              <a:ext cx="5148864" cy="3913135"/>
            </a:xfrm>
            <a:prstGeom prst="rect">
              <a:avLst/>
            </a:prstGeom>
          </p:spPr>
        </p:pic>
        <p:sp>
          <p:nvSpPr>
            <p:cNvPr id="2" name="Rounded Rectangle 1"/>
            <p:cNvSpPr/>
            <p:nvPr/>
          </p:nvSpPr>
          <p:spPr>
            <a:xfrm>
              <a:off x="14273784" y="5495544"/>
              <a:ext cx="2221992" cy="566928"/>
            </a:xfrm>
            <a:prstGeom prst="roundRect">
              <a:avLst/>
            </a:prstGeom>
            <a:solidFill>
              <a:srgbClr val="FBC11D"/>
            </a:solidFill>
            <a:ln>
              <a:solidFill>
                <a:srgbClr val="FBC1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xmlns="" id="{29EFE656-52B3-5672-A84D-B45A3612C11B}"/>
              </a:ext>
            </a:extLst>
          </p:cNvPr>
          <p:cNvPicPr>
            <a:picLocks noChangeAspect="1"/>
          </p:cNvPicPr>
          <p:nvPr/>
        </p:nvPicPr>
        <p:blipFill>
          <a:blip r:embed="rId8"/>
          <a:stretch>
            <a:fillRect/>
          </a:stretch>
        </p:blipFill>
        <p:spPr>
          <a:xfrm>
            <a:off x="2277187" y="1057572"/>
            <a:ext cx="7498730" cy="2798307"/>
          </a:xfrm>
          <a:prstGeom prst="rect">
            <a:avLst/>
          </a:prstGeom>
        </p:spPr>
      </p:pic>
    </p:spTree>
    <p:extLst>
      <p:ext uri="{BB962C8B-B14F-4D97-AF65-F5344CB8AC3E}">
        <p14:creationId xmlns:p14="http://schemas.microsoft.com/office/powerpoint/2010/main" val="45698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29167E-6 -1.11111E-6 L -0.99779 -0.02662 " pathEditMode="relative" rAng="0" ptsTypes="AA">
                                      <p:cBhvr>
                                        <p:cTn id="6" dur="2000" fill="hold"/>
                                        <p:tgtEl>
                                          <p:spTgt spid="3"/>
                                        </p:tgtEl>
                                        <p:attrNameLst>
                                          <p:attrName>ppt_x</p:attrName>
                                          <p:attrName>ppt_y</p:attrName>
                                        </p:attrNameLst>
                                      </p:cBhvr>
                                      <p:rCtr x="-49896" y="-1343"/>
                                    </p:animMotion>
                                  </p:childTnLst>
                                </p:cTn>
                              </p:par>
                              <p:par>
                                <p:cTn id="7" presetID="53" presetClass="entr" presetSubtype="16"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xmlns=""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xmlns=""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3" name="Picture 6">
            <a:extLst>
              <a:ext uri="{FF2B5EF4-FFF2-40B4-BE49-F238E27FC236}">
                <a16:creationId xmlns:a16="http://schemas.microsoft.com/office/drawing/2014/main" xmlns="" id="{C742B2BB-34FE-C9FA-975C-BBFF1F78EA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3011871" y="226320"/>
            <a:ext cx="6305099" cy="1692632"/>
          </a:xfrm>
          <a:prstGeom prst="rect">
            <a:avLst/>
          </a:prstGeom>
        </p:spPr>
      </p:pic>
      <p:grpSp>
        <p:nvGrpSpPr>
          <p:cNvPr id="22" name="Group 21">
            <a:extLst>
              <a:ext uri="{FF2B5EF4-FFF2-40B4-BE49-F238E27FC236}">
                <a16:creationId xmlns:a16="http://schemas.microsoft.com/office/drawing/2014/main" xmlns="" id="{9EFC64D9-672C-2636-84A3-D0613BFDB086}"/>
              </a:ext>
            </a:extLst>
          </p:cNvPr>
          <p:cNvGrpSpPr/>
          <p:nvPr/>
        </p:nvGrpSpPr>
        <p:grpSpPr>
          <a:xfrm>
            <a:off x="1017838" y="2045157"/>
            <a:ext cx="3977007" cy="1636095"/>
            <a:chOff x="139959" y="1387023"/>
            <a:chExt cx="3977007" cy="1636095"/>
          </a:xfrm>
        </p:grpSpPr>
        <p:sp>
          <p:nvSpPr>
            <p:cNvPr id="23" name="Rectangle: Rounded Corners 22">
              <a:extLst>
                <a:ext uri="{FF2B5EF4-FFF2-40B4-BE49-F238E27FC236}">
                  <a16:creationId xmlns:a16="http://schemas.microsoft.com/office/drawing/2014/main" xmlns="" id="{8D5A0D38-F6E6-D3D1-248C-516F5009150B}"/>
                </a:ext>
              </a:extLst>
            </p:cNvPr>
            <p:cNvSpPr/>
            <p:nvPr/>
          </p:nvSpPr>
          <p:spPr>
            <a:xfrm>
              <a:off x="456732" y="1858431"/>
              <a:ext cx="3660234" cy="1164687"/>
            </a:xfrm>
            <a:custGeom>
              <a:avLst/>
              <a:gdLst>
                <a:gd name="connsiteX0" fmla="*/ 0 w 3660234"/>
                <a:gd name="connsiteY0" fmla="*/ 284428 h 1164687"/>
                <a:gd name="connsiteX1" fmla="*/ 284428 w 3660234"/>
                <a:gd name="connsiteY1" fmla="*/ 0 h 1164687"/>
                <a:gd name="connsiteX2" fmla="*/ 3375806 w 3660234"/>
                <a:gd name="connsiteY2" fmla="*/ 0 h 1164687"/>
                <a:gd name="connsiteX3" fmla="*/ 3660234 w 3660234"/>
                <a:gd name="connsiteY3" fmla="*/ 284428 h 1164687"/>
                <a:gd name="connsiteX4" fmla="*/ 3660234 w 3660234"/>
                <a:gd name="connsiteY4" fmla="*/ 880259 h 1164687"/>
                <a:gd name="connsiteX5" fmla="*/ 3375806 w 3660234"/>
                <a:gd name="connsiteY5" fmla="*/ 1164687 h 1164687"/>
                <a:gd name="connsiteX6" fmla="*/ 284428 w 3660234"/>
                <a:gd name="connsiteY6" fmla="*/ 1164687 h 1164687"/>
                <a:gd name="connsiteX7" fmla="*/ 0 w 3660234"/>
                <a:gd name="connsiteY7" fmla="*/ 880259 h 1164687"/>
                <a:gd name="connsiteX8" fmla="*/ 0 w 3660234"/>
                <a:gd name="connsiteY8" fmla="*/ 284428 h 116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0234" h="1164687" fill="none" extrusionOk="0">
                  <a:moveTo>
                    <a:pt x="0" y="284428"/>
                  </a:moveTo>
                  <a:cubicBezTo>
                    <a:pt x="-1727" y="133396"/>
                    <a:pt x="124152" y="-2144"/>
                    <a:pt x="284428" y="0"/>
                  </a:cubicBezTo>
                  <a:cubicBezTo>
                    <a:pt x="826118" y="-35273"/>
                    <a:pt x="2343259" y="-144294"/>
                    <a:pt x="3375806" y="0"/>
                  </a:cubicBezTo>
                  <a:cubicBezTo>
                    <a:pt x="3553888" y="6391"/>
                    <a:pt x="3639370" y="109752"/>
                    <a:pt x="3660234" y="284428"/>
                  </a:cubicBezTo>
                  <a:cubicBezTo>
                    <a:pt x="3692437" y="433592"/>
                    <a:pt x="3614587" y="651597"/>
                    <a:pt x="3660234" y="880259"/>
                  </a:cubicBezTo>
                  <a:cubicBezTo>
                    <a:pt x="3669383" y="1030425"/>
                    <a:pt x="3535866" y="1161462"/>
                    <a:pt x="3375806" y="1164687"/>
                  </a:cubicBezTo>
                  <a:cubicBezTo>
                    <a:pt x="2412751" y="1242212"/>
                    <a:pt x="1745053" y="1120984"/>
                    <a:pt x="284428" y="1164687"/>
                  </a:cubicBezTo>
                  <a:cubicBezTo>
                    <a:pt x="108818" y="1159554"/>
                    <a:pt x="-24241" y="1037013"/>
                    <a:pt x="0" y="880259"/>
                  </a:cubicBezTo>
                  <a:cubicBezTo>
                    <a:pt x="-961" y="757477"/>
                    <a:pt x="40824" y="579385"/>
                    <a:pt x="0" y="284428"/>
                  </a:cubicBezTo>
                  <a:close/>
                </a:path>
                <a:path w="3660234" h="1164687" stroke="0" extrusionOk="0">
                  <a:moveTo>
                    <a:pt x="0" y="284428"/>
                  </a:moveTo>
                  <a:cubicBezTo>
                    <a:pt x="-715" y="124872"/>
                    <a:pt x="116154" y="9062"/>
                    <a:pt x="284428" y="0"/>
                  </a:cubicBezTo>
                  <a:cubicBezTo>
                    <a:pt x="1203811" y="-95379"/>
                    <a:pt x="2499631" y="58096"/>
                    <a:pt x="3375806" y="0"/>
                  </a:cubicBezTo>
                  <a:cubicBezTo>
                    <a:pt x="3521151" y="-8264"/>
                    <a:pt x="3641715" y="114033"/>
                    <a:pt x="3660234" y="284428"/>
                  </a:cubicBezTo>
                  <a:cubicBezTo>
                    <a:pt x="3627835" y="400107"/>
                    <a:pt x="3676704" y="775414"/>
                    <a:pt x="3660234" y="880259"/>
                  </a:cubicBezTo>
                  <a:cubicBezTo>
                    <a:pt x="3662876" y="1034203"/>
                    <a:pt x="3527780" y="1159596"/>
                    <a:pt x="3375806" y="1164687"/>
                  </a:cubicBezTo>
                  <a:cubicBezTo>
                    <a:pt x="2514242" y="1104781"/>
                    <a:pt x="797986" y="1247201"/>
                    <a:pt x="284428" y="1164687"/>
                  </a:cubicBezTo>
                  <a:cubicBezTo>
                    <a:pt x="116711" y="1167315"/>
                    <a:pt x="-3360" y="1040754"/>
                    <a:pt x="0" y="880259"/>
                  </a:cubicBezTo>
                  <a:cubicBezTo>
                    <a:pt x="40966" y="713881"/>
                    <a:pt x="-38136" y="485139"/>
                    <a:pt x="0" y="284428"/>
                  </a:cubicBezTo>
                  <a:close/>
                </a:path>
              </a:pathLst>
            </a:custGeom>
            <a:solidFill>
              <a:schemeClr val="bg1">
                <a:alpha val="82000"/>
              </a:schemeClr>
            </a:solidFill>
            <a:ln w="28575">
              <a:solidFill>
                <a:srgbClr val="FF660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UTM Duepuntozero" panose="02040603050506020204" pitchFamily="18" charset="0"/>
                  <a:ea typeface="+mn-ea"/>
                  <a:cs typeface="+mn-cs"/>
                </a:rPr>
                <a:t>Mắt</a:t>
              </a:r>
              <a:r>
                <a:rPr kumimoji="0" lang="en-US" sz="6600" b="1" i="0" u="none" strike="noStrike" kern="1200" cap="none" spc="0" normalizeH="0" baseline="0" noProof="0" dirty="0">
                  <a:ln>
                    <a:noFill/>
                  </a:ln>
                  <a:solidFill>
                    <a:srgbClr val="FF0000"/>
                  </a:solidFill>
                  <a:effectLst/>
                  <a:uLnTx/>
                  <a:uFillTx/>
                  <a:latin typeface="UTM Duepuntozero" panose="02040603050506020204" pitchFamily="18" charset="0"/>
                  <a:ea typeface="+mn-ea"/>
                  <a:cs typeface="+mn-cs"/>
                </a:rPr>
                <a:t> </a:t>
              </a:r>
              <a:r>
                <a:rPr kumimoji="0" lang="en-US" sz="6600" b="1" i="0" u="none" strike="noStrike" kern="1200" cap="none" spc="0" normalizeH="0" baseline="0" noProof="0" dirty="0" err="1">
                  <a:ln>
                    <a:noFill/>
                  </a:ln>
                  <a:solidFill>
                    <a:srgbClr val="FF0000"/>
                  </a:solidFill>
                  <a:effectLst/>
                  <a:uLnTx/>
                  <a:uFillTx/>
                  <a:latin typeface="UTM Duepuntozero" panose="02040603050506020204" pitchFamily="18" charset="0"/>
                  <a:ea typeface="+mn-ea"/>
                  <a:cs typeface="+mn-cs"/>
                </a:rPr>
                <a:t>dõi</a:t>
              </a:r>
              <a:endParaRPr kumimoji="0" lang="en-US" sz="6600" b="1" i="0" u="none" strike="noStrike" kern="1200" cap="none" spc="0" normalizeH="0" baseline="0" noProof="0" dirty="0">
                <a:ln>
                  <a:noFill/>
                </a:ln>
                <a:solidFill>
                  <a:srgbClr val="FF0000"/>
                </a:solidFill>
                <a:effectLst/>
                <a:uLnTx/>
                <a:uFillTx/>
                <a:latin typeface="UTM Duepuntozero" panose="02040603050506020204" pitchFamily="18" charset="0"/>
                <a:ea typeface="+mn-ea"/>
                <a:cs typeface="+mn-cs"/>
              </a:endParaRPr>
            </a:p>
          </p:txBody>
        </p:sp>
        <p:pic>
          <p:nvPicPr>
            <p:cNvPr id="30" name="Picture 29">
              <a:extLst>
                <a:ext uri="{FF2B5EF4-FFF2-40B4-BE49-F238E27FC236}">
                  <a16:creationId xmlns:a16="http://schemas.microsoft.com/office/drawing/2014/main" xmlns="" id="{7F00543C-A569-F7D3-82F2-7C2E2E84A225}"/>
                </a:ext>
              </a:extLst>
            </p:cNvPr>
            <p:cNvPicPr>
              <a:picLocks noChangeAspect="1"/>
            </p:cNvPicPr>
            <p:nvPr/>
          </p:nvPicPr>
          <p:blipFill>
            <a:blip r:embed="rId7"/>
            <a:stretch>
              <a:fillRect/>
            </a:stretch>
          </p:blipFill>
          <p:spPr>
            <a:xfrm>
              <a:off x="139959" y="1387023"/>
              <a:ext cx="947057" cy="947057"/>
            </a:xfrm>
            <a:prstGeom prst="rect">
              <a:avLst/>
            </a:prstGeom>
          </p:spPr>
        </p:pic>
      </p:grpSp>
      <p:grpSp>
        <p:nvGrpSpPr>
          <p:cNvPr id="31" name="Group 30">
            <a:extLst>
              <a:ext uri="{FF2B5EF4-FFF2-40B4-BE49-F238E27FC236}">
                <a16:creationId xmlns:a16="http://schemas.microsoft.com/office/drawing/2014/main" xmlns="" id="{9F2BC7A6-8B16-814C-7580-BE12FBA97A1F}"/>
              </a:ext>
            </a:extLst>
          </p:cNvPr>
          <p:cNvGrpSpPr/>
          <p:nvPr/>
        </p:nvGrpSpPr>
        <p:grpSpPr>
          <a:xfrm>
            <a:off x="3979497" y="4095794"/>
            <a:ext cx="4156697" cy="1559458"/>
            <a:chOff x="4424729" y="3902060"/>
            <a:chExt cx="4156697" cy="1559458"/>
          </a:xfrm>
        </p:grpSpPr>
        <p:sp>
          <p:nvSpPr>
            <p:cNvPr id="32" name="Rectangle: Rounded Corners 31">
              <a:extLst>
                <a:ext uri="{FF2B5EF4-FFF2-40B4-BE49-F238E27FC236}">
                  <a16:creationId xmlns:a16="http://schemas.microsoft.com/office/drawing/2014/main" xmlns="" id="{7E1354D9-A3A5-7DA6-E815-EB5EE9EB7F32}"/>
                </a:ext>
              </a:extLst>
            </p:cNvPr>
            <p:cNvSpPr/>
            <p:nvPr/>
          </p:nvSpPr>
          <p:spPr>
            <a:xfrm>
              <a:off x="4966528" y="4335442"/>
              <a:ext cx="3614898" cy="1126076"/>
            </a:xfrm>
            <a:custGeom>
              <a:avLst/>
              <a:gdLst>
                <a:gd name="connsiteX0" fmla="*/ 0 w 3614898"/>
                <a:gd name="connsiteY0" fmla="*/ 274999 h 1126076"/>
                <a:gd name="connsiteX1" fmla="*/ 274999 w 3614898"/>
                <a:gd name="connsiteY1" fmla="*/ 0 h 1126076"/>
                <a:gd name="connsiteX2" fmla="*/ 3339899 w 3614898"/>
                <a:gd name="connsiteY2" fmla="*/ 0 h 1126076"/>
                <a:gd name="connsiteX3" fmla="*/ 3614898 w 3614898"/>
                <a:gd name="connsiteY3" fmla="*/ 274999 h 1126076"/>
                <a:gd name="connsiteX4" fmla="*/ 3614898 w 3614898"/>
                <a:gd name="connsiteY4" fmla="*/ 851077 h 1126076"/>
                <a:gd name="connsiteX5" fmla="*/ 3339899 w 3614898"/>
                <a:gd name="connsiteY5" fmla="*/ 1126076 h 1126076"/>
                <a:gd name="connsiteX6" fmla="*/ 274999 w 3614898"/>
                <a:gd name="connsiteY6" fmla="*/ 1126076 h 1126076"/>
                <a:gd name="connsiteX7" fmla="*/ 0 w 3614898"/>
                <a:gd name="connsiteY7" fmla="*/ 851077 h 1126076"/>
                <a:gd name="connsiteX8" fmla="*/ 0 w 3614898"/>
                <a:gd name="connsiteY8" fmla="*/ 274999 h 112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4898" h="1126076" fill="none" extrusionOk="0">
                  <a:moveTo>
                    <a:pt x="0" y="274999"/>
                  </a:moveTo>
                  <a:cubicBezTo>
                    <a:pt x="-7555" y="149596"/>
                    <a:pt x="98552" y="-16511"/>
                    <a:pt x="274999" y="0"/>
                  </a:cubicBezTo>
                  <a:cubicBezTo>
                    <a:pt x="734548" y="-35273"/>
                    <a:pt x="2243479" y="-144294"/>
                    <a:pt x="3339899" y="0"/>
                  </a:cubicBezTo>
                  <a:cubicBezTo>
                    <a:pt x="3497567" y="1762"/>
                    <a:pt x="3596883" y="107932"/>
                    <a:pt x="3614898" y="274999"/>
                  </a:cubicBezTo>
                  <a:cubicBezTo>
                    <a:pt x="3576903" y="365506"/>
                    <a:pt x="3592057" y="654701"/>
                    <a:pt x="3614898" y="851077"/>
                  </a:cubicBezTo>
                  <a:cubicBezTo>
                    <a:pt x="3631868" y="990122"/>
                    <a:pt x="3508518" y="1107927"/>
                    <a:pt x="3339899" y="1126076"/>
                  </a:cubicBezTo>
                  <a:cubicBezTo>
                    <a:pt x="1950607" y="1203601"/>
                    <a:pt x="1333958" y="1082373"/>
                    <a:pt x="274999" y="1126076"/>
                  </a:cubicBezTo>
                  <a:cubicBezTo>
                    <a:pt x="113255" y="1123342"/>
                    <a:pt x="-26122" y="1002598"/>
                    <a:pt x="0" y="851077"/>
                  </a:cubicBezTo>
                  <a:cubicBezTo>
                    <a:pt x="-36478" y="680719"/>
                    <a:pt x="25806" y="409878"/>
                    <a:pt x="0" y="274999"/>
                  </a:cubicBezTo>
                  <a:close/>
                </a:path>
                <a:path w="3614898" h="1126076" stroke="0" extrusionOk="0">
                  <a:moveTo>
                    <a:pt x="0" y="274999"/>
                  </a:moveTo>
                  <a:cubicBezTo>
                    <a:pt x="-6350" y="101179"/>
                    <a:pt x="120138" y="2416"/>
                    <a:pt x="274999" y="0"/>
                  </a:cubicBezTo>
                  <a:cubicBezTo>
                    <a:pt x="1747476" y="-95379"/>
                    <a:pt x="2309885" y="58096"/>
                    <a:pt x="3339899" y="0"/>
                  </a:cubicBezTo>
                  <a:cubicBezTo>
                    <a:pt x="3477796" y="-9842"/>
                    <a:pt x="3605602" y="116440"/>
                    <a:pt x="3614898" y="274999"/>
                  </a:cubicBezTo>
                  <a:cubicBezTo>
                    <a:pt x="3621799" y="532910"/>
                    <a:pt x="3622124" y="608322"/>
                    <a:pt x="3614898" y="851077"/>
                  </a:cubicBezTo>
                  <a:cubicBezTo>
                    <a:pt x="3630236" y="984724"/>
                    <a:pt x="3482343" y="1116678"/>
                    <a:pt x="3339899" y="1126076"/>
                  </a:cubicBezTo>
                  <a:cubicBezTo>
                    <a:pt x="2396727" y="1066170"/>
                    <a:pt x="1334507" y="1208590"/>
                    <a:pt x="274999" y="1126076"/>
                  </a:cubicBezTo>
                  <a:cubicBezTo>
                    <a:pt x="116919" y="1127609"/>
                    <a:pt x="-7695" y="1010764"/>
                    <a:pt x="0" y="851077"/>
                  </a:cubicBezTo>
                  <a:cubicBezTo>
                    <a:pt x="-14890" y="736739"/>
                    <a:pt x="26940" y="522762"/>
                    <a:pt x="0" y="274999"/>
                  </a:cubicBezTo>
                  <a:close/>
                </a:path>
              </a:pathLst>
            </a:custGeom>
            <a:solidFill>
              <a:schemeClr val="bg1">
                <a:alpha val="82000"/>
              </a:schemeClr>
            </a:solidFill>
            <a:ln w="28575">
              <a:solidFill>
                <a:srgbClr val="00B05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8000"/>
                  </a:solidFill>
                  <a:effectLst/>
                  <a:uLnTx/>
                  <a:uFillTx/>
                  <a:latin typeface="UTM Duepuntozero" panose="02040603050506020204" pitchFamily="18" charset="0"/>
                  <a:ea typeface="+mn-ea"/>
                  <a:cs typeface="+mn-cs"/>
                </a:rPr>
                <a:t>Tai </a:t>
              </a:r>
              <a:r>
                <a:rPr kumimoji="0" lang="en-US" sz="6600" b="1" i="0" u="none" strike="noStrike" kern="1200" cap="none" spc="0" normalizeH="0" baseline="0" noProof="0" dirty="0" err="1">
                  <a:ln>
                    <a:noFill/>
                  </a:ln>
                  <a:solidFill>
                    <a:srgbClr val="008000"/>
                  </a:solidFill>
                  <a:effectLst/>
                  <a:uLnTx/>
                  <a:uFillTx/>
                  <a:latin typeface="UTM Duepuntozero" panose="02040603050506020204" pitchFamily="18" charset="0"/>
                  <a:ea typeface="+mn-ea"/>
                  <a:cs typeface="+mn-cs"/>
                </a:rPr>
                <a:t>nghe</a:t>
              </a:r>
              <a:endParaRPr kumimoji="0" lang="en-US" sz="6600" b="1" i="0" u="none" strike="noStrike" kern="1200" cap="none" spc="0" normalizeH="0" baseline="0" noProof="0" dirty="0">
                <a:ln>
                  <a:noFill/>
                </a:ln>
                <a:solidFill>
                  <a:srgbClr val="008000"/>
                </a:solidFill>
                <a:effectLst/>
                <a:uLnTx/>
                <a:uFillTx/>
                <a:latin typeface="UTM Duepuntozero" panose="02040603050506020204" pitchFamily="18" charset="0"/>
                <a:ea typeface="+mn-ea"/>
                <a:cs typeface="+mn-cs"/>
              </a:endParaRPr>
            </a:p>
          </p:txBody>
        </p:sp>
        <p:pic>
          <p:nvPicPr>
            <p:cNvPr id="35" name="Picture 34">
              <a:extLst>
                <a:ext uri="{FF2B5EF4-FFF2-40B4-BE49-F238E27FC236}">
                  <a16:creationId xmlns:a16="http://schemas.microsoft.com/office/drawing/2014/main" xmlns="" id="{A5A0CCBF-67E2-4DDA-706A-805492823DF6}"/>
                </a:ext>
              </a:extLst>
            </p:cNvPr>
            <p:cNvPicPr>
              <a:picLocks noChangeAspect="1"/>
            </p:cNvPicPr>
            <p:nvPr/>
          </p:nvPicPr>
          <p:blipFill>
            <a:blip r:embed="rId8"/>
            <a:stretch>
              <a:fillRect/>
            </a:stretch>
          </p:blipFill>
          <p:spPr>
            <a:xfrm>
              <a:off x="4424729" y="3902060"/>
              <a:ext cx="1083597" cy="1083597"/>
            </a:xfrm>
            <a:prstGeom prst="rect">
              <a:avLst/>
            </a:prstGeom>
          </p:spPr>
        </p:pic>
      </p:grpSp>
      <p:grpSp>
        <p:nvGrpSpPr>
          <p:cNvPr id="36" name="Group 35">
            <a:extLst>
              <a:ext uri="{FF2B5EF4-FFF2-40B4-BE49-F238E27FC236}">
                <a16:creationId xmlns:a16="http://schemas.microsoft.com/office/drawing/2014/main" xmlns="" id="{B938420C-704B-4F5D-1B4A-43D3B33250F5}"/>
              </a:ext>
            </a:extLst>
          </p:cNvPr>
          <p:cNvGrpSpPr/>
          <p:nvPr/>
        </p:nvGrpSpPr>
        <p:grpSpPr>
          <a:xfrm>
            <a:off x="6601841" y="2145272"/>
            <a:ext cx="4257145" cy="1502348"/>
            <a:chOff x="8110962" y="1828720"/>
            <a:chExt cx="3920646" cy="1371679"/>
          </a:xfrm>
        </p:grpSpPr>
        <p:sp>
          <p:nvSpPr>
            <p:cNvPr id="37" name="Rectangle: Rounded Corners 36">
              <a:extLst>
                <a:ext uri="{FF2B5EF4-FFF2-40B4-BE49-F238E27FC236}">
                  <a16:creationId xmlns:a16="http://schemas.microsoft.com/office/drawing/2014/main" xmlns="" id="{D9C591CC-B4C8-0722-0ACB-CA8C76CB93EF}"/>
                </a:ext>
              </a:extLst>
            </p:cNvPr>
            <p:cNvSpPr/>
            <p:nvPr/>
          </p:nvSpPr>
          <p:spPr>
            <a:xfrm>
              <a:off x="8584491" y="2060420"/>
              <a:ext cx="3447117" cy="1139979"/>
            </a:xfrm>
            <a:custGeom>
              <a:avLst/>
              <a:gdLst>
                <a:gd name="connsiteX0" fmla="*/ 0 w 3447117"/>
                <a:gd name="connsiteY0" fmla="*/ 278394 h 1139979"/>
                <a:gd name="connsiteX1" fmla="*/ 278394 w 3447117"/>
                <a:gd name="connsiteY1" fmla="*/ 0 h 1139979"/>
                <a:gd name="connsiteX2" fmla="*/ 3168723 w 3447117"/>
                <a:gd name="connsiteY2" fmla="*/ 0 h 1139979"/>
                <a:gd name="connsiteX3" fmla="*/ 3447117 w 3447117"/>
                <a:gd name="connsiteY3" fmla="*/ 278394 h 1139979"/>
                <a:gd name="connsiteX4" fmla="*/ 3447117 w 3447117"/>
                <a:gd name="connsiteY4" fmla="*/ 861585 h 1139979"/>
                <a:gd name="connsiteX5" fmla="*/ 3168723 w 3447117"/>
                <a:gd name="connsiteY5" fmla="*/ 1139979 h 1139979"/>
                <a:gd name="connsiteX6" fmla="*/ 278394 w 3447117"/>
                <a:gd name="connsiteY6" fmla="*/ 1139979 h 1139979"/>
                <a:gd name="connsiteX7" fmla="*/ 0 w 3447117"/>
                <a:gd name="connsiteY7" fmla="*/ 861585 h 1139979"/>
                <a:gd name="connsiteX8" fmla="*/ 0 w 3447117"/>
                <a:gd name="connsiteY8" fmla="*/ 278394 h 113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7117" h="1139979" fill="none" extrusionOk="0">
                  <a:moveTo>
                    <a:pt x="0" y="278394"/>
                  </a:moveTo>
                  <a:cubicBezTo>
                    <a:pt x="-2118" y="132063"/>
                    <a:pt x="102849" y="-14645"/>
                    <a:pt x="278394" y="0"/>
                  </a:cubicBezTo>
                  <a:cubicBezTo>
                    <a:pt x="1471980" y="-35273"/>
                    <a:pt x="2308245" y="-144294"/>
                    <a:pt x="3168723" y="0"/>
                  </a:cubicBezTo>
                  <a:cubicBezTo>
                    <a:pt x="3326098" y="1102"/>
                    <a:pt x="3436154" y="115398"/>
                    <a:pt x="3447117" y="278394"/>
                  </a:cubicBezTo>
                  <a:cubicBezTo>
                    <a:pt x="3496641" y="561610"/>
                    <a:pt x="3481718" y="788852"/>
                    <a:pt x="3447117" y="861585"/>
                  </a:cubicBezTo>
                  <a:cubicBezTo>
                    <a:pt x="3463379" y="1003041"/>
                    <a:pt x="3336218" y="1125082"/>
                    <a:pt x="3168723" y="1139979"/>
                  </a:cubicBezTo>
                  <a:cubicBezTo>
                    <a:pt x="2318161" y="1217504"/>
                    <a:pt x="1700892" y="1096276"/>
                    <a:pt x="278394" y="1139979"/>
                  </a:cubicBezTo>
                  <a:cubicBezTo>
                    <a:pt x="99160" y="1132919"/>
                    <a:pt x="-8530" y="1015221"/>
                    <a:pt x="0" y="861585"/>
                  </a:cubicBezTo>
                  <a:cubicBezTo>
                    <a:pt x="-18567" y="670419"/>
                    <a:pt x="40001" y="507234"/>
                    <a:pt x="0" y="278394"/>
                  </a:cubicBezTo>
                  <a:close/>
                </a:path>
                <a:path w="3447117" h="1139979" stroke="0" extrusionOk="0">
                  <a:moveTo>
                    <a:pt x="0" y="278394"/>
                  </a:moveTo>
                  <a:cubicBezTo>
                    <a:pt x="-7475" y="98811"/>
                    <a:pt x="107557" y="13837"/>
                    <a:pt x="278394" y="0"/>
                  </a:cubicBezTo>
                  <a:cubicBezTo>
                    <a:pt x="1370249" y="-95379"/>
                    <a:pt x="2818167" y="58096"/>
                    <a:pt x="3168723" y="0"/>
                  </a:cubicBezTo>
                  <a:cubicBezTo>
                    <a:pt x="3319522" y="-2079"/>
                    <a:pt x="3438483" y="118435"/>
                    <a:pt x="3447117" y="278394"/>
                  </a:cubicBezTo>
                  <a:cubicBezTo>
                    <a:pt x="3462227" y="362386"/>
                    <a:pt x="3448129" y="633914"/>
                    <a:pt x="3447117" y="861585"/>
                  </a:cubicBezTo>
                  <a:cubicBezTo>
                    <a:pt x="3466731" y="992024"/>
                    <a:pt x="3317209" y="1134733"/>
                    <a:pt x="3168723" y="1139979"/>
                  </a:cubicBezTo>
                  <a:cubicBezTo>
                    <a:pt x="1887914" y="1080073"/>
                    <a:pt x="1609662" y="1222493"/>
                    <a:pt x="278394" y="1139979"/>
                  </a:cubicBezTo>
                  <a:cubicBezTo>
                    <a:pt x="113889" y="1142637"/>
                    <a:pt x="-4748" y="1020157"/>
                    <a:pt x="0" y="861585"/>
                  </a:cubicBezTo>
                  <a:cubicBezTo>
                    <a:pt x="38330" y="724525"/>
                    <a:pt x="-4358" y="392354"/>
                    <a:pt x="0" y="278394"/>
                  </a:cubicBezTo>
                  <a:close/>
                </a:path>
              </a:pathLst>
            </a:custGeom>
            <a:solidFill>
              <a:schemeClr val="bg1">
                <a:alpha val="82000"/>
              </a:schemeClr>
            </a:solidFill>
            <a:ln w="28575">
              <a:solidFill>
                <a:srgbClr val="00B0F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latin typeface="UTM Duepuntozero" panose="02040603050506020204" pitchFamily="18" charset="0"/>
                  <a:ea typeface="+mn-ea"/>
                  <a:cs typeface="+mn-cs"/>
                </a:rPr>
                <a:t>Tay </a:t>
              </a:r>
              <a:r>
                <a:rPr kumimoji="0" lang="en-US" sz="6600" b="1" i="0" u="none" strike="noStrike" kern="1200" cap="none" spc="0" normalizeH="0" baseline="0" noProof="0" dirty="0" err="1">
                  <a:ln>
                    <a:noFill/>
                  </a:ln>
                  <a:solidFill>
                    <a:srgbClr val="0070C0"/>
                  </a:solidFill>
                  <a:effectLst/>
                  <a:uLnTx/>
                  <a:uFillTx/>
                  <a:latin typeface="UTM Duepuntozero" panose="02040603050506020204" pitchFamily="18" charset="0"/>
                  <a:ea typeface="+mn-ea"/>
                  <a:cs typeface="+mn-cs"/>
                </a:rPr>
                <a:t>dò</a:t>
              </a:r>
              <a:endParaRPr kumimoji="0" lang="en-US" sz="6600" b="1" i="0" u="none" strike="noStrike" kern="1200" cap="none" spc="0" normalizeH="0" baseline="0" noProof="0" dirty="0">
                <a:ln>
                  <a:noFill/>
                </a:ln>
                <a:solidFill>
                  <a:srgbClr val="0070C0"/>
                </a:solidFill>
                <a:effectLst/>
                <a:uLnTx/>
                <a:uFillTx/>
                <a:latin typeface="UTM Duepuntozero" panose="02040603050506020204" pitchFamily="18" charset="0"/>
                <a:ea typeface="+mn-ea"/>
                <a:cs typeface="+mn-cs"/>
              </a:endParaRPr>
            </a:p>
          </p:txBody>
        </p:sp>
        <p:pic>
          <p:nvPicPr>
            <p:cNvPr id="39" name="Picture 38">
              <a:extLst>
                <a:ext uri="{FF2B5EF4-FFF2-40B4-BE49-F238E27FC236}">
                  <a16:creationId xmlns:a16="http://schemas.microsoft.com/office/drawing/2014/main" xmlns="" id="{AB6E6D9D-05D2-C6F7-FC2A-07053E911FBC}"/>
                </a:ext>
              </a:extLst>
            </p:cNvPr>
            <p:cNvPicPr>
              <a:picLocks noChangeAspect="1"/>
            </p:cNvPicPr>
            <p:nvPr/>
          </p:nvPicPr>
          <p:blipFill>
            <a:blip r:embed="rId9"/>
            <a:stretch>
              <a:fillRect/>
            </a:stretch>
          </p:blipFill>
          <p:spPr>
            <a:xfrm>
              <a:off x="8110962" y="1828720"/>
              <a:ext cx="1023707" cy="1023707"/>
            </a:xfrm>
            <a:prstGeom prst="rect">
              <a:avLst/>
            </a:prstGeom>
          </p:spPr>
        </p:pic>
      </p:grpSp>
      <p:pic>
        <p:nvPicPr>
          <p:cNvPr id="2" name="Picture 1">
            <a:extLst>
              <a:ext uri="{FF2B5EF4-FFF2-40B4-BE49-F238E27FC236}">
                <a16:creationId xmlns:a16="http://schemas.microsoft.com/office/drawing/2014/main" xmlns="" id="{79F8EBB8-14C7-DCE7-7156-AFEBCF385D7E}"/>
              </a:ext>
            </a:extLst>
          </p:cNvPr>
          <p:cNvPicPr>
            <a:picLocks noChangeAspect="1"/>
          </p:cNvPicPr>
          <p:nvPr/>
        </p:nvPicPr>
        <p:blipFill>
          <a:blip r:embed="rId10"/>
          <a:stretch>
            <a:fillRect/>
          </a:stretch>
        </p:blipFill>
        <p:spPr>
          <a:xfrm>
            <a:off x="4369505" y="347886"/>
            <a:ext cx="6578154" cy="1115665"/>
          </a:xfrm>
          <a:prstGeom prst="rect">
            <a:avLst/>
          </a:prstGeom>
        </p:spPr>
      </p:pic>
    </p:spTree>
    <p:extLst>
      <p:ext uri="{BB962C8B-B14F-4D97-AF65-F5344CB8AC3E}">
        <p14:creationId xmlns:p14="http://schemas.microsoft.com/office/powerpoint/2010/main" val="722438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66000">
                                          <p:cBhvr additive="base">
                                            <p:cTn id="7" dur="1000" fill="hold"/>
                                            <p:tgtEl>
                                              <p:spTgt spid="2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14:bounceEnd="66000">
                                          <p:cBhvr additive="base">
                                            <p:cTn id="12" dur="1000" fill="hold"/>
                                            <p:tgtEl>
                                              <p:spTgt spid="31"/>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14:bounceEnd="66000">
                                          <p:cBhvr additive="base">
                                            <p:cTn id="17" dur="1000" fill="hold"/>
                                            <p:tgtEl>
                                              <p:spTgt spid="36"/>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1000" fill="hold"/>
                                            <p:tgtEl>
                                              <p:spTgt spid="31"/>
                                            </p:tgtEl>
                                            <p:attrNameLst>
                                              <p:attrName>ppt_x</p:attrName>
                                            </p:attrNameLst>
                                          </p:cBhvr>
                                          <p:tavLst>
                                            <p:tav tm="0">
                                              <p:val>
                                                <p:strVal val="#ppt_x"/>
                                              </p:val>
                                            </p:tav>
                                            <p:tav tm="100000">
                                              <p:val>
                                                <p:strVal val="#ppt_x"/>
                                              </p:val>
                                            </p:tav>
                                          </p:tavLst>
                                        </p:anim>
                                        <p:anim calcmode="lin" valueType="num">
                                          <p:cBhvr additive="base">
                                            <p:cTn id="13" dur="10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1000" fill="hold"/>
                                            <p:tgtEl>
                                              <p:spTgt spid="36"/>
                                            </p:tgtEl>
                                            <p:attrNameLst>
                                              <p:attrName>ppt_x</p:attrName>
                                            </p:attrNameLst>
                                          </p:cBhvr>
                                          <p:tavLst>
                                            <p:tav tm="0">
                                              <p:val>
                                                <p:strVal val="#ppt_x"/>
                                              </p:val>
                                            </p:tav>
                                            <p:tav tm="100000">
                                              <p:val>
                                                <p:strVal val="#ppt_x"/>
                                              </p:val>
                                            </p:tav>
                                          </p:tavLst>
                                        </p:anim>
                                        <p:anim calcmode="lin" valueType="num">
                                          <p:cBhvr additive="base">
                                            <p:cTn id="18"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447367" y="254388"/>
            <a:ext cx="11297265" cy="6390486"/>
          </a:xfrm>
          <a:prstGeom prst="round2DiagRect">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xmlns="" id="{54A94564-20A3-B233-D9E5-78553C51C0CA}"/>
              </a:ext>
            </a:extLst>
          </p:cNvPr>
          <p:cNvSpPr/>
          <p:nvPr/>
        </p:nvSpPr>
        <p:spPr>
          <a:xfrm>
            <a:off x="191146" y="108488"/>
            <a:ext cx="11809708" cy="6641024"/>
          </a:xfrm>
          <a:prstGeom prst="roundRect">
            <a:avLst>
              <a:gd name="adj" fmla="val 9993"/>
            </a:avLst>
          </a:prstGeom>
          <a:solidFill>
            <a:schemeClr val="bg1">
              <a:alpha val="78000"/>
            </a:schemeClr>
          </a:solidFill>
          <a:ln w="19050">
            <a:solidFill>
              <a:srgbClr val="FF0066"/>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xmlns="" id="{63A7C41A-5C3A-A913-461B-BE2B8C0C2468}"/>
              </a:ext>
            </a:extLst>
          </p:cNvPr>
          <p:cNvSpPr/>
          <p:nvPr/>
        </p:nvSpPr>
        <p:spPr>
          <a:xfrm>
            <a:off x="1" y="749508"/>
            <a:ext cx="12192000" cy="830997"/>
          </a:xfrm>
          <a:prstGeom prst="rect">
            <a:avLst/>
          </a:prstGeom>
          <a:solidFill>
            <a:srgbClr val="FEE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xmlns="" id="{813E715C-898F-49F5-895C-C0ABA3068944}"/>
              </a:ext>
            </a:extLst>
          </p:cNvPr>
          <p:cNvSpPr txBox="1"/>
          <p:nvPr/>
        </p:nvSpPr>
        <p:spPr>
          <a:xfrm>
            <a:off x="1431008" y="749508"/>
            <a:ext cx="9841425" cy="830997"/>
          </a:xfrm>
          <a:prstGeom prst="rect">
            <a:avLst/>
          </a:prstGeom>
          <a:noFill/>
        </p:spPr>
        <p:txBody>
          <a:bodyPr wrap="square" rtlCol="0">
            <a:spAutoFit/>
          </a:bodyPr>
          <a:lstStyle/>
          <a:p>
            <a:r>
              <a:rPr lang="en-US" sz="4800">
                <a:ln w="190500">
                  <a:solidFill>
                    <a:schemeClr val="bg1"/>
                  </a:solidFill>
                </a:ln>
                <a:solidFill>
                  <a:schemeClr val="bg1"/>
                </a:solidFill>
                <a:latin typeface="Cambria" panose="02040503050406030204" pitchFamily="18" charset="0"/>
                <a:ea typeface="Cambria" panose="02040503050406030204" pitchFamily="18" charset="0"/>
                <a:cs typeface="LNTH-LuoLuoNotangYuanTi 1" pitchFamily="2" charset="-128"/>
              </a:rPr>
              <a:t>Bài tập đọc được chia làm mấy đoạn</a:t>
            </a:r>
          </a:p>
        </p:txBody>
      </p:sp>
      <p:sp>
        <p:nvSpPr>
          <p:cNvPr id="8" name="TextBox 7">
            <a:extLst>
              <a:ext uri="{FF2B5EF4-FFF2-40B4-BE49-F238E27FC236}">
                <a16:creationId xmlns:a16="http://schemas.microsoft.com/office/drawing/2014/main" xmlns="" id="{DBE66C0D-02F8-A28D-1AAA-B73111E70865}"/>
              </a:ext>
            </a:extLst>
          </p:cNvPr>
          <p:cNvSpPr txBox="1"/>
          <p:nvPr/>
        </p:nvSpPr>
        <p:spPr>
          <a:xfrm>
            <a:off x="1546622" y="728488"/>
            <a:ext cx="9722393" cy="769441"/>
          </a:xfrm>
          <a:prstGeom prst="rect">
            <a:avLst/>
          </a:prstGeom>
          <a:noFill/>
        </p:spPr>
        <p:txBody>
          <a:bodyPr wrap="square" rtlCol="0">
            <a:spAutoFit/>
          </a:bodyPr>
          <a:lstStyle/>
          <a:p>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Bài</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tập</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đọc</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được</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chia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làm</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mấy</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đoạn</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a:t>
            </a:r>
          </a:p>
        </p:txBody>
      </p:sp>
      <p:cxnSp>
        <p:nvCxnSpPr>
          <p:cNvPr id="9" name="Straight Connector 8">
            <a:extLst>
              <a:ext uri="{FF2B5EF4-FFF2-40B4-BE49-F238E27FC236}">
                <a16:creationId xmlns:a16="http://schemas.microsoft.com/office/drawing/2014/main" xmlns="" id="{C85A923E-9B3B-5E71-DE81-5D706C57A3E1}"/>
              </a:ext>
            </a:extLst>
          </p:cNvPr>
          <p:cNvCxnSpPr/>
          <p:nvPr/>
        </p:nvCxnSpPr>
        <p:spPr>
          <a:xfrm>
            <a:off x="0" y="644577"/>
            <a:ext cx="12306925"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xmlns="" id="{825F5CA7-0717-692A-8D98-93A8D4547368}"/>
              </a:ext>
            </a:extLst>
          </p:cNvPr>
          <p:cNvCxnSpPr/>
          <p:nvPr/>
        </p:nvCxnSpPr>
        <p:spPr>
          <a:xfrm>
            <a:off x="-57463" y="1711377"/>
            <a:ext cx="12306925"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Arrow: Chevron 11">
            <a:extLst>
              <a:ext uri="{FF2B5EF4-FFF2-40B4-BE49-F238E27FC236}">
                <a16:creationId xmlns:a16="http://schemas.microsoft.com/office/drawing/2014/main" xmlns="" id="{5792DA67-D26B-51EF-CD09-D62C0741D24F}"/>
              </a:ext>
            </a:extLst>
          </p:cNvPr>
          <p:cNvSpPr/>
          <p:nvPr/>
        </p:nvSpPr>
        <p:spPr>
          <a:xfrm rot="10800000" flipH="1">
            <a:off x="10287677" y="542144"/>
            <a:ext cx="1274164" cy="1244176"/>
          </a:xfrm>
          <a:prstGeom prst="chevron">
            <a:avLst>
              <a:gd name="adj" fmla="val 8012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mbria" panose="02040503050406030204" pitchFamily="18" charset="0"/>
              <a:ea typeface="Cambria" panose="02040503050406030204" pitchFamily="18" charset="0"/>
            </a:endParaRPr>
          </a:p>
        </p:txBody>
      </p:sp>
      <p:sp>
        <p:nvSpPr>
          <p:cNvPr id="13" name="Arrow: Chevron 12">
            <a:extLst>
              <a:ext uri="{FF2B5EF4-FFF2-40B4-BE49-F238E27FC236}">
                <a16:creationId xmlns:a16="http://schemas.microsoft.com/office/drawing/2014/main" xmlns="" id="{B46D6E31-3376-6B83-3D46-65B410CE6676}"/>
              </a:ext>
            </a:extLst>
          </p:cNvPr>
          <p:cNvSpPr/>
          <p:nvPr/>
        </p:nvSpPr>
        <p:spPr>
          <a:xfrm rot="10800000" flipH="1">
            <a:off x="10899903" y="542144"/>
            <a:ext cx="1274164" cy="1244176"/>
          </a:xfrm>
          <a:prstGeom prst="chevron">
            <a:avLst>
              <a:gd name="adj" fmla="val 789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xmlns="" id="{CE65AD40-BF89-172B-C104-833DD9D4834B}"/>
              </a:ext>
            </a:extLst>
          </p:cNvPr>
          <p:cNvGrpSpPr/>
          <p:nvPr/>
        </p:nvGrpSpPr>
        <p:grpSpPr>
          <a:xfrm>
            <a:off x="3232196" y="1738342"/>
            <a:ext cx="8877612" cy="963418"/>
            <a:chOff x="3371850" y="2328463"/>
            <a:chExt cx="8877612" cy="963418"/>
          </a:xfrm>
        </p:grpSpPr>
        <p:sp>
          <p:nvSpPr>
            <p:cNvPr id="15" name="Rectangle: Rounded Corners 14">
              <a:extLst>
                <a:ext uri="{FF2B5EF4-FFF2-40B4-BE49-F238E27FC236}">
                  <a16:creationId xmlns:a16="http://schemas.microsoft.com/office/drawing/2014/main" xmlns="" id="{9F8EF0DC-03DC-5240-D5A3-4EBBD19837C9}"/>
                </a:ext>
              </a:extLst>
            </p:cNvPr>
            <p:cNvSpPr/>
            <p:nvPr/>
          </p:nvSpPr>
          <p:spPr>
            <a:xfrm>
              <a:off x="3371850" y="2328463"/>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xmlns="" id="{1A5B6643-2F53-3718-44FF-16CFB8B54B86}"/>
                </a:ext>
              </a:extLst>
            </p:cNvPr>
            <p:cNvSpPr txBox="1"/>
            <p:nvPr/>
          </p:nvSpPr>
          <p:spPr>
            <a:xfrm>
              <a:off x="3611262" y="2510403"/>
              <a:ext cx="8638200" cy="739690"/>
            </a:xfrm>
            <a:prstGeom prst="rect">
              <a:avLst/>
            </a:prstGeom>
            <a:noFill/>
          </p:spPr>
          <p:txBody>
            <a:bodyPr wrap="square" rtlCol="0">
              <a:spAutoFit/>
            </a:bodyPr>
            <a:lstStyle/>
            <a:p>
              <a:pPr marL="0" marR="0" algn="just">
                <a:lnSpc>
                  <a:spcPct val="150000"/>
                </a:lnSpc>
                <a:spcBef>
                  <a:spcPts val="0"/>
                </a:spcBef>
                <a:spcAft>
                  <a:spcPts val="0"/>
                </a:spcAft>
              </a:pP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1: Từ đầu đến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kể</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cha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nghe</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95ECAF6D-E395-DBAF-EE6E-459222A0AE91}"/>
              </a:ext>
            </a:extLst>
          </p:cNvPr>
          <p:cNvGrpSpPr/>
          <p:nvPr/>
        </p:nvGrpSpPr>
        <p:grpSpPr>
          <a:xfrm>
            <a:off x="3252144" y="2936048"/>
            <a:ext cx="8877612" cy="963418"/>
            <a:chOff x="3371850" y="3848047"/>
            <a:chExt cx="8877612" cy="963418"/>
          </a:xfrm>
        </p:grpSpPr>
        <p:sp>
          <p:nvSpPr>
            <p:cNvPr id="18" name="Rectangle: Rounded Corners 17">
              <a:extLst>
                <a:ext uri="{FF2B5EF4-FFF2-40B4-BE49-F238E27FC236}">
                  <a16:creationId xmlns:a16="http://schemas.microsoft.com/office/drawing/2014/main" xmlns="" id="{F8EEFF06-868D-A50B-6EDF-1ED61B2CC35D}"/>
                </a:ext>
              </a:extLst>
            </p:cNvPr>
            <p:cNvSpPr/>
            <p:nvPr/>
          </p:nvSpPr>
          <p:spPr>
            <a:xfrm>
              <a:off x="3371850" y="3848047"/>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xmlns="" id="{BE79362E-2F00-9BA9-2840-7B41C6A82907}"/>
                </a:ext>
              </a:extLst>
            </p:cNvPr>
            <p:cNvSpPr txBox="1"/>
            <p:nvPr/>
          </p:nvSpPr>
          <p:spPr>
            <a:xfrm>
              <a:off x="3611262" y="4049537"/>
              <a:ext cx="8638200" cy="739690"/>
            </a:xfrm>
            <a:prstGeom prst="rect">
              <a:avLst/>
            </a:prstGeom>
            <a:noFill/>
          </p:spPr>
          <p:txBody>
            <a:bodyPr wrap="square" rtlCol="0">
              <a:spAutoFit/>
            </a:bodyPr>
            <a:lstStyle/>
            <a:p>
              <a:pPr marL="0" marR="0" algn="just">
                <a:lnSpc>
                  <a:spcPct val="150000"/>
                </a:lnSpc>
                <a:spcBef>
                  <a:spcPts val="0"/>
                </a:spcBef>
                <a:spcAft>
                  <a:spcPts val="0"/>
                </a:spcAft>
              </a:pP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2: Tiếp theo đến “</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sao</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chổi</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xmlns="" id="{ED5640E3-5BF1-2452-C44C-B5C8288A523E}"/>
              </a:ext>
            </a:extLst>
          </p:cNvPr>
          <p:cNvGrpSpPr/>
          <p:nvPr/>
        </p:nvGrpSpPr>
        <p:grpSpPr>
          <a:xfrm>
            <a:off x="3314388" y="5352438"/>
            <a:ext cx="8877612" cy="963418"/>
            <a:chOff x="3371850" y="5334533"/>
            <a:chExt cx="8877612" cy="963418"/>
          </a:xfrm>
        </p:grpSpPr>
        <p:sp>
          <p:nvSpPr>
            <p:cNvPr id="21" name="Rectangle: Rounded Corners 20">
              <a:extLst>
                <a:ext uri="{FF2B5EF4-FFF2-40B4-BE49-F238E27FC236}">
                  <a16:creationId xmlns:a16="http://schemas.microsoft.com/office/drawing/2014/main" xmlns="" id="{20D289C7-CD57-996B-F8E2-64E28A04B666}"/>
                </a:ext>
              </a:extLst>
            </p:cNvPr>
            <p:cNvSpPr/>
            <p:nvPr/>
          </p:nvSpPr>
          <p:spPr>
            <a:xfrm>
              <a:off x="3371850" y="5334533"/>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xmlns="" id="{3584A3A8-4608-CAF8-25C4-59FAEFAEF14F}"/>
                </a:ext>
              </a:extLst>
            </p:cNvPr>
            <p:cNvSpPr txBox="1"/>
            <p:nvPr/>
          </p:nvSpPr>
          <p:spPr>
            <a:xfrm>
              <a:off x="3611262" y="5536023"/>
              <a:ext cx="8638200" cy="643894"/>
            </a:xfrm>
            <a:prstGeom prst="rect">
              <a:avLst/>
            </a:prstGeom>
            <a:noFill/>
          </p:spPr>
          <p:txBody>
            <a:bodyPr wrap="square" rtlCol="0">
              <a:spAutoFit/>
            </a:bodyPr>
            <a:lstStyle/>
            <a:p>
              <a:pPr marL="0" marR="0" algn="just">
                <a:lnSpc>
                  <a:spcPct val="120000"/>
                </a:lnSpc>
                <a:spcBef>
                  <a:spcPts val="0"/>
                </a:spcBef>
                <a:spcAft>
                  <a:spcPts val="0"/>
                </a:spcAft>
              </a:pPr>
              <a:r>
                <a:rPr lang="en-US" sz="3200" dirty="0" err="1">
                  <a:effectLst/>
                  <a:latin typeface="Cambria" panose="02040503050406030204" pitchFamily="18" charset="0"/>
                  <a:ea typeface="Cambria" panose="02040503050406030204" pitchFamily="18" charset="0"/>
                </a:rPr>
                <a:t>Đoạn</a:t>
              </a:r>
              <a:r>
                <a:rPr lang="en-US" sz="3200" dirty="0">
                  <a:effectLst/>
                  <a:latin typeface="Cambria" panose="02040503050406030204" pitchFamily="18" charset="0"/>
                  <a:ea typeface="Cambria" panose="02040503050406030204" pitchFamily="18" charset="0"/>
                </a:rPr>
                <a:t> 4: </a:t>
              </a:r>
              <a:r>
                <a:rPr lang="en-US" sz="3200" dirty="0" err="1">
                  <a:effectLst/>
                  <a:latin typeface="Cambria" panose="02040503050406030204" pitchFamily="18" charset="0"/>
                  <a:ea typeface="Cambria" panose="02040503050406030204" pitchFamily="18" charset="0"/>
                </a:rPr>
                <a:t>Phần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còn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lại</a:t>
              </a:r>
              <a:r>
                <a:rPr lang="en-US" sz="3200" dirty="0">
                  <a:effectLst/>
                  <a:latin typeface="Cambria" panose="02040503050406030204" pitchFamily="18" charset="0"/>
                  <a:ea typeface="Cambria" panose="02040503050406030204" pitchFamily="18" charset="0"/>
                </a:rPr>
                <a:t>.</a:t>
              </a:r>
            </a:p>
          </p:txBody>
        </p:sp>
      </p:grpSp>
      <p:pic>
        <p:nvPicPr>
          <p:cNvPr id="23" name="Picture 22">
            <a:extLst>
              <a:ext uri="{FF2B5EF4-FFF2-40B4-BE49-F238E27FC236}">
                <a16:creationId xmlns:a16="http://schemas.microsoft.com/office/drawing/2014/main" xmlns="" id="{92B758DC-C36D-5D3B-E54F-D81BE45345C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5046" y1="20380" x2="47706" y2="26074"/>
                      </a14:backgroundRemoval>
                    </a14:imgEffect>
                  </a14:imgLayer>
                </a14:imgProps>
              </a:ext>
              <a:ext uri="{28A0092B-C50C-407E-A947-70E740481C1C}">
                <a14:useLocalDpi xmlns:a14="http://schemas.microsoft.com/office/drawing/2010/main" val="0"/>
              </a:ext>
            </a:extLst>
          </a:blip>
          <a:srcRect/>
          <a:stretch>
            <a:fillRect/>
          </a:stretch>
        </p:blipFill>
        <p:spPr bwMode="auto">
          <a:xfrm>
            <a:off x="36242" y="2165729"/>
            <a:ext cx="3335608" cy="5106248"/>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xmlns="" id="{FC10DF49-D401-34D9-20C5-6C2FEC5C6862}"/>
              </a:ext>
            </a:extLst>
          </p:cNvPr>
          <p:cNvGrpSpPr/>
          <p:nvPr/>
        </p:nvGrpSpPr>
        <p:grpSpPr>
          <a:xfrm>
            <a:off x="3252144" y="4237144"/>
            <a:ext cx="8877612" cy="963418"/>
            <a:chOff x="3371850" y="3848047"/>
            <a:chExt cx="8877612" cy="963418"/>
          </a:xfrm>
        </p:grpSpPr>
        <p:sp>
          <p:nvSpPr>
            <p:cNvPr id="26" name="Rectangle: Rounded Corners 25">
              <a:extLst>
                <a:ext uri="{FF2B5EF4-FFF2-40B4-BE49-F238E27FC236}">
                  <a16:creationId xmlns:a16="http://schemas.microsoft.com/office/drawing/2014/main" xmlns="" id="{0211A1EF-7190-5CA7-647E-9E0267F2381E}"/>
                </a:ext>
              </a:extLst>
            </p:cNvPr>
            <p:cNvSpPr/>
            <p:nvPr/>
          </p:nvSpPr>
          <p:spPr>
            <a:xfrm>
              <a:off x="3371850" y="3848047"/>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xmlns="" id="{7DC9D312-BD00-E67F-101F-F7EA6088EC72}"/>
                </a:ext>
              </a:extLst>
            </p:cNvPr>
            <p:cNvSpPr txBox="1"/>
            <p:nvPr/>
          </p:nvSpPr>
          <p:spPr>
            <a:xfrm>
              <a:off x="3611262" y="4049537"/>
              <a:ext cx="8638200" cy="739690"/>
            </a:xfrm>
            <a:prstGeom prst="rect">
              <a:avLst/>
            </a:prstGeom>
            <a:noFill/>
          </p:spPr>
          <p:txBody>
            <a:bodyPr wrap="square" rtlCol="0">
              <a:spAutoFit/>
            </a:bodyPr>
            <a:lstStyle/>
            <a:p>
              <a:pPr marL="0" marR="0" algn="just">
                <a:lnSpc>
                  <a:spcPct val="150000"/>
                </a:lnSpc>
                <a:spcBef>
                  <a:spcPts val="0"/>
                </a:spcBef>
                <a:spcAft>
                  <a:spcPts val="0"/>
                </a:spcAft>
              </a:pP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3: Tiếp theo đến “</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giúp</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ông</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thỏa</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nguyện</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2209495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decel="54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decel="5400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decel="5400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6" decel="5400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1+#ppt_w/2"/>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32" presetClass="emph" presetSubtype="0" repeatCount="indefinite" fill="hold" nodeType="withEffect">
                                  <p:stCondLst>
                                    <p:cond delay="0"/>
                                  </p:stCondLst>
                                  <p:childTnLst>
                                    <p:animRot by="120000">
                                      <p:cBhvr>
                                        <p:cTn id="28" dur="100" fill="hold">
                                          <p:stCondLst>
                                            <p:cond delay="0"/>
                                          </p:stCondLst>
                                        </p:cTn>
                                        <p:tgtEl>
                                          <p:spTgt spid="23"/>
                                        </p:tgtEl>
                                        <p:attrNameLst>
                                          <p:attrName>r</p:attrName>
                                        </p:attrNameLst>
                                      </p:cBhvr>
                                    </p:animRot>
                                    <p:animRot by="-240000">
                                      <p:cBhvr>
                                        <p:cTn id="29" dur="200" fill="hold">
                                          <p:stCondLst>
                                            <p:cond delay="200"/>
                                          </p:stCondLst>
                                        </p:cTn>
                                        <p:tgtEl>
                                          <p:spTgt spid="23"/>
                                        </p:tgtEl>
                                        <p:attrNameLst>
                                          <p:attrName>r</p:attrName>
                                        </p:attrNameLst>
                                      </p:cBhvr>
                                    </p:animRot>
                                    <p:animRot by="240000">
                                      <p:cBhvr>
                                        <p:cTn id="30" dur="200" fill="hold">
                                          <p:stCondLst>
                                            <p:cond delay="400"/>
                                          </p:stCondLst>
                                        </p:cTn>
                                        <p:tgtEl>
                                          <p:spTgt spid="23"/>
                                        </p:tgtEl>
                                        <p:attrNameLst>
                                          <p:attrName>r</p:attrName>
                                        </p:attrNameLst>
                                      </p:cBhvr>
                                    </p:animRot>
                                    <p:animRot by="-240000">
                                      <p:cBhvr>
                                        <p:cTn id="31" dur="200" fill="hold">
                                          <p:stCondLst>
                                            <p:cond delay="600"/>
                                          </p:stCondLst>
                                        </p:cTn>
                                        <p:tgtEl>
                                          <p:spTgt spid="23"/>
                                        </p:tgtEl>
                                        <p:attrNameLst>
                                          <p:attrName>r</p:attrName>
                                        </p:attrNameLst>
                                      </p:cBhvr>
                                    </p:animRot>
                                    <p:animRot by="120000">
                                      <p:cBhvr>
                                        <p:cTn id="32" dur="200" fill="hold">
                                          <p:stCondLst>
                                            <p:cond delay="8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86288" y="353216"/>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xmlns=""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xmlns=""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26" name="Group 25">
            <a:extLst>
              <a:ext uri="{FF2B5EF4-FFF2-40B4-BE49-F238E27FC236}">
                <a16:creationId xmlns:a16="http://schemas.microsoft.com/office/drawing/2014/main" xmlns="" id="{3D4F880D-5093-4E42-9D71-A4534FADCF9D}"/>
              </a:ext>
            </a:extLst>
          </p:cNvPr>
          <p:cNvGrpSpPr/>
          <p:nvPr/>
        </p:nvGrpSpPr>
        <p:grpSpPr>
          <a:xfrm>
            <a:off x="802888" y="1702738"/>
            <a:ext cx="4354397" cy="1564569"/>
            <a:chOff x="1416400" y="2071911"/>
            <a:chExt cx="6024254" cy="1352051"/>
          </a:xfrm>
        </p:grpSpPr>
        <p:sp>
          <p:nvSpPr>
            <p:cNvPr id="27" name="Rectangle: Rounded Corners 26">
              <a:extLst>
                <a:ext uri="{FF2B5EF4-FFF2-40B4-BE49-F238E27FC236}">
                  <a16:creationId xmlns:a16="http://schemas.microsoft.com/office/drawing/2014/main" xmlns="" id="{49399134-0AAB-4486-A189-5A14C5E2E0D8}"/>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xmlns="" id="{99E122B0-9D4F-4C02-B74E-A70A98A29C86}"/>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33" name="Picture 7">
              <a:extLst>
                <a:ext uri="{FF2B5EF4-FFF2-40B4-BE49-F238E27FC236}">
                  <a16:creationId xmlns:a16="http://schemas.microsoft.com/office/drawing/2014/main" xmlns="" id="{5A9714E0-A505-4BC3-89C2-964310E9C9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717429" y="2684543"/>
              <a:ext cx="1723225" cy="739419"/>
            </a:xfrm>
            <a:prstGeom prst="rect">
              <a:avLst/>
            </a:prstGeom>
          </p:spPr>
        </p:pic>
        <p:sp>
          <p:nvSpPr>
            <p:cNvPr id="34" name="TextBox 33">
              <a:extLst>
                <a:ext uri="{FF2B5EF4-FFF2-40B4-BE49-F238E27FC236}">
                  <a16:creationId xmlns:a16="http://schemas.microsoft.com/office/drawing/2014/main" xmlns="" id="{BFF6028D-C98B-4B48-BB58-C6A50890CD60}"/>
                </a:ext>
              </a:extLst>
            </p:cNvPr>
            <p:cNvSpPr txBox="1"/>
            <p:nvPr/>
          </p:nvSpPr>
          <p:spPr>
            <a:xfrm>
              <a:off x="1764422" y="2298435"/>
              <a:ext cx="5213777" cy="664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FF0000"/>
                  </a:solidFill>
                  <a:effectLst/>
                  <a:latin typeface="Cambria" panose="02040503050406030204" pitchFamily="18" charset="0"/>
                  <a:ea typeface="Cambria" panose="02040503050406030204" pitchFamily="18" charset="0"/>
                </a:rPr>
                <a:t>An-</a:t>
              </a:r>
              <a:r>
                <a:rPr lang="en-US" sz="4400" b="1" dirty="0" err="1">
                  <a:solidFill>
                    <a:srgbClr val="FF0000"/>
                  </a:solidFill>
                  <a:effectLst/>
                  <a:latin typeface="Cambria" panose="02040503050406030204" pitchFamily="18" charset="0"/>
                  <a:ea typeface="Cambria" panose="02040503050406030204" pitchFamily="18" charset="0"/>
                </a:rPr>
                <a:t>đéc</a:t>
              </a:r>
              <a:r>
                <a:rPr lang="en-US" sz="4400" b="1" dirty="0">
                  <a:solidFill>
                    <a:srgbClr val="FF0000"/>
                  </a:solidFill>
                  <a:effectLst/>
                  <a:latin typeface="Cambria" panose="02040503050406030204" pitchFamily="18" charset="0"/>
                  <a:ea typeface="Cambria" panose="02040503050406030204" pitchFamily="18" charset="0"/>
                </a:rPr>
                <a:t>-xen</a:t>
              </a:r>
              <a:endParaRPr kumimoji="0" lang="en-US" sz="8800" b="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grpSp>
        <p:nvGrpSpPr>
          <p:cNvPr id="38" name="Group 37">
            <a:extLst>
              <a:ext uri="{FF2B5EF4-FFF2-40B4-BE49-F238E27FC236}">
                <a16:creationId xmlns:a16="http://schemas.microsoft.com/office/drawing/2014/main" xmlns="" id="{D5E7557A-519D-4A5F-ACB4-06815C7D98BD}"/>
              </a:ext>
            </a:extLst>
          </p:cNvPr>
          <p:cNvGrpSpPr/>
          <p:nvPr/>
        </p:nvGrpSpPr>
        <p:grpSpPr>
          <a:xfrm>
            <a:off x="5638800" y="1680437"/>
            <a:ext cx="3371385" cy="1586872"/>
            <a:chOff x="391798" y="3180427"/>
            <a:chExt cx="4973823" cy="1935421"/>
          </a:xfrm>
        </p:grpSpPr>
        <p:sp>
          <p:nvSpPr>
            <p:cNvPr id="40" name="Rectangle: Rounded Corners 39">
              <a:extLst>
                <a:ext uri="{FF2B5EF4-FFF2-40B4-BE49-F238E27FC236}">
                  <a16:creationId xmlns:a16="http://schemas.microsoft.com/office/drawing/2014/main" xmlns="" id="{B303B58D-D861-4E2D-A54F-DEE710F0462C}"/>
                </a:ext>
              </a:extLst>
            </p:cNvPr>
            <p:cNvSpPr/>
            <p:nvPr/>
          </p:nvSpPr>
          <p:spPr>
            <a:xfrm>
              <a:off x="606211" y="3180427"/>
              <a:ext cx="4348499" cy="1507986"/>
            </a:xfrm>
            <a:prstGeom prst="round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xmlns="" id="{E70B4CB3-D0BF-47B1-A748-0468DB31E371}"/>
                </a:ext>
              </a:extLst>
            </p:cNvPr>
            <p:cNvSpPr/>
            <p:nvPr/>
          </p:nvSpPr>
          <p:spPr>
            <a:xfrm>
              <a:off x="430442" y="3352470"/>
              <a:ext cx="4393684" cy="1370199"/>
            </a:xfrm>
            <a:prstGeom prst="roundRect">
              <a:avLst/>
            </a:prstGeom>
            <a:solidFill>
              <a:schemeClr val="bg1"/>
            </a:solidFill>
            <a:ln w="28575">
              <a:solidFill>
                <a:srgbClr val="0070C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42" name="Picture 32">
              <a:extLst>
                <a:ext uri="{FF2B5EF4-FFF2-40B4-BE49-F238E27FC236}">
                  <a16:creationId xmlns:a16="http://schemas.microsoft.com/office/drawing/2014/main" xmlns="" id="{5CA6AC05-7AE7-4C3D-9025-BDE65220B96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377491" y="4167243"/>
              <a:ext cx="988130" cy="948605"/>
            </a:xfrm>
            <a:prstGeom prst="rect">
              <a:avLst/>
            </a:prstGeom>
          </p:spPr>
        </p:pic>
        <p:sp>
          <p:nvSpPr>
            <p:cNvPr id="43" name="TextBox 42">
              <a:extLst>
                <a:ext uri="{FF2B5EF4-FFF2-40B4-BE49-F238E27FC236}">
                  <a16:creationId xmlns:a16="http://schemas.microsoft.com/office/drawing/2014/main" xmlns="" id="{C3F2566D-EEE4-4412-A001-E604A0CD9FBF}"/>
                </a:ext>
              </a:extLst>
            </p:cNvPr>
            <p:cNvSpPr txBox="1"/>
            <p:nvPr/>
          </p:nvSpPr>
          <p:spPr>
            <a:xfrm>
              <a:off x="391798" y="3476124"/>
              <a:ext cx="44277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srgbClr val="FF0000"/>
                  </a:solidFill>
                  <a:latin typeface="Cambria" panose="02040503050406030204" pitchFamily="18" charset="0"/>
                  <a:ea typeface="Cambria" panose="02040503050406030204" pitchFamily="18" charset="0"/>
                </a:rPr>
                <a:t>Roi </a:t>
              </a:r>
              <a:r>
                <a:rPr lang="en-US" sz="4800" b="1" dirty="0" err="1">
                  <a:solidFill>
                    <a:srgbClr val="FF0000"/>
                  </a:solidFill>
                  <a:latin typeface="Cambria" panose="02040503050406030204" pitchFamily="18" charset="0"/>
                  <a:ea typeface="Cambria" panose="02040503050406030204" pitchFamily="18" charset="0"/>
                </a:rPr>
                <a:t>gỗ</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grpSp>
        <p:nvGrpSpPr>
          <p:cNvPr id="49" name="Group 48">
            <a:extLst>
              <a:ext uri="{FF2B5EF4-FFF2-40B4-BE49-F238E27FC236}">
                <a16:creationId xmlns:a16="http://schemas.microsoft.com/office/drawing/2014/main" xmlns="" id="{BC3997BF-D4D4-4201-85AB-EEF32B3C4131}"/>
              </a:ext>
            </a:extLst>
          </p:cNvPr>
          <p:cNvGrpSpPr/>
          <p:nvPr/>
        </p:nvGrpSpPr>
        <p:grpSpPr>
          <a:xfrm>
            <a:off x="1244211" y="3751603"/>
            <a:ext cx="4969222" cy="1935421"/>
            <a:chOff x="396399" y="3180427"/>
            <a:chExt cx="4969222" cy="1935421"/>
          </a:xfrm>
        </p:grpSpPr>
        <p:sp>
          <p:nvSpPr>
            <p:cNvPr id="50" name="Rectangle: Rounded Corners 49">
              <a:extLst>
                <a:ext uri="{FF2B5EF4-FFF2-40B4-BE49-F238E27FC236}">
                  <a16:creationId xmlns:a16="http://schemas.microsoft.com/office/drawing/2014/main" xmlns="" id="{C2B8D70E-FB94-4151-A38B-0F0285301EDC}"/>
                </a:ext>
              </a:extLst>
            </p:cNvPr>
            <p:cNvSpPr/>
            <p:nvPr/>
          </p:nvSpPr>
          <p:spPr>
            <a:xfrm>
              <a:off x="606211" y="3180427"/>
              <a:ext cx="4348499" cy="1507986"/>
            </a:xfrm>
            <a:prstGeom prst="roundRect">
              <a:avLst/>
            </a:prstGeom>
            <a:noFill/>
            <a:ln w="28575">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1" name="Rectangle: Rounded Corners 50">
              <a:extLst>
                <a:ext uri="{FF2B5EF4-FFF2-40B4-BE49-F238E27FC236}">
                  <a16:creationId xmlns:a16="http://schemas.microsoft.com/office/drawing/2014/main" xmlns="" id="{DAB4881C-3330-4537-9494-66D16315F2D9}"/>
                </a:ext>
              </a:extLst>
            </p:cNvPr>
            <p:cNvSpPr/>
            <p:nvPr/>
          </p:nvSpPr>
          <p:spPr>
            <a:xfrm>
              <a:off x="430442" y="3352470"/>
              <a:ext cx="4393684" cy="1370199"/>
            </a:xfrm>
            <a:prstGeom prst="roundRect">
              <a:avLst/>
            </a:prstGeom>
            <a:solidFill>
              <a:schemeClr val="bg1"/>
            </a:solidFill>
            <a:ln w="28575">
              <a:solidFill>
                <a:srgbClr val="FF33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pic>
          <p:nvPicPr>
            <p:cNvPr id="52" name="Picture 32">
              <a:extLst>
                <a:ext uri="{FF2B5EF4-FFF2-40B4-BE49-F238E27FC236}">
                  <a16:creationId xmlns:a16="http://schemas.microsoft.com/office/drawing/2014/main" xmlns="" id="{312CF7F7-E164-4098-AA7A-7DE6DCAF94B8}"/>
                </a:ext>
              </a:extLst>
            </p:cNvPr>
            <p:cNvPicPr>
              <a:picLocks noChangeAspect="1"/>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377491" y="4167243"/>
              <a:ext cx="988130" cy="948605"/>
            </a:xfrm>
            <a:prstGeom prst="rect">
              <a:avLst/>
            </a:prstGeom>
          </p:spPr>
        </p:pic>
        <p:sp>
          <p:nvSpPr>
            <p:cNvPr id="53" name="TextBox 52">
              <a:extLst>
                <a:ext uri="{FF2B5EF4-FFF2-40B4-BE49-F238E27FC236}">
                  <a16:creationId xmlns:a16="http://schemas.microsoft.com/office/drawing/2014/main" xmlns="" id="{529BE783-30E6-4D47-B408-C0616B6EDC53}"/>
                </a:ext>
              </a:extLst>
            </p:cNvPr>
            <p:cNvSpPr txBox="1"/>
            <p:nvPr/>
          </p:nvSpPr>
          <p:spPr>
            <a:xfrm>
              <a:off x="396399" y="3476124"/>
              <a:ext cx="442772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400" b="1" dirty="0">
                  <a:solidFill>
                    <a:srgbClr val="008000"/>
                  </a:solidFill>
                  <a:latin typeface="Cambria" panose="02040503050406030204" pitchFamily="18" charset="0"/>
                  <a:ea typeface="Cambria" panose="02040503050406030204" pitchFamily="18" charset="0"/>
                </a:rPr>
                <a:t>Cô-pen-ha-ghen</a:t>
              </a:r>
              <a:endParaRPr kumimoji="0" lang="en-US" sz="44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endParaRPr>
            </a:p>
          </p:txBody>
        </p:sp>
      </p:grpSp>
      <p:grpSp>
        <p:nvGrpSpPr>
          <p:cNvPr id="2" name="Group 1">
            <a:extLst>
              <a:ext uri="{FF2B5EF4-FFF2-40B4-BE49-F238E27FC236}">
                <a16:creationId xmlns:a16="http://schemas.microsoft.com/office/drawing/2014/main" xmlns="" id="{A0B1E9CB-A0D0-B597-2DB5-3E0A70818376}"/>
              </a:ext>
            </a:extLst>
          </p:cNvPr>
          <p:cNvGrpSpPr/>
          <p:nvPr/>
        </p:nvGrpSpPr>
        <p:grpSpPr>
          <a:xfrm>
            <a:off x="6991815" y="3921831"/>
            <a:ext cx="4354397" cy="1564569"/>
            <a:chOff x="1416400" y="2071911"/>
            <a:chExt cx="6024254" cy="1352051"/>
          </a:xfrm>
        </p:grpSpPr>
        <p:sp>
          <p:nvSpPr>
            <p:cNvPr id="3" name="Rectangle: Rounded Corners 2">
              <a:extLst>
                <a:ext uri="{FF2B5EF4-FFF2-40B4-BE49-F238E27FC236}">
                  <a16:creationId xmlns:a16="http://schemas.microsoft.com/office/drawing/2014/main" xmlns="" id="{5C658993-FEF2-D339-4D99-AEDB18DEFFF8}"/>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xmlns="" id="{D1BD9F69-2E12-D108-5241-304242115FAD}"/>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7" name="Picture 7">
              <a:extLst>
                <a:ext uri="{FF2B5EF4-FFF2-40B4-BE49-F238E27FC236}">
                  <a16:creationId xmlns:a16="http://schemas.microsoft.com/office/drawing/2014/main" xmlns="" id="{F717302C-BC60-FF85-B974-9C5E5B5494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717429" y="2684543"/>
              <a:ext cx="1723225" cy="739419"/>
            </a:xfrm>
            <a:prstGeom prst="rect">
              <a:avLst/>
            </a:prstGeom>
          </p:spPr>
        </p:pic>
        <p:sp>
          <p:nvSpPr>
            <p:cNvPr id="8" name="TextBox 7">
              <a:extLst>
                <a:ext uri="{FF2B5EF4-FFF2-40B4-BE49-F238E27FC236}">
                  <a16:creationId xmlns:a16="http://schemas.microsoft.com/office/drawing/2014/main" xmlns="" id="{E675B6E6-C82B-5914-F571-F2B18CB4E832}"/>
                </a:ext>
              </a:extLst>
            </p:cNvPr>
            <p:cNvSpPr txBox="1"/>
            <p:nvPr/>
          </p:nvSpPr>
          <p:spPr>
            <a:xfrm>
              <a:off x="1764422" y="2298435"/>
              <a:ext cx="5213777" cy="664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FF0000"/>
                  </a:solidFill>
                  <a:effectLst/>
                  <a:latin typeface="Cambria" panose="02040503050406030204" pitchFamily="18" charset="0"/>
                  <a:ea typeface="Cambria" panose="02040503050406030204" pitchFamily="18" charset="0"/>
                </a:rPr>
                <a:t>thoả</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nguyện</a:t>
              </a:r>
              <a:endParaRPr kumimoji="0" lang="en-US" sz="8800" b="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pic>
        <p:nvPicPr>
          <p:cNvPr id="9" name="Picture 8">
            <a:extLst>
              <a:ext uri="{FF2B5EF4-FFF2-40B4-BE49-F238E27FC236}">
                <a16:creationId xmlns:a16="http://schemas.microsoft.com/office/drawing/2014/main" xmlns="" id="{9304B73B-5C69-E1A1-B6EE-0923AE30033C}"/>
              </a:ext>
            </a:extLst>
          </p:cNvPr>
          <p:cNvPicPr>
            <a:picLocks noChangeAspect="1"/>
          </p:cNvPicPr>
          <p:nvPr/>
        </p:nvPicPr>
        <p:blipFill>
          <a:blip r:embed="rId9"/>
          <a:stretch>
            <a:fillRect/>
          </a:stretch>
        </p:blipFill>
        <p:spPr>
          <a:xfrm>
            <a:off x="2424731" y="376343"/>
            <a:ext cx="8346147" cy="1109568"/>
          </a:xfrm>
          <a:prstGeom prst="rect">
            <a:avLst/>
          </a:prstGeom>
        </p:spPr>
      </p:pic>
    </p:spTree>
    <p:extLst>
      <p:ext uri="{BB962C8B-B14F-4D97-AF65-F5344CB8AC3E}">
        <p14:creationId xmlns:p14="http://schemas.microsoft.com/office/powerpoint/2010/main" val="736473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righ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righ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447367" y="254388"/>
            <a:ext cx="11297265" cy="6390486"/>
          </a:xfrm>
          <a:prstGeom prst="round2DiagRect">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xmlns="" id="{217EC548-DCD5-AE37-CEF1-A37CF96B06C6}"/>
              </a:ext>
            </a:extLst>
          </p:cNvPr>
          <p:cNvSpPr txBox="1"/>
          <p:nvPr/>
        </p:nvSpPr>
        <p:spPr>
          <a:xfrm>
            <a:off x="763595" y="2055132"/>
            <a:ext cx="10881466" cy="2123658"/>
          </a:xfrm>
          <a:prstGeom prst="rect">
            <a:avLst/>
          </a:prstGeom>
          <a:noFill/>
        </p:spPr>
        <p:txBody>
          <a:bodyPr wrap="square" rtlCol="0">
            <a:spAutoFit/>
          </a:bodyPr>
          <a:lstStyle/>
          <a:p>
            <a:pPr lvl="0" algn="just">
              <a:defRPr/>
            </a:pPr>
            <a:r>
              <a:rPr lang="vi-VN" sz="4400" dirty="0">
                <a:solidFill>
                  <a:srgbClr val="002060"/>
                </a:solidFill>
                <a:latin typeface="Calibri" panose="020F0502020204030204"/>
              </a:rPr>
              <a:t>Đọc cuốn sách,/ Quốc vương Đan Mạch/ rất thích thú,/ cho gọi An-đéc-xen đến/ và hỏi ông/có tăm nguyện gì;....//</a:t>
            </a:r>
          </a:p>
        </p:txBody>
      </p:sp>
      <p:pic>
        <p:nvPicPr>
          <p:cNvPr id="2" name="Picture 1">
            <a:extLst>
              <a:ext uri="{FF2B5EF4-FFF2-40B4-BE49-F238E27FC236}">
                <a16:creationId xmlns:a16="http://schemas.microsoft.com/office/drawing/2014/main" xmlns="" id="{6BFB66D0-EE31-4B2D-D095-61BE4DED2CB3}"/>
              </a:ext>
            </a:extLst>
          </p:cNvPr>
          <p:cNvPicPr>
            <a:picLocks noChangeAspect="1"/>
          </p:cNvPicPr>
          <p:nvPr/>
        </p:nvPicPr>
        <p:blipFill>
          <a:blip r:embed="rId4"/>
          <a:stretch>
            <a:fillRect/>
          </a:stretch>
        </p:blipFill>
        <p:spPr>
          <a:xfrm>
            <a:off x="2800476" y="658480"/>
            <a:ext cx="9534970" cy="835224"/>
          </a:xfrm>
          <a:prstGeom prst="rect">
            <a:avLst/>
          </a:prstGeom>
        </p:spPr>
      </p:pic>
    </p:spTree>
    <p:extLst>
      <p:ext uri="{BB962C8B-B14F-4D97-AF65-F5344CB8AC3E}">
        <p14:creationId xmlns:p14="http://schemas.microsoft.com/office/powerpoint/2010/main" val="1216001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ea typeface="Cambria" panose="02040503050406030204" pitchFamily="18" charset="0"/>
            </a:endParaRPr>
          </a:p>
        </p:txBody>
      </p:sp>
      <p:pic>
        <p:nvPicPr>
          <p:cNvPr id="17" name="Picture 18">
            <a:extLst>
              <a:ext uri="{FF2B5EF4-FFF2-40B4-BE49-F238E27FC236}">
                <a16:creationId xmlns:a16="http://schemas.microsoft.com/office/drawing/2014/main" xmlns=""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xmlns=""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sp>
        <p:nvSpPr>
          <p:cNvPr id="4" name="TextBox 3">
            <a:extLst>
              <a:ext uri="{FF2B5EF4-FFF2-40B4-BE49-F238E27FC236}">
                <a16:creationId xmlns:a16="http://schemas.microsoft.com/office/drawing/2014/main" xmlns="" id="{8F8AE6FF-7B83-3F21-F370-8CB521FA05FB}"/>
              </a:ext>
            </a:extLst>
          </p:cNvPr>
          <p:cNvSpPr txBox="1"/>
          <p:nvPr/>
        </p:nvSpPr>
        <p:spPr>
          <a:xfrm>
            <a:off x="2480675" y="251404"/>
            <a:ext cx="862755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8575">
                  <a:solidFill>
                    <a:prstClr val="black"/>
                  </a:solidFill>
                </a:ln>
                <a:solidFill>
                  <a:srgbClr val="00B0F0"/>
                </a:solidFill>
                <a:effectLst/>
                <a:uLnTx/>
                <a:uFillTx/>
                <a:ea typeface="Cambria" panose="02040503050406030204" pitchFamily="18" charset="0"/>
              </a:rPr>
              <a:t>LUYỆN ĐỌC TRONG NHÓM</a:t>
            </a:r>
          </a:p>
        </p:txBody>
      </p:sp>
      <p:grpSp>
        <p:nvGrpSpPr>
          <p:cNvPr id="6" name="Group 5">
            <a:extLst>
              <a:ext uri="{FF2B5EF4-FFF2-40B4-BE49-F238E27FC236}">
                <a16:creationId xmlns:a16="http://schemas.microsoft.com/office/drawing/2014/main" xmlns="" id="{A7CCA885-B813-3386-0A7F-5608A4FD6B8B}"/>
              </a:ext>
            </a:extLst>
          </p:cNvPr>
          <p:cNvGrpSpPr/>
          <p:nvPr/>
        </p:nvGrpSpPr>
        <p:grpSpPr>
          <a:xfrm>
            <a:off x="765533" y="1321421"/>
            <a:ext cx="5458898" cy="2748774"/>
            <a:chOff x="2975205" y="1255651"/>
            <a:chExt cx="5458898" cy="2748774"/>
          </a:xfrm>
        </p:grpSpPr>
        <p:sp>
          <p:nvSpPr>
            <p:cNvPr id="7" name="Rectangle: Rounded Corners 6">
              <a:extLst>
                <a:ext uri="{FF2B5EF4-FFF2-40B4-BE49-F238E27FC236}">
                  <a16:creationId xmlns:a16="http://schemas.microsoft.com/office/drawing/2014/main" xmlns="" id="{F6BAE547-2FE3-0068-500E-0DE6F5026A86}"/>
                </a:ext>
              </a:extLst>
            </p:cNvPr>
            <p:cNvSpPr/>
            <p:nvPr/>
          </p:nvSpPr>
          <p:spPr>
            <a:xfrm>
              <a:off x="2975205" y="1724298"/>
              <a:ext cx="5458898" cy="2280127"/>
            </a:xfrm>
            <a:custGeom>
              <a:avLst/>
              <a:gdLst>
                <a:gd name="connsiteX0" fmla="*/ 0 w 5458898"/>
                <a:gd name="connsiteY0" fmla="*/ 518078 h 2568302"/>
                <a:gd name="connsiteX1" fmla="*/ 518078 w 5458898"/>
                <a:gd name="connsiteY1" fmla="*/ 0 h 2568302"/>
                <a:gd name="connsiteX2" fmla="*/ 1149898 w 5458898"/>
                <a:gd name="connsiteY2" fmla="*/ 0 h 2568302"/>
                <a:gd name="connsiteX3" fmla="*/ 1693264 w 5458898"/>
                <a:gd name="connsiteY3" fmla="*/ 0 h 2568302"/>
                <a:gd name="connsiteX4" fmla="*/ 2236629 w 5458898"/>
                <a:gd name="connsiteY4" fmla="*/ 0 h 2568302"/>
                <a:gd name="connsiteX5" fmla="*/ 2912677 w 5458898"/>
                <a:gd name="connsiteY5" fmla="*/ 0 h 2568302"/>
                <a:gd name="connsiteX6" fmla="*/ 3411815 w 5458898"/>
                <a:gd name="connsiteY6" fmla="*/ 0 h 2568302"/>
                <a:gd name="connsiteX7" fmla="*/ 3955180 w 5458898"/>
                <a:gd name="connsiteY7" fmla="*/ 0 h 2568302"/>
                <a:gd name="connsiteX8" fmla="*/ 4940820 w 5458898"/>
                <a:gd name="connsiteY8" fmla="*/ 0 h 2568302"/>
                <a:gd name="connsiteX9" fmla="*/ 5458898 w 5458898"/>
                <a:gd name="connsiteY9" fmla="*/ 518078 h 2568302"/>
                <a:gd name="connsiteX10" fmla="*/ 5458898 w 5458898"/>
                <a:gd name="connsiteY10" fmla="*/ 1044115 h 2568302"/>
                <a:gd name="connsiteX11" fmla="*/ 5458898 w 5458898"/>
                <a:gd name="connsiteY11" fmla="*/ 1554830 h 2568302"/>
                <a:gd name="connsiteX12" fmla="*/ 5458898 w 5458898"/>
                <a:gd name="connsiteY12" fmla="*/ 2050224 h 2568302"/>
                <a:gd name="connsiteX13" fmla="*/ 4940820 w 5458898"/>
                <a:gd name="connsiteY13" fmla="*/ 2568302 h 2568302"/>
                <a:gd name="connsiteX14" fmla="*/ 4309000 w 5458898"/>
                <a:gd name="connsiteY14" fmla="*/ 2568302 h 2568302"/>
                <a:gd name="connsiteX15" fmla="*/ 3677179 w 5458898"/>
                <a:gd name="connsiteY15" fmla="*/ 2568302 h 2568302"/>
                <a:gd name="connsiteX16" fmla="*/ 3001132 w 5458898"/>
                <a:gd name="connsiteY16" fmla="*/ 2568302 h 2568302"/>
                <a:gd name="connsiteX17" fmla="*/ 2369311 w 5458898"/>
                <a:gd name="connsiteY17" fmla="*/ 2568302 h 2568302"/>
                <a:gd name="connsiteX18" fmla="*/ 1781719 w 5458898"/>
                <a:gd name="connsiteY18" fmla="*/ 2568302 h 2568302"/>
                <a:gd name="connsiteX19" fmla="*/ 1194126 w 5458898"/>
                <a:gd name="connsiteY19" fmla="*/ 2568302 h 2568302"/>
                <a:gd name="connsiteX20" fmla="*/ 518078 w 5458898"/>
                <a:gd name="connsiteY20" fmla="*/ 2568302 h 2568302"/>
                <a:gd name="connsiteX21" fmla="*/ 0 w 5458898"/>
                <a:gd name="connsiteY21" fmla="*/ 2050224 h 2568302"/>
                <a:gd name="connsiteX22" fmla="*/ 0 w 5458898"/>
                <a:gd name="connsiteY22" fmla="*/ 1539509 h 2568302"/>
                <a:gd name="connsiteX23" fmla="*/ 0 w 5458898"/>
                <a:gd name="connsiteY23" fmla="*/ 998150 h 2568302"/>
                <a:gd name="connsiteX24" fmla="*/ 0 w 5458898"/>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58898" h="2568302" fill="none" extrusionOk="0">
                  <a:moveTo>
                    <a:pt x="0" y="518078"/>
                  </a:moveTo>
                  <a:cubicBezTo>
                    <a:pt x="-11387" y="197991"/>
                    <a:pt x="269436" y="54876"/>
                    <a:pt x="518078" y="0"/>
                  </a:cubicBezTo>
                  <a:cubicBezTo>
                    <a:pt x="703172" y="4575"/>
                    <a:pt x="1003312" y="10973"/>
                    <a:pt x="1149898" y="0"/>
                  </a:cubicBezTo>
                  <a:cubicBezTo>
                    <a:pt x="1296484" y="-10973"/>
                    <a:pt x="1566611" y="12197"/>
                    <a:pt x="1693264" y="0"/>
                  </a:cubicBezTo>
                  <a:cubicBezTo>
                    <a:pt x="1819917" y="-12197"/>
                    <a:pt x="2026535" y="-17273"/>
                    <a:pt x="2236629" y="0"/>
                  </a:cubicBezTo>
                  <a:cubicBezTo>
                    <a:pt x="2446723" y="17273"/>
                    <a:pt x="2727857" y="-21610"/>
                    <a:pt x="2912677" y="0"/>
                  </a:cubicBezTo>
                  <a:cubicBezTo>
                    <a:pt x="3097497" y="21610"/>
                    <a:pt x="3169529" y="-1672"/>
                    <a:pt x="3411815" y="0"/>
                  </a:cubicBezTo>
                  <a:cubicBezTo>
                    <a:pt x="3654101" y="1672"/>
                    <a:pt x="3822094" y="78"/>
                    <a:pt x="3955180" y="0"/>
                  </a:cubicBezTo>
                  <a:cubicBezTo>
                    <a:pt x="4088266" y="-78"/>
                    <a:pt x="4462147" y="-836"/>
                    <a:pt x="4940820" y="0"/>
                  </a:cubicBezTo>
                  <a:cubicBezTo>
                    <a:pt x="5230831" y="-60694"/>
                    <a:pt x="5445184" y="180293"/>
                    <a:pt x="5458898" y="518078"/>
                  </a:cubicBezTo>
                  <a:cubicBezTo>
                    <a:pt x="5477798" y="766346"/>
                    <a:pt x="5474207" y="855452"/>
                    <a:pt x="5458898" y="1044115"/>
                  </a:cubicBezTo>
                  <a:cubicBezTo>
                    <a:pt x="5443589" y="1232778"/>
                    <a:pt x="5465960" y="1346447"/>
                    <a:pt x="5458898" y="1554830"/>
                  </a:cubicBezTo>
                  <a:cubicBezTo>
                    <a:pt x="5451836" y="1763214"/>
                    <a:pt x="5458522" y="1877753"/>
                    <a:pt x="5458898" y="2050224"/>
                  </a:cubicBezTo>
                  <a:cubicBezTo>
                    <a:pt x="5491034" y="2330653"/>
                    <a:pt x="5200596" y="2540642"/>
                    <a:pt x="4940820" y="2568302"/>
                  </a:cubicBezTo>
                  <a:cubicBezTo>
                    <a:pt x="4702063" y="2583934"/>
                    <a:pt x="4482277" y="2592215"/>
                    <a:pt x="4309000" y="2568302"/>
                  </a:cubicBezTo>
                  <a:cubicBezTo>
                    <a:pt x="4135723" y="2544389"/>
                    <a:pt x="3858741" y="2564406"/>
                    <a:pt x="3677179" y="2568302"/>
                  </a:cubicBezTo>
                  <a:cubicBezTo>
                    <a:pt x="3495617" y="2572198"/>
                    <a:pt x="3322821" y="2535781"/>
                    <a:pt x="3001132" y="2568302"/>
                  </a:cubicBezTo>
                  <a:cubicBezTo>
                    <a:pt x="2679443" y="2600823"/>
                    <a:pt x="2649821" y="2545925"/>
                    <a:pt x="2369311" y="2568302"/>
                  </a:cubicBezTo>
                  <a:cubicBezTo>
                    <a:pt x="2088801" y="2590679"/>
                    <a:pt x="1978093" y="2550096"/>
                    <a:pt x="1781719" y="2568302"/>
                  </a:cubicBezTo>
                  <a:cubicBezTo>
                    <a:pt x="1585345" y="2586508"/>
                    <a:pt x="1340670" y="2571269"/>
                    <a:pt x="1194126" y="2568302"/>
                  </a:cubicBezTo>
                  <a:cubicBezTo>
                    <a:pt x="1047582" y="2565335"/>
                    <a:pt x="725925" y="2562395"/>
                    <a:pt x="518078" y="2568302"/>
                  </a:cubicBezTo>
                  <a:cubicBezTo>
                    <a:pt x="247416" y="2585155"/>
                    <a:pt x="53384" y="2348248"/>
                    <a:pt x="0" y="2050224"/>
                  </a:cubicBezTo>
                  <a:cubicBezTo>
                    <a:pt x="21867" y="1849868"/>
                    <a:pt x="-6218" y="1676397"/>
                    <a:pt x="0" y="1539509"/>
                  </a:cubicBezTo>
                  <a:cubicBezTo>
                    <a:pt x="6218" y="1402622"/>
                    <a:pt x="16705" y="1199114"/>
                    <a:pt x="0" y="998150"/>
                  </a:cubicBezTo>
                  <a:cubicBezTo>
                    <a:pt x="-16705" y="797186"/>
                    <a:pt x="-23664" y="641939"/>
                    <a:pt x="0" y="518078"/>
                  </a:cubicBezTo>
                  <a:close/>
                </a:path>
                <a:path w="5458898" h="2568302" stroke="0" extrusionOk="0">
                  <a:moveTo>
                    <a:pt x="0" y="518078"/>
                  </a:moveTo>
                  <a:cubicBezTo>
                    <a:pt x="1362" y="273604"/>
                    <a:pt x="246295" y="25631"/>
                    <a:pt x="518078" y="0"/>
                  </a:cubicBezTo>
                  <a:cubicBezTo>
                    <a:pt x="656911" y="25779"/>
                    <a:pt x="993947" y="115"/>
                    <a:pt x="1194126" y="0"/>
                  </a:cubicBezTo>
                  <a:cubicBezTo>
                    <a:pt x="1394305" y="-115"/>
                    <a:pt x="1488413" y="-14564"/>
                    <a:pt x="1737491" y="0"/>
                  </a:cubicBezTo>
                  <a:cubicBezTo>
                    <a:pt x="1986570" y="14564"/>
                    <a:pt x="2108118" y="-23268"/>
                    <a:pt x="2280857" y="0"/>
                  </a:cubicBezTo>
                  <a:cubicBezTo>
                    <a:pt x="2453596" y="23268"/>
                    <a:pt x="2733248" y="-16141"/>
                    <a:pt x="2956904" y="0"/>
                  </a:cubicBezTo>
                  <a:cubicBezTo>
                    <a:pt x="3180560" y="16141"/>
                    <a:pt x="3288583" y="8224"/>
                    <a:pt x="3544497" y="0"/>
                  </a:cubicBezTo>
                  <a:cubicBezTo>
                    <a:pt x="3800411" y="-8224"/>
                    <a:pt x="3980321" y="6999"/>
                    <a:pt x="4264772" y="0"/>
                  </a:cubicBezTo>
                  <a:cubicBezTo>
                    <a:pt x="4549224" y="-6999"/>
                    <a:pt x="4687038" y="-13353"/>
                    <a:pt x="4940820" y="0"/>
                  </a:cubicBezTo>
                  <a:cubicBezTo>
                    <a:pt x="5185107" y="22023"/>
                    <a:pt x="5503124" y="182994"/>
                    <a:pt x="5458898" y="518078"/>
                  </a:cubicBezTo>
                  <a:cubicBezTo>
                    <a:pt x="5471696" y="644890"/>
                    <a:pt x="5435951" y="881699"/>
                    <a:pt x="5458898" y="998150"/>
                  </a:cubicBezTo>
                  <a:cubicBezTo>
                    <a:pt x="5481845" y="1114601"/>
                    <a:pt x="5444709" y="1336090"/>
                    <a:pt x="5458898" y="1539509"/>
                  </a:cubicBezTo>
                  <a:cubicBezTo>
                    <a:pt x="5473087" y="1742928"/>
                    <a:pt x="5459770" y="1827586"/>
                    <a:pt x="5458898" y="2050224"/>
                  </a:cubicBezTo>
                  <a:cubicBezTo>
                    <a:pt x="5463599" y="2275397"/>
                    <a:pt x="5195318" y="2508268"/>
                    <a:pt x="4940820" y="2568302"/>
                  </a:cubicBezTo>
                  <a:cubicBezTo>
                    <a:pt x="4691865" y="2580354"/>
                    <a:pt x="4568409" y="2553413"/>
                    <a:pt x="4441682" y="2568302"/>
                  </a:cubicBezTo>
                  <a:cubicBezTo>
                    <a:pt x="4314955" y="2583191"/>
                    <a:pt x="3979975" y="2603117"/>
                    <a:pt x="3721407" y="2568302"/>
                  </a:cubicBezTo>
                  <a:cubicBezTo>
                    <a:pt x="3462840" y="2533487"/>
                    <a:pt x="3351577" y="2555108"/>
                    <a:pt x="3133814" y="2568302"/>
                  </a:cubicBezTo>
                  <a:cubicBezTo>
                    <a:pt x="2916051" y="2581496"/>
                    <a:pt x="2699878" y="2585853"/>
                    <a:pt x="2546221" y="2568302"/>
                  </a:cubicBezTo>
                  <a:cubicBezTo>
                    <a:pt x="2392564" y="2550751"/>
                    <a:pt x="1997551" y="2546707"/>
                    <a:pt x="1825946" y="2568302"/>
                  </a:cubicBezTo>
                  <a:cubicBezTo>
                    <a:pt x="1654342" y="2589897"/>
                    <a:pt x="1312850" y="2549146"/>
                    <a:pt x="1149898" y="2568302"/>
                  </a:cubicBezTo>
                  <a:cubicBezTo>
                    <a:pt x="986946" y="2587458"/>
                    <a:pt x="719895" y="2579097"/>
                    <a:pt x="518078" y="2568302"/>
                  </a:cubicBezTo>
                  <a:cubicBezTo>
                    <a:pt x="219052" y="2543976"/>
                    <a:pt x="11028" y="2367066"/>
                    <a:pt x="0" y="2050224"/>
                  </a:cubicBezTo>
                  <a:cubicBezTo>
                    <a:pt x="9826" y="1898912"/>
                    <a:pt x="-13276" y="1790722"/>
                    <a:pt x="0" y="1539509"/>
                  </a:cubicBezTo>
                  <a:cubicBezTo>
                    <a:pt x="13276" y="1288296"/>
                    <a:pt x="4863" y="1291137"/>
                    <a:pt x="0" y="1044115"/>
                  </a:cubicBezTo>
                  <a:cubicBezTo>
                    <a:pt x="-4863" y="797093"/>
                    <a:pt x="-3027" y="647084"/>
                    <a:pt x="0" y="518078"/>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custGeom>
                      <a:avLst/>
                      <a:gdLst>
                        <a:gd name="connsiteX0" fmla="*/ 0 w 5458898"/>
                        <a:gd name="connsiteY0" fmla="*/ 459947 h 2280127"/>
                        <a:gd name="connsiteX1" fmla="*/ 459947 w 5458898"/>
                        <a:gd name="connsiteY1" fmla="*/ 0 h 2280127"/>
                        <a:gd name="connsiteX2" fmla="*/ 1062986 w 5458898"/>
                        <a:gd name="connsiteY2" fmla="*/ 0 h 2280127"/>
                        <a:gd name="connsiteX3" fmla="*/ 1666025 w 5458898"/>
                        <a:gd name="connsiteY3" fmla="*/ 0 h 2280127"/>
                        <a:gd name="connsiteX4" fmla="*/ 2178284 w 5458898"/>
                        <a:gd name="connsiteY4" fmla="*/ 0 h 2280127"/>
                        <a:gd name="connsiteX5" fmla="*/ 2735933 w 5458898"/>
                        <a:gd name="connsiteY5" fmla="*/ 0 h 2280127"/>
                        <a:gd name="connsiteX6" fmla="*/ 3293582 w 5458898"/>
                        <a:gd name="connsiteY6" fmla="*/ 0 h 2280127"/>
                        <a:gd name="connsiteX7" fmla="*/ 3987402 w 5458898"/>
                        <a:gd name="connsiteY7" fmla="*/ 0 h 2280127"/>
                        <a:gd name="connsiteX8" fmla="*/ 4998951 w 5458898"/>
                        <a:gd name="connsiteY8" fmla="*/ 0 h 2280127"/>
                        <a:gd name="connsiteX9" fmla="*/ 5458898 w 5458898"/>
                        <a:gd name="connsiteY9" fmla="*/ 459947 h 2280127"/>
                        <a:gd name="connsiteX10" fmla="*/ 5458898 w 5458898"/>
                        <a:gd name="connsiteY10" fmla="*/ 1126461 h 2280127"/>
                        <a:gd name="connsiteX11" fmla="*/ 5458898 w 5458898"/>
                        <a:gd name="connsiteY11" fmla="*/ 1820180 h 2280127"/>
                        <a:gd name="connsiteX12" fmla="*/ 4998951 w 5458898"/>
                        <a:gd name="connsiteY12" fmla="*/ 2280127 h 2280127"/>
                        <a:gd name="connsiteX13" fmla="*/ 4305132 w 5458898"/>
                        <a:gd name="connsiteY13" fmla="*/ 2280127 h 2280127"/>
                        <a:gd name="connsiteX14" fmla="*/ 3656703 w 5458898"/>
                        <a:gd name="connsiteY14" fmla="*/ 2280127 h 2280127"/>
                        <a:gd name="connsiteX15" fmla="*/ 2917493 w 5458898"/>
                        <a:gd name="connsiteY15" fmla="*/ 2280127 h 2280127"/>
                        <a:gd name="connsiteX16" fmla="*/ 2269064 w 5458898"/>
                        <a:gd name="connsiteY16" fmla="*/ 2280127 h 2280127"/>
                        <a:gd name="connsiteX17" fmla="*/ 1620635 w 5458898"/>
                        <a:gd name="connsiteY17" fmla="*/ 2280127 h 2280127"/>
                        <a:gd name="connsiteX18" fmla="*/ 459947 w 5458898"/>
                        <a:gd name="connsiteY18" fmla="*/ 2280127 h 2280127"/>
                        <a:gd name="connsiteX19" fmla="*/ 0 w 5458898"/>
                        <a:gd name="connsiteY19" fmla="*/ 1820180 h 2280127"/>
                        <a:gd name="connsiteX20" fmla="*/ 0 w 5458898"/>
                        <a:gd name="connsiteY20" fmla="*/ 1153666 h 2280127"/>
                        <a:gd name="connsiteX21" fmla="*/ 0 w 5458898"/>
                        <a:gd name="connsiteY21" fmla="*/ 459947 h 228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58898" h="2280127" fill="none" extrusionOk="0">
                          <a:moveTo>
                            <a:pt x="0" y="459947"/>
                          </a:moveTo>
                          <a:cubicBezTo>
                            <a:pt x="32520" y="251988"/>
                            <a:pt x="189199" y="15309"/>
                            <a:pt x="459947" y="0"/>
                          </a:cubicBezTo>
                          <a:cubicBezTo>
                            <a:pt x="637090" y="13712"/>
                            <a:pt x="817794" y="-16180"/>
                            <a:pt x="1062986" y="0"/>
                          </a:cubicBezTo>
                          <a:cubicBezTo>
                            <a:pt x="1308178" y="16180"/>
                            <a:pt x="1466949" y="-4735"/>
                            <a:pt x="1666025" y="0"/>
                          </a:cubicBezTo>
                          <a:cubicBezTo>
                            <a:pt x="1865101" y="4735"/>
                            <a:pt x="1953644" y="-25490"/>
                            <a:pt x="2178284" y="0"/>
                          </a:cubicBezTo>
                          <a:cubicBezTo>
                            <a:pt x="2402924" y="25490"/>
                            <a:pt x="2460687" y="-25177"/>
                            <a:pt x="2735933" y="0"/>
                          </a:cubicBezTo>
                          <a:cubicBezTo>
                            <a:pt x="3011179" y="25177"/>
                            <a:pt x="3072424" y="17441"/>
                            <a:pt x="3293582" y="0"/>
                          </a:cubicBezTo>
                          <a:cubicBezTo>
                            <a:pt x="3514740" y="-17441"/>
                            <a:pt x="3824250" y="2194"/>
                            <a:pt x="3987402" y="0"/>
                          </a:cubicBezTo>
                          <a:cubicBezTo>
                            <a:pt x="4150554" y="-2194"/>
                            <a:pt x="4685691" y="-18131"/>
                            <a:pt x="4998951" y="0"/>
                          </a:cubicBezTo>
                          <a:cubicBezTo>
                            <a:pt x="5298178" y="-3715"/>
                            <a:pt x="5455661" y="199645"/>
                            <a:pt x="5458898" y="459947"/>
                          </a:cubicBezTo>
                          <a:cubicBezTo>
                            <a:pt x="5431228" y="686945"/>
                            <a:pt x="5477742" y="855990"/>
                            <a:pt x="5458898" y="1126461"/>
                          </a:cubicBezTo>
                          <a:cubicBezTo>
                            <a:pt x="5440054" y="1396932"/>
                            <a:pt x="5472533" y="1581491"/>
                            <a:pt x="5458898" y="1820180"/>
                          </a:cubicBezTo>
                          <a:cubicBezTo>
                            <a:pt x="5500529" y="2074557"/>
                            <a:pt x="5265679" y="2302538"/>
                            <a:pt x="4998951" y="2280127"/>
                          </a:cubicBezTo>
                          <a:cubicBezTo>
                            <a:pt x="4721429" y="2313602"/>
                            <a:pt x="4520843" y="2295305"/>
                            <a:pt x="4305132" y="2280127"/>
                          </a:cubicBezTo>
                          <a:cubicBezTo>
                            <a:pt x="4089421" y="2264949"/>
                            <a:pt x="3910904" y="2305178"/>
                            <a:pt x="3656703" y="2280127"/>
                          </a:cubicBezTo>
                          <a:cubicBezTo>
                            <a:pt x="3402502" y="2255076"/>
                            <a:pt x="3273763" y="2261542"/>
                            <a:pt x="2917493" y="2280127"/>
                          </a:cubicBezTo>
                          <a:cubicBezTo>
                            <a:pt x="2561223" y="2298713"/>
                            <a:pt x="2464163" y="2296089"/>
                            <a:pt x="2269064" y="2280127"/>
                          </a:cubicBezTo>
                          <a:cubicBezTo>
                            <a:pt x="2073965" y="2264165"/>
                            <a:pt x="1809685" y="2265622"/>
                            <a:pt x="1620635" y="2280127"/>
                          </a:cubicBezTo>
                          <a:cubicBezTo>
                            <a:pt x="1431585" y="2294632"/>
                            <a:pt x="940608" y="2269048"/>
                            <a:pt x="459947" y="2280127"/>
                          </a:cubicBezTo>
                          <a:cubicBezTo>
                            <a:pt x="203052" y="2313776"/>
                            <a:pt x="-4474" y="2022801"/>
                            <a:pt x="0" y="1820180"/>
                          </a:cubicBezTo>
                          <a:cubicBezTo>
                            <a:pt x="11864" y="1521127"/>
                            <a:pt x="14117" y="1408367"/>
                            <a:pt x="0" y="1153666"/>
                          </a:cubicBezTo>
                          <a:cubicBezTo>
                            <a:pt x="-14117" y="898965"/>
                            <a:pt x="14693" y="656916"/>
                            <a:pt x="0" y="459947"/>
                          </a:cubicBezTo>
                          <a:close/>
                        </a:path>
                        <a:path w="5458898" h="2280127" stroke="0" extrusionOk="0">
                          <a:moveTo>
                            <a:pt x="0" y="459947"/>
                          </a:moveTo>
                          <a:cubicBezTo>
                            <a:pt x="1136" y="240664"/>
                            <a:pt x="230713" y="44293"/>
                            <a:pt x="459947" y="0"/>
                          </a:cubicBezTo>
                          <a:cubicBezTo>
                            <a:pt x="647894" y="21609"/>
                            <a:pt x="968628" y="11749"/>
                            <a:pt x="1153766" y="0"/>
                          </a:cubicBezTo>
                          <a:cubicBezTo>
                            <a:pt x="1338904" y="-11749"/>
                            <a:pt x="1484550" y="8232"/>
                            <a:pt x="1711415" y="0"/>
                          </a:cubicBezTo>
                          <a:cubicBezTo>
                            <a:pt x="1938280" y="-8232"/>
                            <a:pt x="2034324" y="18168"/>
                            <a:pt x="2269064" y="0"/>
                          </a:cubicBezTo>
                          <a:cubicBezTo>
                            <a:pt x="2503804" y="-18168"/>
                            <a:pt x="2821041" y="15046"/>
                            <a:pt x="2962883" y="0"/>
                          </a:cubicBezTo>
                          <a:cubicBezTo>
                            <a:pt x="3104725" y="-15046"/>
                            <a:pt x="3420189" y="-14600"/>
                            <a:pt x="3565923" y="0"/>
                          </a:cubicBezTo>
                          <a:cubicBezTo>
                            <a:pt x="3711657" y="14600"/>
                            <a:pt x="4029937" y="16274"/>
                            <a:pt x="4305132" y="0"/>
                          </a:cubicBezTo>
                          <a:cubicBezTo>
                            <a:pt x="4580327" y="-16274"/>
                            <a:pt x="4661947" y="7501"/>
                            <a:pt x="4998951" y="0"/>
                          </a:cubicBezTo>
                          <a:cubicBezTo>
                            <a:pt x="5231227" y="11446"/>
                            <a:pt x="5480687" y="181805"/>
                            <a:pt x="5458898" y="459947"/>
                          </a:cubicBezTo>
                          <a:cubicBezTo>
                            <a:pt x="5454661" y="664539"/>
                            <a:pt x="5462578" y="909619"/>
                            <a:pt x="5458898" y="1112859"/>
                          </a:cubicBezTo>
                          <a:cubicBezTo>
                            <a:pt x="5455218" y="1316099"/>
                            <a:pt x="5433927" y="1638921"/>
                            <a:pt x="5458898" y="1820180"/>
                          </a:cubicBezTo>
                          <a:cubicBezTo>
                            <a:pt x="5472034" y="2080668"/>
                            <a:pt x="5247592" y="2246402"/>
                            <a:pt x="4998951" y="2280127"/>
                          </a:cubicBezTo>
                          <a:cubicBezTo>
                            <a:pt x="4720215" y="2288347"/>
                            <a:pt x="4673505" y="2291641"/>
                            <a:pt x="4441302" y="2280127"/>
                          </a:cubicBezTo>
                          <a:cubicBezTo>
                            <a:pt x="4209099" y="2268613"/>
                            <a:pt x="4031483" y="2280878"/>
                            <a:pt x="3747483" y="2280127"/>
                          </a:cubicBezTo>
                          <a:cubicBezTo>
                            <a:pt x="3463483" y="2279376"/>
                            <a:pt x="3269523" y="2288198"/>
                            <a:pt x="3008274" y="2280127"/>
                          </a:cubicBezTo>
                          <a:cubicBezTo>
                            <a:pt x="2747025" y="2272056"/>
                            <a:pt x="2541787" y="2289136"/>
                            <a:pt x="2405234" y="2280127"/>
                          </a:cubicBezTo>
                          <a:cubicBezTo>
                            <a:pt x="2268681" y="2271118"/>
                            <a:pt x="1973163" y="2267426"/>
                            <a:pt x="1802195" y="2280127"/>
                          </a:cubicBezTo>
                          <a:cubicBezTo>
                            <a:pt x="1631227" y="2292828"/>
                            <a:pt x="1362534" y="2252666"/>
                            <a:pt x="1062986" y="2280127"/>
                          </a:cubicBezTo>
                          <a:cubicBezTo>
                            <a:pt x="763438" y="2307588"/>
                            <a:pt x="598902" y="2284691"/>
                            <a:pt x="459947" y="2280127"/>
                          </a:cubicBezTo>
                          <a:cubicBezTo>
                            <a:pt x="257651" y="2266060"/>
                            <a:pt x="42574" y="2095875"/>
                            <a:pt x="0" y="1820180"/>
                          </a:cubicBezTo>
                          <a:cubicBezTo>
                            <a:pt x="10565" y="1586463"/>
                            <a:pt x="-19303" y="1426011"/>
                            <a:pt x="0" y="1167268"/>
                          </a:cubicBezTo>
                          <a:cubicBezTo>
                            <a:pt x="19303" y="908525"/>
                            <a:pt x="27179" y="718986"/>
                            <a:pt x="0" y="45994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Phân</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công</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đọc</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theo</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đoạn</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Tất</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cả</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thành</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viên</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đều</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đọc</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Giải</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nghĩa</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từ</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cùng</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nhau</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endParaRPr kumimoji="0" lang="vi-VN" sz="3200" b="0" i="0" u="none" strike="noStrike" kern="1200" cap="none" spc="0" normalizeH="0" baseline="0" noProof="0" dirty="0">
                <a:ln>
                  <a:noFill/>
                </a:ln>
                <a:solidFill>
                  <a:srgbClr val="000000"/>
                </a:solidFill>
                <a:effectLst/>
                <a:uLnTx/>
                <a:uFillTx/>
                <a:ea typeface="Cambria" panose="02040503050406030204" pitchFamily="18" charset="0"/>
              </a:endParaRPr>
            </a:p>
          </p:txBody>
        </p:sp>
        <p:sp>
          <p:nvSpPr>
            <p:cNvPr id="8" name="Rectangle: Rounded Corners 7">
              <a:extLst>
                <a:ext uri="{FF2B5EF4-FFF2-40B4-BE49-F238E27FC236}">
                  <a16:creationId xmlns:a16="http://schemas.microsoft.com/office/drawing/2014/main" xmlns="" id="{3471C8B3-F3BF-3333-8669-27EA1C0CB83D}"/>
                </a:ext>
              </a:extLst>
            </p:cNvPr>
            <p:cNvSpPr/>
            <p:nvPr/>
          </p:nvSpPr>
          <p:spPr>
            <a:xfrm>
              <a:off x="4308957" y="1255651"/>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Yêu</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Cầu</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endParaRPr>
            </a:p>
          </p:txBody>
        </p:sp>
        <p:pic>
          <p:nvPicPr>
            <p:cNvPr id="9" name="Picture 8">
              <a:extLst>
                <a:ext uri="{FF2B5EF4-FFF2-40B4-BE49-F238E27FC236}">
                  <a16:creationId xmlns:a16="http://schemas.microsoft.com/office/drawing/2014/main" xmlns="" id="{7419CDDE-AB33-761E-4E47-6AF85240EC5E}"/>
                </a:ext>
              </a:extLst>
            </p:cNvPr>
            <p:cNvPicPr>
              <a:picLocks noChangeAspect="1"/>
            </p:cNvPicPr>
            <p:nvPr/>
          </p:nvPicPr>
          <p:blipFill>
            <a:blip r:embed="rId5"/>
            <a:stretch>
              <a:fillRect/>
            </a:stretch>
          </p:blipFill>
          <p:spPr>
            <a:xfrm flipH="1">
              <a:off x="3075433" y="2052486"/>
              <a:ext cx="609091" cy="609091"/>
            </a:xfrm>
            <a:prstGeom prst="rect">
              <a:avLst/>
            </a:prstGeom>
          </p:spPr>
        </p:pic>
        <p:pic>
          <p:nvPicPr>
            <p:cNvPr id="11" name="Picture 10">
              <a:extLst>
                <a:ext uri="{FF2B5EF4-FFF2-40B4-BE49-F238E27FC236}">
                  <a16:creationId xmlns:a16="http://schemas.microsoft.com/office/drawing/2014/main" xmlns="" id="{045C3545-4D5C-A074-6CDD-ACEAC4EC1838}"/>
                </a:ext>
              </a:extLst>
            </p:cNvPr>
            <p:cNvPicPr>
              <a:picLocks noChangeAspect="1"/>
            </p:cNvPicPr>
            <p:nvPr/>
          </p:nvPicPr>
          <p:blipFill>
            <a:blip r:embed="rId5"/>
            <a:stretch>
              <a:fillRect/>
            </a:stretch>
          </p:blipFill>
          <p:spPr>
            <a:xfrm flipH="1">
              <a:off x="3075433" y="2703903"/>
              <a:ext cx="609091" cy="609091"/>
            </a:xfrm>
            <a:prstGeom prst="rect">
              <a:avLst/>
            </a:prstGeom>
          </p:spPr>
        </p:pic>
        <p:pic>
          <p:nvPicPr>
            <p:cNvPr id="12" name="Picture 11">
              <a:extLst>
                <a:ext uri="{FF2B5EF4-FFF2-40B4-BE49-F238E27FC236}">
                  <a16:creationId xmlns:a16="http://schemas.microsoft.com/office/drawing/2014/main" xmlns="" id="{5B0F4AEB-DB50-1DC6-F7C5-2580A52F3DED}"/>
                </a:ext>
              </a:extLst>
            </p:cNvPr>
            <p:cNvPicPr>
              <a:picLocks noChangeAspect="1"/>
            </p:cNvPicPr>
            <p:nvPr/>
          </p:nvPicPr>
          <p:blipFill>
            <a:blip r:embed="rId5"/>
            <a:stretch>
              <a:fillRect/>
            </a:stretch>
          </p:blipFill>
          <p:spPr>
            <a:xfrm flipH="1">
              <a:off x="3075433" y="3393938"/>
              <a:ext cx="609091" cy="609091"/>
            </a:xfrm>
            <a:prstGeom prst="rect">
              <a:avLst/>
            </a:prstGeom>
          </p:spPr>
        </p:pic>
      </p:grpSp>
      <p:grpSp>
        <p:nvGrpSpPr>
          <p:cNvPr id="13" name="Group 12">
            <a:extLst>
              <a:ext uri="{FF2B5EF4-FFF2-40B4-BE49-F238E27FC236}">
                <a16:creationId xmlns:a16="http://schemas.microsoft.com/office/drawing/2014/main" xmlns="" id="{3E39427F-D2A3-1011-E8BB-160A4C180FE4}"/>
              </a:ext>
            </a:extLst>
          </p:cNvPr>
          <p:cNvGrpSpPr/>
          <p:nvPr/>
        </p:nvGrpSpPr>
        <p:grpSpPr>
          <a:xfrm>
            <a:off x="5616444" y="3869613"/>
            <a:ext cx="6388517" cy="2842692"/>
            <a:chOff x="4841104" y="3817600"/>
            <a:chExt cx="6388517" cy="2842692"/>
          </a:xfrm>
        </p:grpSpPr>
        <p:grpSp>
          <p:nvGrpSpPr>
            <p:cNvPr id="14" name="Group 13">
              <a:extLst>
                <a:ext uri="{FF2B5EF4-FFF2-40B4-BE49-F238E27FC236}">
                  <a16:creationId xmlns:a16="http://schemas.microsoft.com/office/drawing/2014/main" xmlns="" id="{72371E56-4329-2E67-9111-ED5ADA7F63A7}"/>
                </a:ext>
              </a:extLst>
            </p:cNvPr>
            <p:cNvGrpSpPr/>
            <p:nvPr/>
          </p:nvGrpSpPr>
          <p:grpSpPr>
            <a:xfrm>
              <a:off x="4841104" y="3817600"/>
              <a:ext cx="6388517" cy="2842692"/>
              <a:chOff x="2975204" y="1255651"/>
              <a:chExt cx="6388517" cy="2842692"/>
            </a:xfrm>
          </p:grpSpPr>
          <p:sp>
            <p:nvSpPr>
              <p:cNvPr id="34" name="Rectangle: Rounded Corners 33">
                <a:extLst>
                  <a:ext uri="{FF2B5EF4-FFF2-40B4-BE49-F238E27FC236}">
                    <a16:creationId xmlns:a16="http://schemas.microsoft.com/office/drawing/2014/main" xmlns="" id="{2C5A7B45-E454-518C-F2A3-21990227CB0A}"/>
                  </a:ext>
                </a:extLst>
              </p:cNvPr>
              <p:cNvSpPr/>
              <p:nvPr/>
            </p:nvSpPr>
            <p:spPr>
              <a:xfrm>
                <a:off x="2975204" y="1724298"/>
                <a:ext cx="6388517" cy="2374045"/>
              </a:xfrm>
              <a:custGeom>
                <a:avLst/>
                <a:gdLst>
                  <a:gd name="connsiteX0" fmla="*/ 0 w 6388517"/>
                  <a:gd name="connsiteY0" fmla="*/ 478892 h 2374045"/>
                  <a:gd name="connsiteX1" fmla="*/ 478892 w 6388517"/>
                  <a:gd name="connsiteY1" fmla="*/ 0 h 2374045"/>
                  <a:gd name="connsiteX2" fmla="*/ 1212041 w 6388517"/>
                  <a:gd name="connsiteY2" fmla="*/ 0 h 2374045"/>
                  <a:gd name="connsiteX3" fmla="*/ 1945190 w 6388517"/>
                  <a:gd name="connsiteY3" fmla="*/ 0 h 2374045"/>
                  <a:gd name="connsiteX4" fmla="*/ 2461110 w 6388517"/>
                  <a:gd name="connsiteY4" fmla="*/ 0 h 2374045"/>
                  <a:gd name="connsiteX5" fmla="*/ 3031337 w 6388517"/>
                  <a:gd name="connsiteY5" fmla="*/ 0 h 2374045"/>
                  <a:gd name="connsiteX6" fmla="*/ 3818793 w 6388517"/>
                  <a:gd name="connsiteY6" fmla="*/ 0 h 2374045"/>
                  <a:gd name="connsiteX7" fmla="*/ 4334712 w 6388517"/>
                  <a:gd name="connsiteY7" fmla="*/ 0 h 2374045"/>
                  <a:gd name="connsiteX8" fmla="*/ 4850632 w 6388517"/>
                  <a:gd name="connsiteY8" fmla="*/ 0 h 2374045"/>
                  <a:gd name="connsiteX9" fmla="*/ 5909625 w 6388517"/>
                  <a:gd name="connsiteY9" fmla="*/ 0 h 2374045"/>
                  <a:gd name="connsiteX10" fmla="*/ 6388517 w 6388517"/>
                  <a:gd name="connsiteY10" fmla="*/ 478892 h 2374045"/>
                  <a:gd name="connsiteX11" fmla="*/ 6388517 w 6388517"/>
                  <a:gd name="connsiteY11" fmla="*/ 908491 h 2374045"/>
                  <a:gd name="connsiteX12" fmla="*/ 6388517 w 6388517"/>
                  <a:gd name="connsiteY12" fmla="*/ 1408903 h 2374045"/>
                  <a:gd name="connsiteX13" fmla="*/ 6388517 w 6388517"/>
                  <a:gd name="connsiteY13" fmla="*/ 1895153 h 2374045"/>
                  <a:gd name="connsiteX14" fmla="*/ 5909625 w 6388517"/>
                  <a:gd name="connsiteY14" fmla="*/ 2374045 h 2374045"/>
                  <a:gd name="connsiteX15" fmla="*/ 5339398 w 6388517"/>
                  <a:gd name="connsiteY15" fmla="*/ 2374045 h 2374045"/>
                  <a:gd name="connsiteX16" fmla="*/ 4714864 w 6388517"/>
                  <a:gd name="connsiteY16" fmla="*/ 2374045 h 2374045"/>
                  <a:gd name="connsiteX17" fmla="*/ 4090329 w 6388517"/>
                  <a:gd name="connsiteY17" fmla="*/ 2374045 h 2374045"/>
                  <a:gd name="connsiteX18" fmla="*/ 3574410 w 6388517"/>
                  <a:gd name="connsiteY18" fmla="*/ 2374045 h 2374045"/>
                  <a:gd name="connsiteX19" fmla="*/ 2949876 w 6388517"/>
                  <a:gd name="connsiteY19" fmla="*/ 2374045 h 2374045"/>
                  <a:gd name="connsiteX20" fmla="*/ 2379649 w 6388517"/>
                  <a:gd name="connsiteY20" fmla="*/ 2374045 h 2374045"/>
                  <a:gd name="connsiteX21" fmla="*/ 1863729 w 6388517"/>
                  <a:gd name="connsiteY21" fmla="*/ 2374045 h 2374045"/>
                  <a:gd name="connsiteX22" fmla="*/ 1076273 w 6388517"/>
                  <a:gd name="connsiteY22" fmla="*/ 2374045 h 2374045"/>
                  <a:gd name="connsiteX23" fmla="*/ 478892 w 6388517"/>
                  <a:gd name="connsiteY23" fmla="*/ 2374045 h 2374045"/>
                  <a:gd name="connsiteX24" fmla="*/ 0 w 6388517"/>
                  <a:gd name="connsiteY24" fmla="*/ 1895153 h 2374045"/>
                  <a:gd name="connsiteX25" fmla="*/ 0 w 6388517"/>
                  <a:gd name="connsiteY25" fmla="*/ 1423066 h 2374045"/>
                  <a:gd name="connsiteX26" fmla="*/ 0 w 6388517"/>
                  <a:gd name="connsiteY26" fmla="*/ 965142 h 2374045"/>
                  <a:gd name="connsiteX27" fmla="*/ 0 w 6388517"/>
                  <a:gd name="connsiteY27"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88517" h="2374045" fill="none" extrusionOk="0">
                    <a:moveTo>
                      <a:pt x="0" y="478892"/>
                    </a:moveTo>
                    <a:cubicBezTo>
                      <a:pt x="-40200" y="211066"/>
                      <a:pt x="232005" y="49236"/>
                      <a:pt x="478892" y="0"/>
                    </a:cubicBezTo>
                    <a:cubicBezTo>
                      <a:pt x="694032" y="16102"/>
                      <a:pt x="1045108" y="-903"/>
                      <a:pt x="1212041" y="0"/>
                    </a:cubicBezTo>
                    <a:cubicBezTo>
                      <a:pt x="1378974" y="903"/>
                      <a:pt x="1665768" y="-19718"/>
                      <a:pt x="1945190" y="0"/>
                    </a:cubicBezTo>
                    <a:cubicBezTo>
                      <a:pt x="2224612" y="19718"/>
                      <a:pt x="2211181" y="7231"/>
                      <a:pt x="2461110" y="0"/>
                    </a:cubicBezTo>
                    <a:cubicBezTo>
                      <a:pt x="2711039" y="-7231"/>
                      <a:pt x="2838555" y="17894"/>
                      <a:pt x="3031337" y="0"/>
                    </a:cubicBezTo>
                    <a:cubicBezTo>
                      <a:pt x="3224119" y="-17894"/>
                      <a:pt x="3452874" y="-12621"/>
                      <a:pt x="3818793" y="0"/>
                    </a:cubicBezTo>
                    <a:cubicBezTo>
                      <a:pt x="4184712" y="12621"/>
                      <a:pt x="4157087" y="11420"/>
                      <a:pt x="4334712" y="0"/>
                    </a:cubicBezTo>
                    <a:cubicBezTo>
                      <a:pt x="4512337" y="-11420"/>
                      <a:pt x="4616171" y="-19562"/>
                      <a:pt x="4850632" y="0"/>
                    </a:cubicBezTo>
                    <a:cubicBezTo>
                      <a:pt x="5085093" y="19562"/>
                      <a:pt x="5553223" y="18070"/>
                      <a:pt x="5909625" y="0"/>
                    </a:cubicBezTo>
                    <a:cubicBezTo>
                      <a:pt x="6166426" y="3474"/>
                      <a:pt x="6397111" y="172856"/>
                      <a:pt x="6388517" y="478892"/>
                    </a:cubicBezTo>
                    <a:cubicBezTo>
                      <a:pt x="6404892" y="582641"/>
                      <a:pt x="6374463" y="700797"/>
                      <a:pt x="6388517" y="908491"/>
                    </a:cubicBezTo>
                    <a:cubicBezTo>
                      <a:pt x="6402571" y="1116185"/>
                      <a:pt x="6373471" y="1266240"/>
                      <a:pt x="6388517" y="1408903"/>
                    </a:cubicBezTo>
                    <a:cubicBezTo>
                      <a:pt x="6403563" y="1551566"/>
                      <a:pt x="6398714" y="1740149"/>
                      <a:pt x="6388517" y="1895153"/>
                    </a:cubicBezTo>
                    <a:cubicBezTo>
                      <a:pt x="6422528" y="2161136"/>
                      <a:pt x="6153836" y="2409020"/>
                      <a:pt x="5909625" y="2374045"/>
                    </a:cubicBezTo>
                    <a:cubicBezTo>
                      <a:pt x="5737051" y="2345867"/>
                      <a:pt x="5558342" y="2395361"/>
                      <a:pt x="5339398" y="2374045"/>
                    </a:cubicBezTo>
                    <a:cubicBezTo>
                      <a:pt x="5120454" y="2352729"/>
                      <a:pt x="4843729" y="2378826"/>
                      <a:pt x="4714864" y="2374045"/>
                    </a:cubicBezTo>
                    <a:cubicBezTo>
                      <a:pt x="4585999" y="2369264"/>
                      <a:pt x="4274986" y="2388729"/>
                      <a:pt x="4090329" y="2374045"/>
                    </a:cubicBezTo>
                    <a:cubicBezTo>
                      <a:pt x="3905673" y="2359361"/>
                      <a:pt x="3827634" y="2389473"/>
                      <a:pt x="3574410" y="2374045"/>
                    </a:cubicBezTo>
                    <a:cubicBezTo>
                      <a:pt x="3321186" y="2358617"/>
                      <a:pt x="3167428" y="2379661"/>
                      <a:pt x="2949876" y="2374045"/>
                    </a:cubicBezTo>
                    <a:cubicBezTo>
                      <a:pt x="2732324" y="2368429"/>
                      <a:pt x="2561033" y="2392226"/>
                      <a:pt x="2379649" y="2374045"/>
                    </a:cubicBezTo>
                    <a:cubicBezTo>
                      <a:pt x="2198265" y="2355864"/>
                      <a:pt x="2063114" y="2368554"/>
                      <a:pt x="1863729" y="2374045"/>
                    </a:cubicBezTo>
                    <a:cubicBezTo>
                      <a:pt x="1664344" y="2379536"/>
                      <a:pt x="1389368" y="2357445"/>
                      <a:pt x="1076273" y="2374045"/>
                    </a:cubicBezTo>
                    <a:cubicBezTo>
                      <a:pt x="763178" y="2390645"/>
                      <a:pt x="678050" y="2352146"/>
                      <a:pt x="478892" y="2374045"/>
                    </a:cubicBezTo>
                    <a:cubicBezTo>
                      <a:pt x="193498" y="2334043"/>
                      <a:pt x="60536" y="2141483"/>
                      <a:pt x="0" y="1895153"/>
                    </a:cubicBezTo>
                    <a:cubicBezTo>
                      <a:pt x="722" y="1713624"/>
                      <a:pt x="8027" y="1648526"/>
                      <a:pt x="0" y="1423066"/>
                    </a:cubicBezTo>
                    <a:cubicBezTo>
                      <a:pt x="-8027" y="1197606"/>
                      <a:pt x="-7936" y="1124751"/>
                      <a:pt x="0" y="965142"/>
                    </a:cubicBezTo>
                    <a:cubicBezTo>
                      <a:pt x="7936" y="805533"/>
                      <a:pt x="-3989" y="709354"/>
                      <a:pt x="0" y="478892"/>
                    </a:cubicBezTo>
                    <a:close/>
                  </a:path>
                  <a:path w="6388517" h="2374045" stroke="0" extrusionOk="0">
                    <a:moveTo>
                      <a:pt x="0" y="478892"/>
                    </a:moveTo>
                    <a:cubicBezTo>
                      <a:pt x="1648" y="264812"/>
                      <a:pt x="242370" y="49968"/>
                      <a:pt x="478892" y="0"/>
                    </a:cubicBezTo>
                    <a:cubicBezTo>
                      <a:pt x="718357" y="5176"/>
                      <a:pt x="1048515" y="10142"/>
                      <a:pt x="1212041" y="0"/>
                    </a:cubicBezTo>
                    <a:cubicBezTo>
                      <a:pt x="1375567" y="-10142"/>
                      <a:pt x="1631884" y="2395"/>
                      <a:pt x="1782268" y="0"/>
                    </a:cubicBezTo>
                    <a:cubicBezTo>
                      <a:pt x="1932652" y="-2395"/>
                      <a:pt x="2097988" y="25548"/>
                      <a:pt x="2352495" y="0"/>
                    </a:cubicBezTo>
                    <a:cubicBezTo>
                      <a:pt x="2607002" y="-25548"/>
                      <a:pt x="2852968" y="22340"/>
                      <a:pt x="3085644" y="0"/>
                    </a:cubicBezTo>
                    <a:cubicBezTo>
                      <a:pt x="3318320" y="-22340"/>
                      <a:pt x="3417103" y="18700"/>
                      <a:pt x="3710178" y="0"/>
                    </a:cubicBezTo>
                    <a:cubicBezTo>
                      <a:pt x="4003253" y="-18700"/>
                      <a:pt x="4252990" y="27619"/>
                      <a:pt x="4497634" y="0"/>
                    </a:cubicBezTo>
                    <a:cubicBezTo>
                      <a:pt x="4742278" y="-27619"/>
                      <a:pt x="4913204" y="-19298"/>
                      <a:pt x="5285091" y="0"/>
                    </a:cubicBezTo>
                    <a:cubicBezTo>
                      <a:pt x="5656978" y="19298"/>
                      <a:pt x="5733660" y="26534"/>
                      <a:pt x="5909625" y="0"/>
                    </a:cubicBezTo>
                    <a:cubicBezTo>
                      <a:pt x="6166475" y="-3430"/>
                      <a:pt x="6338017" y="213963"/>
                      <a:pt x="6388517" y="478892"/>
                    </a:cubicBezTo>
                    <a:cubicBezTo>
                      <a:pt x="6373771" y="687907"/>
                      <a:pt x="6388064" y="759322"/>
                      <a:pt x="6388517" y="950979"/>
                    </a:cubicBezTo>
                    <a:cubicBezTo>
                      <a:pt x="6388970" y="1142636"/>
                      <a:pt x="6395668" y="1295443"/>
                      <a:pt x="6388517" y="1423066"/>
                    </a:cubicBezTo>
                    <a:cubicBezTo>
                      <a:pt x="6381366" y="1550689"/>
                      <a:pt x="6390185" y="1672103"/>
                      <a:pt x="6388517" y="1895153"/>
                    </a:cubicBezTo>
                    <a:cubicBezTo>
                      <a:pt x="6418082" y="2163292"/>
                      <a:pt x="6177044" y="2388985"/>
                      <a:pt x="5909625" y="2374045"/>
                    </a:cubicBezTo>
                    <a:cubicBezTo>
                      <a:pt x="5685126" y="2386217"/>
                      <a:pt x="5490020" y="2340383"/>
                      <a:pt x="5176476" y="2374045"/>
                    </a:cubicBezTo>
                    <a:cubicBezTo>
                      <a:pt x="4862932" y="2407707"/>
                      <a:pt x="4813010" y="2390477"/>
                      <a:pt x="4551942" y="2374045"/>
                    </a:cubicBezTo>
                    <a:cubicBezTo>
                      <a:pt x="4290874" y="2357613"/>
                      <a:pt x="4165731" y="2369556"/>
                      <a:pt x="3927407" y="2374045"/>
                    </a:cubicBezTo>
                    <a:cubicBezTo>
                      <a:pt x="3689084" y="2378534"/>
                      <a:pt x="3393534" y="2391711"/>
                      <a:pt x="3139951" y="2374045"/>
                    </a:cubicBezTo>
                    <a:cubicBezTo>
                      <a:pt x="2886368" y="2356379"/>
                      <a:pt x="2595381" y="2397492"/>
                      <a:pt x="2406802" y="2374045"/>
                    </a:cubicBezTo>
                    <a:cubicBezTo>
                      <a:pt x="2218223" y="2350598"/>
                      <a:pt x="1954574" y="2362923"/>
                      <a:pt x="1782268" y="2374045"/>
                    </a:cubicBezTo>
                    <a:cubicBezTo>
                      <a:pt x="1609962" y="2385167"/>
                      <a:pt x="1464135" y="2401371"/>
                      <a:pt x="1212041" y="2374045"/>
                    </a:cubicBezTo>
                    <a:cubicBezTo>
                      <a:pt x="959947" y="2346719"/>
                      <a:pt x="642700" y="2359185"/>
                      <a:pt x="478892" y="2374045"/>
                    </a:cubicBezTo>
                    <a:cubicBezTo>
                      <a:pt x="247913" y="2336186"/>
                      <a:pt x="-5000" y="2173785"/>
                      <a:pt x="0" y="1895153"/>
                    </a:cubicBezTo>
                    <a:cubicBezTo>
                      <a:pt x="11119" y="1656279"/>
                      <a:pt x="-10995" y="1552677"/>
                      <a:pt x="0" y="1394741"/>
                    </a:cubicBezTo>
                    <a:cubicBezTo>
                      <a:pt x="10995" y="1236805"/>
                      <a:pt x="4337" y="1141656"/>
                      <a:pt x="0" y="894329"/>
                    </a:cubicBezTo>
                    <a:cubicBezTo>
                      <a:pt x="-4337" y="647002"/>
                      <a:pt x="9615" y="653418"/>
                      <a:pt x="0" y="478892"/>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1.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Đọc</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đúng</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2.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Đọc</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to,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rõ</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3.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Đọc</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ngắt</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nghỉ</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đúng</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chỗ</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a:t>
                </a:r>
              </a:p>
            </p:txBody>
          </p:sp>
          <p:sp>
            <p:nvSpPr>
              <p:cNvPr id="38" name="Rectangle: Rounded Corners 37">
                <a:extLst>
                  <a:ext uri="{FF2B5EF4-FFF2-40B4-BE49-F238E27FC236}">
                    <a16:creationId xmlns:a16="http://schemas.microsoft.com/office/drawing/2014/main" xmlns="" id="{9F880164-7863-E5CD-EF98-7C9EBE4E8795}"/>
                  </a:ext>
                </a:extLst>
              </p:cNvPr>
              <p:cNvSpPr/>
              <p:nvPr/>
            </p:nvSpPr>
            <p:spPr>
              <a:xfrm>
                <a:off x="4032578"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Tiêu</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chí</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đánh</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giá</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endParaRPr>
              </a:p>
            </p:txBody>
          </p:sp>
        </p:grpSp>
        <p:pic>
          <p:nvPicPr>
            <p:cNvPr id="15" name="Picture 14">
              <a:extLst>
                <a:ext uri="{FF2B5EF4-FFF2-40B4-BE49-F238E27FC236}">
                  <a16:creationId xmlns:a16="http://schemas.microsoft.com/office/drawing/2014/main" xmlns="" id="{721E7E9B-96AC-AD3A-76C1-95B93487B157}"/>
                </a:ext>
              </a:extLst>
            </p:cNvPr>
            <p:cNvPicPr>
              <a:picLocks noChangeAspect="1"/>
            </p:cNvPicPr>
            <p:nvPr/>
          </p:nvPicPr>
          <p:blipFill>
            <a:blip r:embed="rId6"/>
            <a:stretch>
              <a:fillRect/>
            </a:stretch>
          </p:blipFill>
          <p:spPr>
            <a:xfrm>
              <a:off x="7535353" y="5017241"/>
              <a:ext cx="469963" cy="469963"/>
            </a:xfrm>
            <a:prstGeom prst="rect">
              <a:avLst/>
            </a:prstGeom>
          </p:spPr>
        </p:pic>
        <p:pic>
          <p:nvPicPr>
            <p:cNvPr id="16" name="Picture 15">
              <a:extLst>
                <a:ext uri="{FF2B5EF4-FFF2-40B4-BE49-F238E27FC236}">
                  <a16:creationId xmlns:a16="http://schemas.microsoft.com/office/drawing/2014/main" xmlns="" id="{31A9CF92-DA14-0E2C-6E21-612E7DBD13A0}"/>
                </a:ext>
              </a:extLst>
            </p:cNvPr>
            <p:cNvPicPr>
              <a:picLocks noChangeAspect="1"/>
            </p:cNvPicPr>
            <p:nvPr/>
          </p:nvPicPr>
          <p:blipFill>
            <a:blip r:embed="rId7"/>
            <a:stretch>
              <a:fillRect/>
            </a:stretch>
          </p:blipFill>
          <p:spPr>
            <a:xfrm>
              <a:off x="6978679" y="5017241"/>
              <a:ext cx="469963" cy="469963"/>
            </a:xfrm>
            <a:prstGeom prst="rect">
              <a:avLst/>
            </a:prstGeom>
          </p:spPr>
        </p:pic>
        <p:pic>
          <p:nvPicPr>
            <p:cNvPr id="21" name="Picture 20">
              <a:extLst>
                <a:ext uri="{FF2B5EF4-FFF2-40B4-BE49-F238E27FC236}">
                  <a16:creationId xmlns:a16="http://schemas.microsoft.com/office/drawing/2014/main" xmlns="" id="{8CF55564-B9A9-6D14-96CD-E1A0FB87ADFC}"/>
                </a:ext>
              </a:extLst>
            </p:cNvPr>
            <p:cNvPicPr>
              <a:picLocks noChangeAspect="1"/>
            </p:cNvPicPr>
            <p:nvPr/>
          </p:nvPicPr>
          <p:blipFill>
            <a:blip r:embed="rId8"/>
            <a:stretch>
              <a:fillRect/>
            </a:stretch>
          </p:blipFill>
          <p:spPr>
            <a:xfrm>
              <a:off x="8092027" y="5017241"/>
              <a:ext cx="469963" cy="469963"/>
            </a:xfrm>
            <a:prstGeom prst="rect">
              <a:avLst/>
            </a:prstGeom>
          </p:spPr>
        </p:pic>
        <p:pic>
          <p:nvPicPr>
            <p:cNvPr id="24" name="Picture 23">
              <a:extLst>
                <a:ext uri="{FF2B5EF4-FFF2-40B4-BE49-F238E27FC236}">
                  <a16:creationId xmlns:a16="http://schemas.microsoft.com/office/drawing/2014/main" xmlns="" id="{A569EAA9-33CA-47FF-FDCA-E7DAEB7A912B}"/>
                </a:ext>
              </a:extLst>
            </p:cNvPr>
            <p:cNvPicPr>
              <a:picLocks noChangeAspect="1"/>
            </p:cNvPicPr>
            <p:nvPr/>
          </p:nvPicPr>
          <p:blipFill>
            <a:blip r:embed="rId6"/>
            <a:stretch>
              <a:fillRect/>
            </a:stretch>
          </p:blipFill>
          <p:spPr>
            <a:xfrm>
              <a:off x="7703427" y="5536167"/>
              <a:ext cx="469963" cy="469963"/>
            </a:xfrm>
            <a:prstGeom prst="rect">
              <a:avLst/>
            </a:prstGeom>
          </p:spPr>
        </p:pic>
        <p:pic>
          <p:nvPicPr>
            <p:cNvPr id="25" name="Picture 24">
              <a:extLst>
                <a:ext uri="{FF2B5EF4-FFF2-40B4-BE49-F238E27FC236}">
                  <a16:creationId xmlns:a16="http://schemas.microsoft.com/office/drawing/2014/main" xmlns="" id="{645D1795-2E57-5B00-8A3D-74A0478940FF}"/>
                </a:ext>
              </a:extLst>
            </p:cNvPr>
            <p:cNvPicPr>
              <a:picLocks noChangeAspect="1"/>
            </p:cNvPicPr>
            <p:nvPr/>
          </p:nvPicPr>
          <p:blipFill>
            <a:blip r:embed="rId7"/>
            <a:stretch>
              <a:fillRect/>
            </a:stretch>
          </p:blipFill>
          <p:spPr>
            <a:xfrm>
              <a:off x="7146753" y="5536167"/>
              <a:ext cx="469963" cy="469963"/>
            </a:xfrm>
            <a:prstGeom prst="rect">
              <a:avLst/>
            </a:prstGeom>
          </p:spPr>
        </p:pic>
        <p:pic>
          <p:nvPicPr>
            <p:cNvPr id="26" name="Picture 25">
              <a:extLst>
                <a:ext uri="{FF2B5EF4-FFF2-40B4-BE49-F238E27FC236}">
                  <a16:creationId xmlns:a16="http://schemas.microsoft.com/office/drawing/2014/main" xmlns="" id="{BA31201C-0A10-5D1F-B014-EBCA93AA3E2A}"/>
                </a:ext>
              </a:extLst>
            </p:cNvPr>
            <p:cNvPicPr>
              <a:picLocks noChangeAspect="1"/>
            </p:cNvPicPr>
            <p:nvPr/>
          </p:nvPicPr>
          <p:blipFill>
            <a:blip r:embed="rId8"/>
            <a:stretch>
              <a:fillRect/>
            </a:stretch>
          </p:blipFill>
          <p:spPr>
            <a:xfrm>
              <a:off x="8260101" y="5536167"/>
              <a:ext cx="469963" cy="469963"/>
            </a:xfrm>
            <a:prstGeom prst="rect">
              <a:avLst/>
            </a:prstGeom>
          </p:spPr>
        </p:pic>
        <p:pic>
          <p:nvPicPr>
            <p:cNvPr id="27" name="Picture 26">
              <a:extLst>
                <a:ext uri="{FF2B5EF4-FFF2-40B4-BE49-F238E27FC236}">
                  <a16:creationId xmlns:a16="http://schemas.microsoft.com/office/drawing/2014/main" xmlns="" id="{A950C97D-7585-1286-5510-910DFCF03B9A}"/>
                </a:ext>
              </a:extLst>
            </p:cNvPr>
            <p:cNvPicPr>
              <a:picLocks noChangeAspect="1"/>
            </p:cNvPicPr>
            <p:nvPr/>
          </p:nvPicPr>
          <p:blipFill>
            <a:blip r:embed="rId6"/>
            <a:stretch>
              <a:fillRect/>
            </a:stretch>
          </p:blipFill>
          <p:spPr>
            <a:xfrm>
              <a:off x="10007001" y="6085044"/>
              <a:ext cx="469963" cy="469963"/>
            </a:xfrm>
            <a:prstGeom prst="rect">
              <a:avLst/>
            </a:prstGeom>
          </p:spPr>
        </p:pic>
        <p:pic>
          <p:nvPicPr>
            <p:cNvPr id="29" name="Picture 28">
              <a:extLst>
                <a:ext uri="{FF2B5EF4-FFF2-40B4-BE49-F238E27FC236}">
                  <a16:creationId xmlns:a16="http://schemas.microsoft.com/office/drawing/2014/main" xmlns="" id="{0BFDAE13-DA89-23F7-7DAD-F62A4A8AECBF}"/>
                </a:ext>
              </a:extLst>
            </p:cNvPr>
            <p:cNvPicPr>
              <a:picLocks noChangeAspect="1"/>
            </p:cNvPicPr>
            <p:nvPr/>
          </p:nvPicPr>
          <p:blipFill>
            <a:blip r:embed="rId7"/>
            <a:stretch>
              <a:fillRect/>
            </a:stretch>
          </p:blipFill>
          <p:spPr>
            <a:xfrm>
              <a:off x="9450327" y="6085044"/>
              <a:ext cx="469963" cy="469963"/>
            </a:xfrm>
            <a:prstGeom prst="rect">
              <a:avLst/>
            </a:prstGeom>
          </p:spPr>
        </p:pic>
        <p:pic>
          <p:nvPicPr>
            <p:cNvPr id="33" name="Picture 32">
              <a:extLst>
                <a:ext uri="{FF2B5EF4-FFF2-40B4-BE49-F238E27FC236}">
                  <a16:creationId xmlns:a16="http://schemas.microsoft.com/office/drawing/2014/main" xmlns="" id="{2C1B742A-B72A-5E86-BFF7-2A6C35C159F6}"/>
                </a:ext>
              </a:extLst>
            </p:cNvPr>
            <p:cNvPicPr>
              <a:picLocks noChangeAspect="1"/>
            </p:cNvPicPr>
            <p:nvPr/>
          </p:nvPicPr>
          <p:blipFill>
            <a:blip r:embed="rId8"/>
            <a:stretch>
              <a:fillRect/>
            </a:stretch>
          </p:blipFill>
          <p:spPr>
            <a:xfrm>
              <a:off x="10563675" y="6085044"/>
              <a:ext cx="469963" cy="469963"/>
            </a:xfrm>
            <a:prstGeom prst="rect">
              <a:avLst/>
            </a:prstGeom>
          </p:spPr>
        </p:pic>
      </p:grpSp>
      <p:pic>
        <p:nvPicPr>
          <p:cNvPr id="40" name="Graphic 39">
            <a:extLst>
              <a:ext uri="{FF2B5EF4-FFF2-40B4-BE49-F238E27FC236}">
                <a16:creationId xmlns:a16="http://schemas.microsoft.com/office/drawing/2014/main" xmlns="" id="{632B3925-8DF2-E6B1-413E-306848455C64}"/>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7408800" y="1310428"/>
            <a:ext cx="2318352" cy="2412158"/>
          </a:xfrm>
          <a:prstGeom prst="rect">
            <a:avLst/>
          </a:prstGeom>
        </p:spPr>
      </p:pic>
    </p:spTree>
    <p:extLst>
      <p:ext uri="{BB962C8B-B14F-4D97-AF65-F5344CB8AC3E}">
        <p14:creationId xmlns:p14="http://schemas.microsoft.com/office/powerpoint/2010/main" val="2880593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6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14:presetBounceEnd="66000">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14:bounceEnd="66000">
                                          <p:cBhvr additive="base">
                                            <p:cTn id="16"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13"/>
                                            </p:tgtEl>
                                            <p:attrNameLst>
                                              <p:attrName>ppt_y</p:attrName>
                                            </p:attrNameLst>
                                          </p:cBhvr>
                                          <p:tavLst>
                                            <p:tav tm="0">
                                              <p:val>
                                                <p:strVal val="1+#ppt_h/2"/>
                                              </p:val>
                                            </p:tav>
                                            <p:tav tm="100000">
                                              <p:val>
                                                <p:strVal val="#ppt_y"/>
                                              </p:val>
                                            </p:tav>
                                          </p:tavLst>
                                        </p:anim>
                                      </p:childTnLst>
                                    </p:cTn>
                                  </p:par>
                                  <p:par>
                                    <p:cTn id="18" presetID="32" presetClass="emph" presetSubtype="0" fill="hold" nodeType="withEffect">
                                      <p:stCondLst>
                                        <p:cond delay="0"/>
                                      </p:stCondLst>
                                      <p:childTnLst>
                                        <p:animRot by="120000">
                                          <p:cBhvr>
                                            <p:cTn id="19" dur="100" fill="hold">
                                              <p:stCondLst>
                                                <p:cond delay="0"/>
                                              </p:stCondLst>
                                            </p:cTn>
                                            <p:tgtEl>
                                              <p:spTgt spid="40"/>
                                            </p:tgtEl>
                                            <p:attrNameLst>
                                              <p:attrName>r</p:attrName>
                                            </p:attrNameLst>
                                          </p:cBhvr>
                                        </p:animRot>
                                        <p:animRot by="-240000">
                                          <p:cBhvr>
                                            <p:cTn id="20" dur="200" fill="hold">
                                              <p:stCondLst>
                                                <p:cond delay="200"/>
                                              </p:stCondLst>
                                            </p:cTn>
                                            <p:tgtEl>
                                              <p:spTgt spid="40"/>
                                            </p:tgtEl>
                                            <p:attrNameLst>
                                              <p:attrName>r</p:attrName>
                                            </p:attrNameLst>
                                          </p:cBhvr>
                                        </p:animRot>
                                        <p:animRot by="240000">
                                          <p:cBhvr>
                                            <p:cTn id="21" dur="200" fill="hold">
                                              <p:stCondLst>
                                                <p:cond delay="400"/>
                                              </p:stCondLst>
                                            </p:cTn>
                                            <p:tgtEl>
                                              <p:spTgt spid="40"/>
                                            </p:tgtEl>
                                            <p:attrNameLst>
                                              <p:attrName>r</p:attrName>
                                            </p:attrNameLst>
                                          </p:cBhvr>
                                        </p:animRot>
                                        <p:animRot by="-240000">
                                          <p:cBhvr>
                                            <p:cTn id="22" dur="200" fill="hold">
                                              <p:stCondLst>
                                                <p:cond delay="600"/>
                                              </p:stCondLst>
                                            </p:cTn>
                                            <p:tgtEl>
                                              <p:spTgt spid="40"/>
                                            </p:tgtEl>
                                            <p:attrNameLst>
                                              <p:attrName>r</p:attrName>
                                            </p:attrNameLst>
                                          </p:cBhvr>
                                        </p:animRot>
                                        <p:animRot by="120000">
                                          <p:cBhvr>
                                            <p:cTn id="23"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100" fill="hold">
                                              <p:stCondLst>
                                                <p:cond delay="0"/>
                                              </p:stCondLst>
                                            </p:cTn>
                                            <p:tgtEl>
                                              <p:spTgt spid="40"/>
                                            </p:tgtEl>
                                            <p:attrNameLst>
                                              <p:attrName>r</p:attrName>
                                            </p:attrNameLst>
                                          </p:cBhvr>
                                        </p:animRot>
                                        <p:animRot by="-240000">
                                          <p:cBhvr>
                                            <p:cTn id="23" dur="200" fill="hold">
                                              <p:stCondLst>
                                                <p:cond delay="200"/>
                                              </p:stCondLst>
                                            </p:cTn>
                                            <p:tgtEl>
                                              <p:spTgt spid="40"/>
                                            </p:tgtEl>
                                            <p:attrNameLst>
                                              <p:attrName>r</p:attrName>
                                            </p:attrNameLst>
                                          </p:cBhvr>
                                        </p:animRot>
                                        <p:animRot by="240000">
                                          <p:cBhvr>
                                            <p:cTn id="24" dur="200" fill="hold">
                                              <p:stCondLst>
                                                <p:cond delay="400"/>
                                              </p:stCondLst>
                                            </p:cTn>
                                            <p:tgtEl>
                                              <p:spTgt spid="40"/>
                                            </p:tgtEl>
                                            <p:attrNameLst>
                                              <p:attrName>r</p:attrName>
                                            </p:attrNameLst>
                                          </p:cBhvr>
                                        </p:animRot>
                                        <p:animRot by="-240000">
                                          <p:cBhvr>
                                            <p:cTn id="25" dur="200" fill="hold">
                                              <p:stCondLst>
                                                <p:cond delay="600"/>
                                              </p:stCondLst>
                                            </p:cTn>
                                            <p:tgtEl>
                                              <p:spTgt spid="40"/>
                                            </p:tgtEl>
                                            <p:attrNameLst>
                                              <p:attrName>r</p:attrName>
                                            </p:attrNameLst>
                                          </p:cBhvr>
                                        </p:animRot>
                                        <p:animRot by="120000">
                                          <p:cBhvr>
                                            <p:cTn id="26"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3288D403E5DC408A49ADA8822FD551" ma:contentTypeVersion="2" ma:contentTypeDescription="Create a new document." ma:contentTypeScope="" ma:versionID="ecaee77f66044bed3faf04d5b2d84f01">
  <xsd:schema xmlns:xsd="http://www.w3.org/2001/XMLSchema" xmlns:xs="http://www.w3.org/2001/XMLSchema" xmlns:p="http://schemas.microsoft.com/office/2006/metadata/properties" xmlns:ns3="45a79269-fa8d-42c8-ad13-763803f23fa6" targetNamespace="http://schemas.microsoft.com/office/2006/metadata/properties" ma:root="true" ma:fieldsID="69d9f32d2b628031f8189e70c054ba8a" ns3:_="">
    <xsd:import namespace="45a79269-fa8d-42c8-ad13-763803f23fa6"/>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a79269-fa8d-42c8-ad13-763803f23f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E10612-A556-4640-B0C0-F145A4278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a79269-fa8d-42c8-ad13-763803f23f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430B8D-2F72-4565-AF70-4D9BB7162AE7}">
  <ds:schemaRefs>
    <ds:schemaRef ds:uri="http://schemas.microsoft.com/sharepoint/v3/contenttype/forms"/>
  </ds:schemaRefs>
</ds:datastoreItem>
</file>

<file path=customXml/itemProps3.xml><?xml version="1.0" encoding="utf-8"?>
<ds:datastoreItem xmlns:ds="http://schemas.openxmlformats.org/officeDocument/2006/customXml" ds:itemID="{791447AA-B0E1-44B0-9370-54F902530807}">
  <ds:schemaRefs>
    <ds:schemaRef ds:uri="http://purl.org/dc/terms/"/>
    <ds:schemaRef ds:uri="http://schemas.microsoft.com/office/infopath/2007/PartnerControls"/>
    <ds:schemaRef ds:uri="http://www.w3.org/XML/1998/namespace"/>
    <ds:schemaRef ds:uri="http://purl.org/dc/elements/1.1/"/>
    <ds:schemaRef ds:uri="45a79269-fa8d-42c8-ad13-763803f23fa6"/>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9Slide.vn</Template>
  <TotalTime>1116</TotalTime>
  <Words>1217</Words>
  <Application>Microsoft Office PowerPoint</Application>
  <PresentationFormat>Widescreen</PresentationFormat>
  <Paragraphs>77</Paragraphs>
  <Slides>28</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微软雅黑</vt:lpstr>
      <vt:lpstr>宋体</vt:lpstr>
      <vt:lpstr>Arial</vt:lpstr>
      <vt:lpstr>Calibri</vt:lpstr>
      <vt:lpstr>Cambria</vt:lpstr>
      <vt:lpstr>LNTH-LuoLuoNotangYuanTi 1</vt:lpstr>
      <vt:lpstr>SVN-Poky's</vt:lpstr>
      <vt:lpstr>Times New Roman</vt:lpstr>
      <vt:lpstr>UTM Cookies</vt:lpstr>
      <vt:lpstr>UTM Duepuntozero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LAN HƯƠNG-0354473852</dc:creator>
  <cp:lastModifiedBy>Admin</cp:lastModifiedBy>
  <cp:revision>28</cp:revision>
  <dcterms:created xsi:type="dcterms:W3CDTF">2022-07-13T07:05:15Z</dcterms:created>
  <dcterms:modified xsi:type="dcterms:W3CDTF">2024-11-17T14:41:48Z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0x010100C43288D403E5DC408A49ADA8822FD551</vt:lpwstr>
  </property>
</Properties>
</file>