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641" r:id="rId2"/>
    <p:sldId id="543" r:id="rId3"/>
    <p:sldId id="595" r:id="rId4"/>
    <p:sldId id="628" r:id="rId5"/>
    <p:sldId id="630" r:id="rId6"/>
    <p:sldId id="632" r:id="rId7"/>
    <p:sldId id="609" r:id="rId8"/>
    <p:sldId id="616" r:id="rId9"/>
    <p:sldId id="618" r:id="rId10"/>
    <p:sldId id="620" r:id="rId11"/>
    <p:sldId id="621" r:id="rId12"/>
    <p:sldId id="63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660"/>
  </p:normalViewPr>
  <p:slideViewPr>
    <p:cSldViewPr>
      <p:cViewPr varScale="1">
        <p:scale>
          <a:sx n="64" d="100"/>
          <a:sy n="64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microsoft.com/office/2007/relationships/hdphoto" Target="../media/hdphoto12.wdp"/><Relationship Id="rId1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8.jpe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xmlns="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347" y="2004538"/>
            <a:ext cx="385619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1532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324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324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2F9338-D924-9DF3-B24A-0641939B5832}"/>
              </a:ext>
            </a:extLst>
          </p:cNvPr>
          <p:cNvSpPr/>
          <p:nvPr/>
        </p:nvSpPr>
        <p:spPr>
          <a:xfrm>
            <a:off x="1901915" y="1538767"/>
            <a:ext cx="8936810" cy="561784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822939"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 THĂM LỚP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77CD91-AEEB-82A6-D860-A29B882A3C85}"/>
              </a:ext>
            </a:extLst>
          </p:cNvPr>
          <p:cNvSpPr/>
          <p:nvPr/>
        </p:nvSpPr>
        <p:spPr>
          <a:xfrm>
            <a:off x="2458799" y="530073"/>
            <a:ext cx="75280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822939">
              <a:defRPr/>
            </a:pPr>
            <a:r>
              <a:rPr lang="en-US" sz="360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62E49BC-7C9F-2F6F-420A-3CD04BBC77AA}"/>
              </a:ext>
            </a:extLst>
          </p:cNvPr>
          <p:cNvSpPr/>
          <p:nvPr/>
        </p:nvSpPr>
        <p:spPr>
          <a:xfrm>
            <a:off x="3647594" y="3914624"/>
            <a:ext cx="4851328" cy="5943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defTabSz="822939">
              <a:defRPr/>
            </a:pPr>
            <a:endParaRPr lang="en-US" sz="162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3C87BB-2CE5-4E12-E847-EB91AAE40464}"/>
              </a:ext>
            </a:extLst>
          </p:cNvPr>
          <p:cNvSpPr/>
          <p:nvPr/>
        </p:nvSpPr>
        <p:spPr>
          <a:xfrm>
            <a:off x="3600337" y="3937334"/>
            <a:ext cx="4945842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822939">
              <a:defRPr/>
            </a:pPr>
            <a:r>
              <a:rPr lang="en-US" sz="288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NGUYỄN CHÍ CÔNG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D2E2D9F-4DA8-9A64-EAD9-7D7D323A3105}"/>
              </a:ext>
            </a:extLst>
          </p:cNvPr>
          <p:cNvSpPr/>
          <p:nvPr/>
        </p:nvSpPr>
        <p:spPr>
          <a:xfrm>
            <a:off x="2803381" y="3029041"/>
            <a:ext cx="718344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: BAY VÀO TƯƠNG LAI- NGHE NHẠC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5020" y="4004289"/>
            <a:ext cx="10066322" cy="177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717032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09740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VẬN ĐỘNG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2296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1BFCD1-59C5-84B5-57AD-ECFF2F6AC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21538" l="0" r="96651"/>
                    </a14:imgEffect>
                  </a14:imgLayer>
                </a14:imgProps>
              </a:ext>
            </a:extLst>
          </a:blip>
          <a:srcRect r="4119" b="78999"/>
          <a:stretch/>
        </p:blipFill>
        <p:spPr>
          <a:xfrm>
            <a:off x="402050" y="332655"/>
            <a:ext cx="8062796" cy="2471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368" y="2169875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86437">
            <a:off x="8858958" y="321350"/>
            <a:ext cx="2063552" cy="2893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84984"/>
            <a:ext cx="1656183" cy="989608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17" y="3861048"/>
            <a:ext cx="4326829" cy="68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9902150" y="3315806"/>
            <a:ext cx="1656184" cy="20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1" y="4533984"/>
            <a:ext cx="1895500" cy="78653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" t="8980" r="25647" b="61519"/>
          <a:stretch/>
        </p:blipFill>
        <p:spPr bwMode="auto">
          <a:xfrm>
            <a:off x="3287688" y="5221983"/>
            <a:ext cx="6809075" cy="59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3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4115" y="404665"/>
            <a:ext cx="2669557" cy="8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886297"/>
            <a:ext cx="2016224" cy="120474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892541"/>
            <a:ext cx="6128161" cy="96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IMG-9787"/>
          <p:cNvPicPr/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53" b="95328"/>
          <a:stretch/>
        </p:blipFill>
        <p:spPr>
          <a:xfrm>
            <a:off x="7464152" y="4840208"/>
            <a:ext cx="4032448" cy="576064"/>
          </a:xfrm>
          <a:prstGeom prst="rect">
            <a:avLst/>
          </a:prstGeom>
        </p:spPr>
      </p:pic>
      <p:pic>
        <p:nvPicPr>
          <p:cNvPr id="13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9902150" y="3041518"/>
            <a:ext cx="1656184" cy="20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ây tre png | PNGEg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7" b="91493" l="30000" r="64889">
                        <a14:foregroundMark x1="57667" y1="88194" x2="57667" y2="88194"/>
                        <a14:backgroundMark x1="41889" y1="17361" x2="41889" y2="17361"/>
                        <a14:backgroundMark x1="41444" y1="21354" x2="41444" y2="21354"/>
                        <a14:backgroundMark x1="40667" y1="27778" x2="40667" y2="27778"/>
                        <a14:backgroundMark x1="40667" y1="31771" x2="40667" y2="31771"/>
                        <a14:backgroundMark x1="45111" y1="61632" x2="45111" y2="61632"/>
                        <a14:backgroundMark x1="45889" y1="51042" x2="45889" y2="51042"/>
                        <a14:backgroundMark x1="48222" y1="63194" x2="48222" y2="6319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290" r="35091" b="11002"/>
          <a:stretch/>
        </p:blipFill>
        <p:spPr bwMode="auto">
          <a:xfrm>
            <a:off x="457471" y="4278905"/>
            <a:ext cx="1174033" cy="18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42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2677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227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</a:rPr>
              <a:t>HÁT</a:t>
            </a:r>
          </a:p>
          <a:p>
            <a:pPr algn="ctr"/>
            <a:r>
              <a:rPr lang="en-US" sz="3600" b="1" dirty="0" smtClean="0">
                <a:latin typeface="Cambria" pitchFamily="18" charset="0"/>
              </a:rPr>
              <a:t>NỐI TIẾP – HÒA GIỌNG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8420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2780928"/>
            <a:ext cx="5256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VẬN ĐỘNG CƠ THỂ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THEO Ý THÍCH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498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220868"/>
            <a:ext cx="2471564" cy="102557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" t="8980"/>
          <a:stretch/>
        </p:blipFill>
        <p:spPr bwMode="auto">
          <a:xfrm>
            <a:off x="3143672" y="4221088"/>
            <a:ext cx="80222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167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GÕ ĐỆM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6280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8568</TotalTime>
  <Words>101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706</cp:revision>
  <dcterms:created xsi:type="dcterms:W3CDTF">2010-04-30T18:19:48Z</dcterms:created>
  <dcterms:modified xsi:type="dcterms:W3CDTF">2024-11-21T06:54:19Z</dcterms:modified>
</cp:coreProperties>
</file>