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1"/>
  </p:notesMasterIdLst>
  <p:sldIdLst>
    <p:sldId id="261" r:id="rId2"/>
    <p:sldId id="279" r:id="rId3"/>
    <p:sldId id="288" r:id="rId4"/>
    <p:sldId id="285" r:id="rId5"/>
    <p:sldId id="272" r:id="rId6"/>
    <p:sldId id="274" r:id="rId7"/>
    <p:sldId id="273" r:id="rId8"/>
    <p:sldId id="278" r:id="rId9"/>
    <p:sldId id="299" r:id="rId10"/>
    <p:sldId id="300" r:id="rId11"/>
    <p:sldId id="301" r:id="rId12"/>
    <p:sldId id="302" r:id="rId13"/>
    <p:sldId id="303" r:id="rId14"/>
    <p:sldId id="304" r:id="rId15"/>
    <p:sldId id="305" r:id="rId16"/>
    <p:sldId id="306" r:id="rId17"/>
    <p:sldId id="307" r:id="rId18"/>
    <p:sldId id="308" r:id="rId19"/>
    <p:sldId id="295"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6310" autoAdjust="0"/>
  </p:normalViewPr>
  <p:slideViewPr>
    <p:cSldViewPr snapToGrid="0">
      <p:cViewPr varScale="1">
        <p:scale>
          <a:sx n="60" d="100"/>
          <a:sy n="60" d="100"/>
        </p:scale>
        <p:origin x="882"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570AE04-A8DE-4777-B946-CBA719FA6AE4}" type="datetimeFigureOut">
              <a:rPr lang="en-US" smtClean="0"/>
              <a:t>24/11/2024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8C59C78-9B51-4E0C-9D0E-AF58CDBBDBB7}" type="slidenum">
              <a:rPr lang="en-US" smtClean="0"/>
              <a:t>‹#›</a:t>
            </a:fld>
            <a:endParaRPr lang="en-US"/>
          </a:p>
        </p:txBody>
      </p:sp>
    </p:spTree>
    <p:extLst>
      <p:ext uri="{BB962C8B-B14F-4D97-AF65-F5344CB8AC3E}">
        <p14:creationId xmlns:p14="http://schemas.microsoft.com/office/powerpoint/2010/main" val="4758246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8C59C78-9B51-4E0C-9D0E-AF58CDBBDBB7}" type="slidenum">
              <a:rPr lang="en-US" smtClean="0"/>
              <a:t>1</a:t>
            </a:fld>
            <a:endParaRPr lang="en-US"/>
          </a:p>
        </p:txBody>
      </p:sp>
    </p:spTree>
    <p:extLst>
      <p:ext uri="{BB962C8B-B14F-4D97-AF65-F5344CB8AC3E}">
        <p14:creationId xmlns:p14="http://schemas.microsoft.com/office/powerpoint/2010/main" val="15465000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8C59C78-9B51-4E0C-9D0E-AF58CDBBDBB7}" type="slidenum">
              <a:rPr lang="en-US" smtClean="0"/>
              <a:t>5</a:t>
            </a:fld>
            <a:endParaRPr lang="en-US"/>
          </a:p>
        </p:txBody>
      </p:sp>
    </p:spTree>
    <p:extLst>
      <p:ext uri="{BB962C8B-B14F-4D97-AF65-F5344CB8AC3E}">
        <p14:creationId xmlns:p14="http://schemas.microsoft.com/office/powerpoint/2010/main" val="18928115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8C59C78-9B51-4E0C-9D0E-AF58CDBBDBB7}" type="slidenum">
              <a:rPr lang="en-US" smtClean="0"/>
              <a:t>9</a:t>
            </a:fld>
            <a:endParaRPr lang="en-US"/>
          </a:p>
        </p:txBody>
      </p:sp>
    </p:spTree>
    <p:extLst>
      <p:ext uri="{BB962C8B-B14F-4D97-AF65-F5344CB8AC3E}">
        <p14:creationId xmlns:p14="http://schemas.microsoft.com/office/powerpoint/2010/main" val="30243746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8C59C78-9B51-4E0C-9D0E-AF58CDBBDBB7}" type="slidenum">
              <a:rPr lang="en-US" smtClean="0"/>
              <a:t>11</a:t>
            </a:fld>
            <a:endParaRPr lang="en-US"/>
          </a:p>
        </p:txBody>
      </p:sp>
    </p:spTree>
    <p:extLst>
      <p:ext uri="{BB962C8B-B14F-4D97-AF65-F5344CB8AC3E}">
        <p14:creationId xmlns:p14="http://schemas.microsoft.com/office/powerpoint/2010/main" val="714301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8C59C78-9B51-4E0C-9D0E-AF58CDBBDBB7}" type="slidenum">
              <a:rPr lang="en-US" smtClean="0"/>
              <a:t>16</a:t>
            </a:fld>
            <a:endParaRPr lang="en-US"/>
          </a:p>
        </p:txBody>
      </p:sp>
    </p:spTree>
    <p:extLst>
      <p:ext uri="{BB962C8B-B14F-4D97-AF65-F5344CB8AC3E}">
        <p14:creationId xmlns:p14="http://schemas.microsoft.com/office/powerpoint/2010/main" val="29898152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8C59C78-9B51-4E0C-9D0E-AF58CDBBDBB7}" type="slidenum">
              <a:rPr lang="en-US" smtClean="0"/>
              <a:t>19</a:t>
            </a:fld>
            <a:endParaRPr lang="en-US"/>
          </a:p>
        </p:txBody>
      </p:sp>
    </p:spTree>
    <p:extLst>
      <p:ext uri="{BB962C8B-B14F-4D97-AF65-F5344CB8AC3E}">
        <p14:creationId xmlns:p14="http://schemas.microsoft.com/office/powerpoint/2010/main" val="115772375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4067A4B-FB63-4564-94FF-53393D218CC6}"/>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03E2021C-9415-4AE4-BCA2-4D8BD4A345BA}"/>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2EBDDEDF-69BE-498D-ADB5-434255D3D4AC}"/>
              </a:ext>
            </a:extLst>
          </p:cNvPr>
          <p:cNvSpPr>
            <a:spLocks noGrp="1"/>
          </p:cNvSpPr>
          <p:nvPr>
            <p:ph type="dt" sz="half" idx="10"/>
          </p:nvPr>
        </p:nvSpPr>
        <p:spPr>
          <a:xfrm>
            <a:off x="838200" y="6356350"/>
            <a:ext cx="2743200" cy="365125"/>
          </a:xfrm>
          <a:prstGeom prst="rect">
            <a:avLst/>
          </a:prstGeom>
        </p:spPr>
        <p:txBody>
          <a:bodyPr/>
          <a:lstStyle/>
          <a:p>
            <a:fld id="{6DA35C35-39A0-4D59-A986-0958E21BFDA7}" type="datetimeFigureOut">
              <a:rPr lang="zh-CN" altLang="en-US" smtClean="0"/>
              <a:t>2024/11/24</a:t>
            </a:fld>
            <a:endParaRPr lang="zh-CN" altLang="en-US"/>
          </a:p>
        </p:txBody>
      </p:sp>
      <p:sp>
        <p:nvSpPr>
          <p:cNvPr id="5" name="页脚占位符 4">
            <a:extLst>
              <a:ext uri="{FF2B5EF4-FFF2-40B4-BE49-F238E27FC236}">
                <a16:creationId xmlns:a16="http://schemas.microsoft.com/office/drawing/2014/main" id="{C6AB3B06-8838-4A20-AE55-5B66918024BC}"/>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FC8EA1E7-E425-4010-894A-81FE61947AAD}"/>
              </a:ext>
            </a:extLst>
          </p:cNvPr>
          <p:cNvSpPr>
            <a:spLocks noGrp="1"/>
          </p:cNvSpPr>
          <p:nvPr>
            <p:ph type="sldNum" sz="quarter" idx="12"/>
          </p:nvPr>
        </p:nvSpPr>
        <p:spPr>
          <a:xfrm>
            <a:off x="8610600" y="6356350"/>
            <a:ext cx="2743200" cy="365125"/>
          </a:xfrm>
          <a:prstGeom prst="rect">
            <a:avLst/>
          </a:prstGeom>
        </p:spPr>
        <p:txBody>
          <a:bodyPr/>
          <a:lstStyle/>
          <a:p>
            <a:fld id="{48D46592-3226-47A6-BF22-548B0FA4CE57}" type="slidenum">
              <a:rPr lang="zh-CN" altLang="en-US" smtClean="0"/>
              <a:t>‹#›</a:t>
            </a:fld>
            <a:endParaRPr lang="zh-CN" altLang="en-US"/>
          </a:p>
        </p:txBody>
      </p:sp>
      <p:pic>
        <p:nvPicPr>
          <p:cNvPr id="7" name="图片 6">
            <a:extLst>
              <a:ext uri="{FF2B5EF4-FFF2-40B4-BE49-F238E27FC236}">
                <a16:creationId xmlns:a16="http://schemas.microsoft.com/office/drawing/2014/main" id="{FE2E1AF1-1CD9-4A1A-B8FA-C1819FF6ADF8}"/>
              </a:ext>
            </a:extLst>
          </p:cNvPr>
          <p:cNvPicPr>
            <a:picLocks noChangeAspect="1"/>
          </p:cNvPicPr>
          <p:nvPr userDrawn="1"/>
        </p:nvPicPr>
        <p:blipFill>
          <a:blip r:embed="rId2"/>
          <a:stretch>
            <a:fillRect/>
          </a:stretch>
        </p:blipFill>
        <p:spPr>
          <a:xfrm>
            <a:off x="2838449" y="6927702"/>
            <a:ext cx="1704978" cy="1142354"/>
          </a:xfrm>
          <a:prstGeom prst="rect">
            <a:avLst/>
          </a:prstGeom>
        </p:spPr>
      </p:pic>
      <p:pic>
        <p:nvPicPr>
          <p:cNvPr id="8" name="图片 7">
            <a:extLst>
              <a:ext uri="{FF2B5EF4-FFF2-40B4-BE49-F238E27FC236}">
                <a16:creationId xmlns:a16="http://schemas.microsoft.com/office/drawing/2014/main" id="{AD32E2E4-34B2-4B9B-BB39-2A5B3473B982}"/>
              </a:ext>
            </a:extLst>
          </p:cNvPr>
          <p:cNvPicPr>
            <a:picLocks noChangeAspect="1"/>
          </p:cNvPicPr>
          <p:nvPr userDrawn="1"/>
        </p:nvPicPr>
        <p:blipFill>
          <a:blip r:embed="rId3"/>
          <a:stretch>
            <a:fillRect/>
          </a:stretch>
        </p:blipFill>
        <p:spPr>
          <a:xfrm>
            <a:off x="671512" y="7142162"/>
            <a:ext cx="1704975" cy="962025"/>
          </a:xfrm>
          <a:prstGeom prst="rect">
            <a:avLst/>
          </a:prstGeom>
        </p:spPr>
      </p:pic>
    </p:spTree>
    <p:extLst>
      <p:ext uri="{BB962C8B-B14F-4D97-AF65-F5344CB8AC3E}">
        <p14:creationId xmlns:p14="http://schemas.microsoft.com/office/powerpoint/2010/main" val="41693234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B7360B4-481C-4A5E-94F4-5C82769BE48F}"/>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B19D5CA3-57C5-4B7B-B9A1-ECEB8ECFC36E}"/>
              </a:ext>
            </a:extLst>
          </p:cNvPr>
          <p:cNvSpPr>
            <a:spLocks noGrp="1"/>
          </p:cNvSpPr>
          <p:nvPr>
            <p:ph type="body" orient="vert" idx="1"/>
          </p:nvPr>
        </p:nvSpPr>
        <p:spPr>
          <a:xfrm>
            <a:off x="838200" y="1825625"/>
            <a:ext cx="10515600" cy="4351338"/>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AFE053AF-82DC-4CF9-963C-92C79EB394E3}"/>
              </a:ext>
            </a:extLst>
          </p:cNvPr>
          <p:cNvSpPr>
            <a:spLocks noGrp="1"/>
          </p:cNvSpPr>
          <p:nvPr>
            <p:ph type="dt" sz="half" idx="10"/>
          </p:nvPr>
        </p:nvSpPr>
        <p:spPr>
          <a:xfrm>
            <a:off x="838200" y="6356350"/>
            <a:ext cx="2743200" cy="365125"/>
          </a:xfrm>
          <a:prstGeom prst="rect">
            <a:avLst/>
          </a:prstGeom>
        </p:spPr>
        <p:txBody>
          <a:bodyPr/>
          <a:lstStyle/>
          <a:p>
            <a:fld id="{6DA35C35-39A0-4D59-A986-0958E21BFDA7}" type="datetimeFigureOut">
              <a:rPr lang="zh-CN" altLang="en-US" smtClean="0"/>
              <a:t>2024/11/24</a:t>
            </a:fld>
            <a:endParaRPr lang="zh-CN" altLang="en-US"/>
          </a:p>
        </p:txBody>
      </p:sp>
      <p:sp>
        <p:nvSpPr>
          <p:cNvPr id="5" name="页脚占位符 4">
            <a:extLst>
              <a:ext uri="{FF2B5EF4-FFF2-40B4-BE49-F238E27FC236}">
                <a16:creationId xmlns:a16="http://schemas.microsoft.com/office/drawing/2014/main" id="{E81592EA-1992-40C2-B4E7-5EEFAC438086}"/>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C503BFFA-6A8F-4E02-B27C-6DA1167856B2}"/>
              </a:ext>
            </a:extLst>
          </p:cNvPr>
          <p:cNvSpPr>
            <a:spLocks noGrp="1"/>
          </p:cNvSpPr>
          <p:nvPr>
            <p:ph type="sldNum" sz="quarter" idx="12"/>
          </p:nvPr>
        </p:nvSpPr>
        <p:spPr>
          <a:xfrm>
            <a:off x="8610600" y="6356350"/>
            <a:ext cx="2743200" cy="365125"/>
          </a:xfrm>
          <a:prstGeom prst="rect">
            <a:avLst/>
          </a:prstGeom>
        </p:spPr>
        <p:txBody>
          <a:bodyPr/>
          <a:lstStyle/>
          <a:p>
            <a:fld id="{48D46592-3226-47A6-BF22-548B0FA4CE57}" type="slidenum">
              <a:rPr lang="zh-CN" altLang="en-US" smtClean="0"/>
              <a:t>‹#›</a:t>
            </a:fld>
            <a:endParaRPr lang="zh-CN" altLang="en-US"/>
          </a:p>
        </p:txBody>
      </p:sp>
    </p:spTree>
    <p:extLst>
      <p:ext uri="{BB962C8B-B14F-4D97-AF65-F5344CB8AC3E}">
        <p14:creationId xmlns:p14="http://schemas.microsoft.com/office/powerpoint/2010/main" val="9398334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D5D1B118-97B1-4167-8ACA-512D03559D45}"/>
              </a:ext>
            </a:extLst>
          </p:cNvPr>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6D7EB8F5-F623-4FF9-88E3-B0B12AA70186}"/>
              </a:ext>
            </a:extLst>
          </p:cNvPr>
          <p:cNvSpPr>
            <a:spLocks noGrp="1"/>
          </p:cNvSpPr>
          <p:nvPr>
            <p:ph type="body" orient="vert" idx="1"/>
          </p:nvPr>
        </p:nvSpPr>
        <p:spPr>
          <a:xfrm>
            <a:off x="838200" y="365125"/>
            <a:ext cx="7734300" cy="5811838"/>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87DCD126-62C0-458B-9103-B786229F2750}"/>
              </a:ext>
            </a:extLst>
          </p:cNvPr>
          <p:cNvSpPr>
            <a:spLocks noGrp="1"/>
          </p:cNvSpPr>
          <p:nvPr>
            <p:ph type="dt" sz="half" idx="10"/>
          </p:nvPr>
        </p:nvSpPr>
        <p:spPr>
          <a:xfrm>
            <a:off x="838200" y="6356350"/>
            <a:ext cx="2743200" cy="365125"/>
          </a:xfrm>
          <a:prstGeom prst="rect">
            <a:avLst/>
          </a:prstGeom>
        </p:spPr>
        <p:txBody>
          <a:bodyPr/>
          <a:lstStyle/>
          <a:p>
            <a:fld id="{6DA35C35-39A0-4D59-A986-0958E21BFDA7}" type="datetimeFigureOut">
              <a:rPr lang="zh-CN" altLang="en-US" smtClean="0"/>
              <a:t>2024/11/24</a:t>
            </a:fld>
            <a:endParaRPr lang="zh-CN" altLang="en-US"/>
          </a:p>
        </p:txBody>
      </p:sp>
      <p:sp>
        <p:nvSpPr>
          <p:cNvPr id="5" name="页脚占位符 4">
            <a:extLst>
              <a:ext uri="{FF2B5EF4-FFF2-40B4-BE49-F238E27FC236}">
                <a16:creationId xmlns:a16="http://schemas.microsoft.com/office/drawing/2014/main" id="{C220C6DC-C6B5-4E38-978B-AC1B62B95CD3}"/>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ADC95F6F-01EE-474B-ABD8-63DA7264D6D6}"/>
              </a:ext>
            </a:extLst>
          </p:cNvPr>
          <p:cNvSpPr>
            <a:spLocks noGrp="1"/>
          </p:cNvSpPr>
          <p:nvPr>
            <p:ph type="sldNum" sz="quarter" idx="12"/>
          </p:nvPr>
        </p:nvSpPr>
        <p:spPr>
          <a:xfrm>
            <a:off x="8610600" y="6356350"/>
            <a:ext cx="2743200" cy="365125"/>
          </a:xfrm>
          <a:prstGeom prst="rect">
            <a:avLst/>
          </a:prstGeom>
        </p:spPr>
        <p:txBody>
          <a:bodyPr/>
          <a:lstStyle/>
          <a:p>
            <a:fld id="{48D46592-3226-47A6-BF22-548B0FA4CE57}" type="slidenum">
              <a:rPr lang="zh-CN" altLang="en-US" smtClean="0"/>
              <a:t>‹#›</a:t>
            </a:fld>
            <a:endParaRPr lang="zh-CN" altLang="en-US"/>
          </a:p>
        </p:txBody>
      </p:sp>
    </p:spTree>
    <p:extLst>
      <p:ext uri="{BB962C8B-B14F-4D97-AF65-F5344CB8AC3E}">
        <p14:creationId xmlns:p14="http://schemas.microsoft.com/office/powerpoint/2010/main" val="16759882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Cover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3863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Section Break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7218904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3_Agenda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0547291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userDrawn="1">
  <p:cSld name="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23DE32A5-6181-4C51-AD5C-3F1A448478A1}"/>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25120014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56A9068-8A13-445F-A459-9A7599124FB5}"/>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41BD5EB7-1C46-4881-839D-2E2220EEEE0D}"/>
              </a:ext>
            </a:extLst>
          </p:cNvPr>
          <p:cNvSpPr>
            <a:spLocks noGrp="1"/>
          </p:cNvSpPr>
          <p:nvPr>
            <p:ph idx="1"/>
          </p:nvPr>
        </p:nvSpPr>
        <p:spPr>
          <a:xfrm>
            <a:off x="838200" y="1825625"/>
            <a:ext cx="10515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A6F10D5A-E412-4DF6-AF76-D90AA72BA60B}"/>
              </a:ext>
            </a:extLst>
          </p:cNvPr>
          <p:cNvSpPr>
            <a:spLocks noGrp="1"/>
          </p:cNvSpPr>
          <p:nvPr>
            <p:ph type="dt" sz="half" idx="10"/>
          </p:nvPr>
        </p:nvSpPr>
        <p:spPr>
          <a:xfrm>
            <a:off x="838200" y="6356350"/>
            <a:ext cx="2743200" cy="365125"/>
          </a:xfrm>
          <a:prstGeom prst="rect">
            <a:avLst/>
          </a:prstGeom>
        </p:spPr>
        <p:txBody>
          <a:bodyPr/>
          <a:lstStyle/>
          <a:p>
            <a:fld id="{6DA35C35-39A0-4D59-A986-0958E21BFDA7}" type="datetimeFigureOut">
              <a:rPr lang="zh-CN" altLang="en-US" smtClean="0"/>
              <a:t>2024/11/24</a:t>
            </a:fld>
            <a:endParaRPr lang="zh-CN" altLang="en-US"/>
          </a:p>
        </p:txBody>
      </p:sp>
      <p:sp>
        <p:nvSpPr>
          <p:cNvPr id="5" name="页脚占位符 4">
            <a:extLst>
              <a:ext uri="{FF2B5EF4-FFF2-40B4-BE49-F238E27FC236}">
                <a16:creationId xmlns:a16="http://schemas.microsoft.com/office/drawing/2014/main" id="{1857F38D-2CD9-482F-91B0-99619C53BD55}"/>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9957AE71-9808-4F62-BF57-6D185F10D2B6}"/>
              </a:ext>
            </a:extLst>
          </p:cNvPr>
          <p:cNvSpPr>
            <a:spLocks noGrp="1"/>
          </p:cNvSpPr>
          <p:nvPr>
            <p:ph type="sldNum" sz="quarter" idx="12"/>
          </p:nvPr>
        </p:nvSpPr>
        <p:spPr>
          <a:xfrm>
            <a:off x="8610600" y="6356350"/>
            <a:ext cx="2743200" cy="365125"/>
          </a:xfrm>
          <a:prstGeom prst="rect">
            <a:avLst/>
          </a:prstGeom>
        </p:spPr>
        <p:txBody>
          <a:bodyPr/>
          <a:lstStyle/>
          <a:p>
            <a:fld id="{48D46592-3226-47A6-BF22-548B0FA4CE57}" type="slidenum">
              <a:rPr lang="zh-CN" altLang="en-US" smtClean="0"/>
              <a:t>‹#›</a:t>
            </a:fld>
            <a:endParaRPr lang="zh-CN" altLang="en-US"/>
          </a:p>
        </p:txBody>
      </p:sp>
    </p:spTree>
    <p:extLst>
      <p:ext uri="{BB962C8B-B14F-4D97-AF65-F5344CB8AC3E}">
        <p14:creationId xmlns:p14="http://schemas.microsoft.com/office/powerpoint/2010/main" val="38995068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F59F824-59C4-45F6-97F2-0B0CDB6FC706}"/>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431912AE-27AF-4D03-B4DE-6392976DEB99}"/>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0937FA12-4947-4E96-9012-5A12C6C42B42}"/>
              </a:ext>
            </a:extLst>
          </p:cNvPr>
          <p:cNvSpPr>
            <a:spLocks noGrp="1"/>
          </p:cNvSpPr>
          <p:nvPr>
            <p:ph type="dt" sz="half" idx="10"/>
          </p:nvPr>
        </p:nvSpPr>
        <p:spPr>
          <a:xfrm>
            <a:off x="838200" y="6356350"/>
            <a:ext cx="2743200" cy="365125"/>
          </a:xfrm>
          <a:prstGeom prst="rect">
            <a:avLst/>
          </a:prstGeom>
        </p:spPr>
        <p:txBody>
          <a:bodyPr/>
          <a:lstStyle/>
          <a:p>
            <a:fld id="{6DA35C35-39A0-4D59-A986-0958E21BFDA7}" type="datetimeFigureOut">
              <a:rPr lang="zh-CN" altLang="en-US" smtClean="0"/>
              <a:t>2024/11/24</a:t>
            </a:fld>
            <a:endParaRPr lang="zh-CN" altLang="en-US"/>
          </a:p>
        </p:txBody>
      </p:sp>
      <p:sp>
        <p:nvSpPr>
          <p:cNvPr id="5" name="页脚占位符 4">
            <a:extLst>
              <a:ext uri="{FF2B5EF4-FFF2-40B4-BE49-F238E27FC236}">
                <a16:creationId xmlns:a16="http://schemas.microsoft.com/office/drawing/2014/main" id="{04E1C117-BDB8-4AE6-91D1-03EF59320D9D}"/>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C1BE8E53-F8C5-4839-B73B-88E68AE64631}"/>
              </a:ext>
            </a:extLst>
          </p:cNvPr>
          <p:cNvSpPr>
            <a:spLocks noGrp="1"/>
          </p:cNvSpPr>
          <p:nvPr>
            <p:ph type="sldNum" sz="quarter" idx="12"/>
          </p:nvPr>
        </p:nvSpPr>
        <p:spPr>
          <a:xfrm>
            <a:off x="8610600" y="6356350"/>
            <a:ext cx="2743200" cy="365125"/>
          </a:xfrm>
          <a:prstGeom prst="rect">
            <a:avLst/>
          </a:prstGeom>
        </p:spPr>
        <p:txBody>
          <a:bodyPr/>
          <a:lstStyle/>
          <a:p>
            <a:fld id="{48D46592-3226-47A6-BF22-548B0FA4CE57}" type="slidenum">
              <a:rPr lang="zh-CN" altLang="en-US" smtClean="0"/>
              <a:t>‹#›</a:t>
            </a:fld>
            <a:endParaRPr lang="zh-CN" altLang="en-US"/>
          </a:p>
        </p:txBody>
      </p:sp>
    </p:spTree>
    <p:extLst>
      <p:ext uri="{BB962C8B-B14F-4D97-AF65-F5344CB8AC3E}">
        <p14:creationId xmlns:p14="http://schemas.microsoft.com/office/powerpoint/2010/main" val="2176838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122701B-35A9-4382-B815-73A09261EEB5}"/>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96392FD1-3DC1-49E9-BA04-ADCBDB3C19DE}"/>
              </a:ext>
            </a:extLst>
          </p:cNvPr>
          <p:cNvSpPr>
            <a:spLocks noGrp="1"/>
          </p:cNvSpPr>
          <p:nvPr>
            <p:ph sz="half" idx="1"/>
          </p:nvPr>
        </p:nvSpPr>
        <p:spPr>
          <a:xfrm>
            <a:off x="838200" y="1825625"/>
            <a:ext cx="5181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5A23616E-D514-4842-9D58-09A231A18A01}"/>
              </a:ext>
            </a:extLst>
          </p:cNvPr>
          <p:cNvSpPr>
            <a:spLocks noGrp="1"/>
          </p:cNvSpPr>
          <p:nvPr>
            <p:ph sz="half" idx="2"/>
          </p:nvPr>
        </p:nvSpPr>
        <p:spPr>
          <a:xfrm>
            <a:off x="6172200" y="1825625"/>
            <a:ext cx="5181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5F485753-3C6B-4D75-809B-23D4CC973A1B}"/>
              </a:ext>
            </a:extLst>
          </p:cNvPr>
          <p:cNvSpPr>
            <a:spLocks noGrp="1"/>
          </p:cNvSpPr>
          <p:nvPr>
            <p:ph type="dt" sz="half" idx="10"/>
          </p:nvPr>
        </p:nvSpPr>
        <p:spPr>
          <a:xfrm>
            <a:off x="838200" y="6356350"/>
            <a:ext cx="2743200" cy="365125"/>
          </a:xfrm>
          <a:prstGeom prst="rect">
            <a:avLst/>
          </a:prstGeom>
        </p:spPr>
        <p:txBody>
          <a:bodyPr/>
          <a:lstStyle/>
          <a:p>
            <a:fld id="{6DA35C35-39A0-4D59-A986-0958E21BFDA7}" type="datetimeFigureOut">
              <a:rPr lang="zh-CN" altLang="en-US" smtClean="0"/>
              <a:t>2024/11/24</a:t>
            </a:fld>
            <a:endParaRPr lang="zh-CN" altLang="en-US"/>
          </a:p>
        </p:txBody>
      </p:sp>
      <p:sp>
        <p:nvSpPr>
          <p:cNvPr id="6" name="页脚占位符 5">
            <a:extLst>
              <a:ext uri="{FF2B5EF4-FFF2-40B4-BE49-F238E27FC236}">
                <a16:creationId xmlns:a16="http://schemas.microsoft.com/office/drawing/2014/main" id="{96BEA1CF-238C-405A-BA65-F599EA7AE377}"/>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C9E07343-30F9-437D-9ADE-1A8500D00ED2}"/>
              </a:ext>
            </a:extLst>
          </p:cNvPr>
          <p:cNvSpPr>
            <a:spLocks noGrp="1"/>
          </p:cNvSpPr>
          <p:nvPr>
            <p:ph type="sldNum" sz="quarter" idx="12"/>
          </p:nvPr>
        </p:nvSpPr>
        <p:spPr>
          <a:xfrm>
            <a:off x="8610600" y="6356350"/>
            <a:ext cx="2743200" cy="365125"/>
          </a:xfrm>
          <a:prstGeom prst="rect">
            <a:avLst/>
          </a:prstGeom>
        </p:spPr>
        <p:txBody>
          <a:bodyPr/>
          <a:lstStyle/>
          <a:p>
            <a:fld id="{48D46592-3226-47A6-BF22-548B0FA4CE57}" type="slidenum">
              <a:rPr lang="zh-CN" altLang="en-US" smtClean="0"/>
              <a:t>‹#›</a:t>
            </a:fld>
            <a:endParaRPr lang="zh-CN" altLang="en-US"/>
          </a:p>
        </p:txBody>
      </p:sp>
    </p:spTree>
    <p:extLst>
      <p:ext uri="{BB962C8B-B14F-4D97-AF65-F5344CB8AC3E}">
        <p14:creationId xmlns:p14="http://schemas.microsoft.com/office/powerpoint/2010/main" val="26131346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8486FFF-FF48-4773-9B85-72FB18A4B45E}"/>
              </a:ext>
            </a:extLst>
          </p:cNvPr>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90CE6FD1-6E57-4710-A0B9-938370148CF6}"/>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59EC2E8B-51AC-437E-B13F-B9764AFF2978}"/>
              </a:ext>
            </a:extLst>
          </p:cNvPr>
          <p:cNvSpPr>
            <a:spLocks noGrp="1"/>
          </p:cNvSpPr>
          <p:nvPr>
            <p:ph sz="half" idx="2"/>
          </p:nvPr>
        </p:nvSpPr>
        <p:spPr>
          <a:xfrm>
            <a:off x="839788" y="2505075"/>
            <a:ext cx="5157787"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A7B29CC7-713C-4DBE-A0C8-0A55627EBBE4}"/>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EC12B61D-3095-4C70-90D3-DAA8A77D947D}"/>
              </a:ext>
            </a:extLst>
          </p:cNvPr>
          <p:cNvSpPr>
            <a:spLocks noGrp="1"/>
          </p:cNvSpPr>
          <p:nvPr>
            <p:ph sz="quarter" idx="4"/>
          </p:nvPr>
        </p:nvSpPr>
        <p:spPr>
          <a:xfrm>
            <a:off x="6172200" y="2505075"/>
            <a:ext cx="5183188"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290E0715-5D50-4819-B800-92BE11E4E17E}"/>
              </a:ext>
            </a:extLst>
          </p:cNvPr>
          <p:cNvSpPr>
            <a:spLocks noGrp="1"/>
          </p:cNvSpPr>
          <p:nvPr>
            <p:ph type="dt" sz="half" idx="10"/>
          </p:nvPr>
        </p:nvSpPr>
        <p:spPr>
          <a:xfrm>
            <a:off x="838200" y="6356350"/>
            <a:ext cx="2743200" cy="365125"/>
          </a:xfrm>
          <a:prstGeom prst="rect">
            <a:avLst/>
          </a:prstGeom>
        </p:spPr>
        <p:txBody>
          <a:bodyPr/>
          <a:lstStyle/>
          <a:p>
            <a:fld id="{6DA35C35-39A0-4D59-A986-0958E21BFDA7}" type="datetimeFigureOut">
              <a:rPr lang="zh-CN" altLang="en-US" smtClean="0"/>
              <a:t>2024/11/24</a:t>
            </a:fld>
            <a:endParaRPr lang="zh-CN" altLang="en-US"/>
          </a:p>
        </p:txBody>
      </p:sp>
      <p:sp>
        <p:nvSpPr>
          <p:cNvPr id="8" name="页脚占位符 7">
            <a:extLst>
              <a:ext uri="{FF2B5EF4-FFF2-40B4-BE49-F238E27FC236}">
                <a16:creationId xmlns:a16="http://schemas.microsoft.com/office/drawing/2014/main" id="{68C2DD70-FFF3-4855-9B88-A337F2AA9970}"/>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a:extLst>
              <a:ext uri="{FF2B5EF4-FFF2-40B4-BE49-F238E27FC236}">
                <a16:creationId xmlns:a16="http://schemas.microsoft.com/office/drawing/2014/main" id="{67D59AB0-E120-4141-A85F-1D0C2803D465}"/>
              </a:ext>
            </a:extLst>
          </p:cNvPr>
          <p:cNvSpPr>
            <a:spLocks noGrp="1"/>
          </p:cNvSpPr>
          <p:nvPr>
            <p:ph type="sldNum" sz="quarter" idx="12"/>
          </p:nvPr>
        </p:nvSpPr>
        <p:spPr>
          <a:xfrm>
            <a:off x="8610600" y="6356350"/>
            <a:ext cx="2743200" cy="365125"/>
          </a:xfrm>
          <a:prstGeom prst="rect">
            <a:avLst/>
          </a:prstGeom>
        </p:spPr>
        <p:txBody>
          <a:bodyPr/>
          <a:lstStyle/>
          <a:p>
            <a:fld id="{48D46592-3226-47A6-BF22-548B0FA4CE57}" type="slidenum">
              <a:rPr lang="zh-CN" altLang="en-US" smtClean="0"/>
              <a:t>‹#›</a:t>
            </a:fld>
            <a:endParaRPr lang="zh-CN" altLang="en-US"/>
          </a:p>
        </p:txBody>
      </p:sp>
    </p:spTree>
    <p:extLst>
      <p:ext uri="{BB962C8B-B14F-4D97-AF65-F5344CB8AC3E}">
        <p14:creationId xmlns:p14="http://schemas.microsoft.com/office/powerpoint/2010/main" val="39104700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4559538-FD8A-4AB6-B0C6-9D755A6CDC69}"/>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DC5BF5B4-3BD8-41D7-AB15-4B88A7625B0A}"/>
              </a:ext>
            </a:extLst>
          </p:cNvPr>
          <p:cNvSpPr>
            <a:spLocks noGrp="1"/>
          </p:cNvSpPr>
          <p:nvPr>
            <p:ph type="dt" sz="half" idx="10"/>
          </p:nvPr>
        </p:nvSpPr>
        <p:spPr>
          <a:xfrm>
            <a:off x="838200" y="6356350"/>
            <a:ext cx="2743200" cy="365125"/>
          </a:xfrm>
          <a:prstGeom prst="rect">
            <a:avLst/>
          </a:prstGeom>
        </p:spPr>
        <p:txBody>
          <a:bodyPr/>
          <a:lstStyle/>
          <a:p>
            <a:fld id="{6DA35C35-39A0-4D59-A986-0958E21BFDA7}" type="datetimeFigureOut">
              <a:rPr lang="zh-CN" altLang="en-US" smtClean="0"/>
              <a:t>2024/11/24</a:t>
            </a:fld>
            <a:endParaRPr lang="zh-CN" altLang="en-US"/>
          </a:p>
        </p:txBody>
      </p:sp>
      <p:sp>
        <p:nvSpPr>
          <p:cNvPr id="4" name="页脚占位符 3">
            <a:extLst>
              <a:ext uri="{FF2B5EF4-FFF2-40B4-BE49-F238E27FC236}">
                <a16:creationId xmlns:a16="http://schemas.microsoft.com/office/drawing/2014/main" id="{8EB5A0AF-3063-4123-A2DE-B137464AF845}"/>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a:extLst>
              <a:ext uri="{FF2B5EF4-FFF2-40B4-BE49-F238E27FC236}">
                <a16:creationId xmlns:a16="http://schemas.microsoft.com/office/drawing/2014/main" id="{0FF6EFED-3870-46FE-ABD5-831FAD0907BC}"/>
              </a:ext>
            </a:extLst>
          </p:cNvPr>
          <p:cNvSpPr>
            <a:spLocks noGrp="1"/>
          </p:cNvSpPr>
          <p:nvPr>
            <p:ph type="sldNum" sz="quarter" idx="12"/>
          </p:nvPr>
        </p:nvSpPr>
        <p:spPr>
          <a:xfrm>
            <a:off x="8610600" y="6356350"/>
            <a:ext cx="2743200" cy="365125"/>
          </a:xfrm>
          <a:prstGeom prst="rect">
            <a:avLst/>
          </a:prstGeom>
        </p:spPr>
        <p:txBody>
          <a:bodyPr/>
          <a:lstStyle/>
          <a:p>
            <a:fld id="{48D46592-3226-47A6-BF22-548B0FA4CE57}" type="slidenum">
              <a:rPr lang="zh-CN" altLang="en-US" smtClean="0"/>
              <a:t>‹#›</a:t>
            </a:fld>
            <a:endParaRPr lang="zh-CN" altLang="en-US"/>
          </a:p>
        </p:txBody>
      </p:sp>
    </p:spTree>
    <p:extLst>
      <p:ext uri="{BB962C8B-B14F-4D97-AF65-F5344CB8AC3E}">
        <p14:creationId xmlns:p14="http://schemas.microsoft.com/office/powerpoint/2010/main" val="38291735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D51D8152-B902-466F-98EC-96188B0CEEBA}"/>
              </a:ext>
            </a:extLst>
          </p:cNvPr>
          <p:cNvSpPr>
            <a:spLocks noGrp="1"/>
          </p:cNvSpPr>
          <p:nvPr>
            <p:ph type="dt" sz="half" idx="10"/>
          </p:nvPr>
        </p:nvSpPr>
        <p:spPr>
          <a:xfrm>
            <a:off x="838200" y="6356350"/>
            <a:ext cx="2743200" cy="365125"/>
          </a:xfrm>
          <a:prstGeom prst="rect">
            <a:avLst/>
          </a:prstGeom>
        </p:spPr>
        <p:txBody>
          <a:bodyPr/>
          <a:lstStyle/>
          <a:p>
            <a:fld id="{6DA35C35-39A0-4D59-A986-0958E21BFDA7}" type="datetimeFigureOut">
              <a:rPr lang="zh-CN" altLang="en-US" smtClean="0"/>
              <a:t>2024/11/24</a:t>
            </a:fld>
            <a:endParaRPr lang="zh-CN" altLang="en-US"/>
          </a:p>
        </p:txBody>
      </p:sp>
      <p:sp>
        <p:nvSpPr>
          <p:cNvPr id="3" name="页脚占位符 2">
            <a:extLst>
              <a:ext uri="{FF2B5EF4-FFF2-40B4-BE49-F238E27FC236}">
                <a16:creationId xmlns:a16="http://schemas.microsoft.com/office/drawing/2014/main" id="{7623F889-136D-4532-A243-4873474ABAA1}"/>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a:extLst>
              <a:ext uri="{FF2B5EF4-FFF2-40B4-BE49-F238E27FC236}">
                <a16:creationId xmlns:a16="http://schemas.microsoft.com/office/drawing/2014/main" id="{12C72751-5C54-4FA9-BAE2-DBFCBFD74F78}"/>
              </a:ext>
            </a:extLst>
          </p:cNvPr>
          <p:cNvSpPr>
            <a:spLocks noGrp="1"/>
          </p:cNvSpPr>
          <p:nvPr>
            <p:ph type="sldNum" sz="quarter" idx="12"/>
          </p:nvPr>
        </p:nvSpPr>
        <p:spPr>
          <a:xfrm>
            <a:off x="8610600" y="6356350"/>
            <a:ext cx="2743200" cy="365125"/>
          </a:xfrm>
          <a:prstGeom prst="rect">
            <a:avLst/>
          </a:prstGeom>
        </p:spPr>
        <p:txBody>
          <a:bodyPr/>
          <a:lstStyle/>
          <a:p>
            <a:fld id="{48D46592-3226-47A6-BF22-548B0FA4CE57}" type="slidenum">
              <a:rPr lang="zh-CN" altLang="en-US" smtClean="0"/>
              <a:t>‹#›</a:t>
            </a:fld>
            <a:endParaRPr lang="zh-CN" altLang="en-US"/>
          </a:p>
        </p:txBody>
      </p:sp>
      <p:pic>
        <p:nvPicPr>
          <p:cNvPr id="5" name="Picture 4">
            <a:extLst>
              <a:ext uri="{FF2B5EF4-FFF2-40B4-BE49-F238E27FC236}">
                <a16:creationId xmlns:a16="http://schemas.microsoft.com/office/drawing/2014/main" id="{4C5516A7-3ACC-4417-84C2-2C4885ED683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20304" y="-199175"/>
            <a:ext cx="1217422" cy="1217422"/>
          </a:xfrm>
          <a:prstGeom prst="ellipse">
            <a:avLst/>
          </a:prstGeom>
          <a:ln>
            <a:noFill/>
          </a:ln>
          <a:effectLst>
            <a:softEdge rad="112500"/>
          </a:effectLst>
        </p:spPr>
      </p:pic>
      <p:pic>
        <p:nvPicPr>
          <p:cNvPr id="7" name="Picture 6">
            <a:extLst>
              <a:ext uri="{FF2B5EF4-FFF2-40B4-BE49-F238E27FC236}">
                <a16:creationId xmlns:a16="http://schemas.microsoft.com/office/drawing/2014/main" id="{4C5516A7-3ACC-4417-84C2-2C4885ED683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87978" y="1410066"/>
            <a:ext cx="1217422" cy="1217422"/>
          </a:xfrm>
          <a:prstGeom prst="ellipse">
            <a:avLst/>
          </a:prstGeom>
          <a:ln>
            <a:noFill/>
          </a:ln>
          <a:effectLst>
            <a:softEdge rad="1270000"/>
          </a:effectLst>
        </p:spPr>
      </p:pic>
    </p:spTree>
    <p:extLst>
      <p:ext uri="{BB962C8B-B14F-4D97-AF65-F5344CB8AC3E}">
        <p14:creationId xmlns:p14="http://schemas.microsoft.com/office/powerpoint/2010/main" val="35089672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69626ED-DA7D-4F1A-A2BC-29B7530DA1F9}"/>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40F9F46B-9FBC-4441-AB77-4DF9DB70011E}"/>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E27F03E8-6802-4F2C-B57F-4E3A00056F7C}"/>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2D1032E2-E302-461E-8F05-8C04929B7D44}"/>
              </a:ext>
            </a:extLst>
          </p:cNvPr>
          <p:cNvSpPr>
            <a:spLocks noGrp="1"/>
          </p:cNvSpPr>
          <p:nvPr>
            <p:ph type="dt" sz="half" idx="10"/>
          </p:nvPr>
        </p:nvSpPr>
        <p:spPr>
          <a:xfrm>
            <a:off x="838200" y="6356350"/>
            <a:ext cx="2743200" cy="365125"/>
          </a:xfrm>
          <a:prstGeom prst="rect">
            <a:avLst/>
          </a:prstGeom>
        </p:spPr>
        <p:txBody>
          <a:bodyPr/>
          <a:lstStyle/>
          <a:p>
            <a:fld id="{6DA35C35-39A0-4D59-A986-0958E21BFDA7}" type="datetimeFigureOut">
              <a:rPr lang="zh-CN" altLang="en-US" smtClean="0"/>
              <a:t>2024/11/24</a:t>
            </a:fld>
            <a:endParaRPr lang="zh-CN" altLang="en-US"/>
          </a:p>
        </p:txBody>
      </p:sp>
      <p:sp>
        <p:nvSpPr>
          <p:cNvPr id="6" name="页脚占位符 5">
            <a:extLst>
              <a:ext uri="{FF2B5EF4-FFF2-40B4-BE49-F238E27FC236}">
                <a16:creationId xmlns:a16="http://schemas.microsoft.com/office/drawing/2014/main" id="{241890BC-B3B0-403A-A06E-08711262AF23}"/>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38B825C1-68E6-4CDA-9C3C-4DAC5E8168DC}"/>
              </a:ext>
            </a:extLst>
          </p:cNvPr>
          <p:cNvSpPr>
            <a:spLocks noGrp="1"/>
          </p:cNvSpPr>
          <p:nvPr>
            <p:ph type="sldNum" sz="quarter" idx="12"/>
          </p:nvPr>
        </p:nvSpPr>
        <p:spPr>
          <a:xfrm>
            <a:off x="8610600" y="6356350"/>
            <a:ext cx="2743200" cy="365125"/>
          </a:xfrm>
          <a:prstGeom prst="rect">
            <a:avLst/>
          </a:prstGeom>
        </p:spPr>
        <p:txBody>
          <a:bodyPr/>
          <a:lstStyle/>
          <a:p>
            <a:fld id="{48D46592-3226-47A6-BF22-548B0FA4CE57}" type="slidenum">
              <a:rPr lang="zh-CN" altLang="en-US" smtClean="0"/>
              <a:t>‹#›</a:t>
            </a:fld>
            <a:endParaRPr lang="zh-CN" altLang="en-US"/>
          </a:p>
        </p:txBody>
      </p:sp>
    </p:spTree>
    <p:extLst>
      <p:ext uri="{BB962C8B-B14F-4D97-AF65-F5344CB8AC3E}">
        <p14:creationId xmlns:p14="http://schemas.microsoft.com/office/powerpoint/2010/main" val="24814012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7E75FFF-3604-48DD-B97A-C900972A679D}"/>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6B70F097-94D8-45C7-B51D-1289E32B75F1}"/>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80CE3A73-90A3-427C-B658-15A890CED717}"/>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658279FB-02E9-4A20-90A1-1C16F532F39E}"/>
              </a:ext>
            </a:extLst>
          </p:cNvPr>
          <p:cNvSpPr>
            <a:spLocks noGrp="1"/>
          </p:cNvSpPr>
          <p:nvPr>
            <p:ph type="dt" sz="half" idx="10"/>
          </p:nvPr>
        </p:nvSpPr>
        <p:spPr>
          <a:xfrm>
            <a:off x="838200" y="6356350"/>
            <a:ext cx="2743200" cy="365125"/>
          </a:xfrm>
          <a:prstGeom prst="rect">
            <a:avLst/>
          </a:prstGeom>
        </p:spPr>
        <p:txBody>
          <a:bodyPr/>
          <a:lstStyle/>
          <a:p>
            <a:fld id="{6DA35C35-39A0-4D59-A986-0958E21BFDA7}" type="datetimeFigureOut">
              <a:rPr lang="zh-CN" altLang="en-US" smtClean="0"/>
              <a:t>2024/11/24</a:t>
            </a:fld>
            <a:endParaRPr lang="zh-CN" altLang="en-US"/>
          </a:p>
        </p:txBody>
      </p:sp>
      <p:sp>
        <p:nvSpPr>
          <p:cNvPr id="6" name="页脚占位符 5">
            <a:extLst>
              <a:ext uri="{FF2B5EF4-FFF2-40B4-BE49-F238E27FC236}">
                <a16:creationId xmlns:a16="http://schemas.microsoft.com/office/drawing/2014/main" id="{881DCBAB-5C75-4FBB-9DA0-3971E9BD336D}"/>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328B057C-9DC1-46C3-9AB0-7D034573D6F6}"/>
              </a:ext>
            </a:extLst>
          </p:cNvPr>
          <p:cNvSpPr>
            <a:spLocks noGrp="1"/>
          </p:cNvSpPr>
          <p:nvPr>
            <p:ph type="sldNum" sz="quarter" idx="12"/>
          </p:nvPr>
        </p:nvSpPr>
        <p:spPr>
          <a:xfrm>
            <a:off x="8610600" y="6356350"/>
            <a:ext cx="2743200" cy="365125"/>
          </a:xfrm>
          <a:prstGeom prst="rect">
            <a:avLst/>
          </a:prstGeom>
        </p:spPr>
        <p:txBody>
          <a:bodyPr/>
          <a:lstStyle/>
          <a:p>
            <a:fld id="{48D46592-3226-47A6-BF22-548B0FA4CE57}" type="slidenum">
              <a:rPr lang="zh-CN" altLang="en-US" smtClean="0"/>
              <a:t>‹#›</a:t>
            </a:fld>
            <a:endParaRPr lang="zh-CN" altLang="en-US"/>
          </a:p>
        </p:txBody>
      </p:sp>
    </p:spTree>
    <p:extLst>
      <p:ext uri="{BB962C8B-B14F-4D97-AF65-F5344CB8AC3E}">
        <p14:creationId xmlns:p14="http://schemas.microsoft.com/office/powerpoint/2010/main" val="26069439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C8D88"/>
        </a:solidFill>
        <a:effectLst/>
      </p:bgPr>
    </p:bg>
    <p:spTree>
      <p:nvGrpSpPr>
        <p:cNvPr id="1" name=""/>
        <p:cNvGrpSpPr/>
        <p:nvPr/>
      </p:nvGrpSpPr>
      <p:grpSpPr>
        <a:xfrm>
          <a:off x="0" y="0"/>
          <a:ext cx="0" cy="0"/>
          <a:chOff x="0" y="0"/>
          <a:chExt cx="0" cy="0"/>
        </a:xfrm>
      </p:grpSpPr>
      <p:sp>
        <p:nvSpPr>
          <p:cNvPr id="2" name="9Slide.vn - 2019">
            <a:extLst>
              <a:ext uri="{FF2B5EF4-FFF2-40B4-BE49-F238E27FC236}">
                <a16:creationId xmlns:a16="http://schemas.microsoft.com/office/drawing/2014/main" id="{C64217DF-2F27-8033-F85A-A18CFB864D0A}"/>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pic>
        <p:nvPicPr>
          <p:cNvPr id="3" name="Content Placeholder 12" descr="cdc42615100be655bf1a"/>
          <p:cNvPicPr>
            <a:picLocks noChangeAspect="1"/>
          </p:cNvPicPr>
          <p:nvPr userDrawn="1"/>
        </p:nvPicPr>
        <p:blipFill>
          <a:blip r:embed="rId17">
            <a:clrChange>
              <a:clrFrom>
                <a:srgbClr val="FFE1E3">
                  <a:alpha val="100000"/>
                </a:srgbClr>
              </a:clrFrom>
              <a:clrTo>
                <a:srgbClr val="FFE1E3">
                  <a:alpha val="100000"/>
                  <a:alpha val="0"/>
                </a:srgbClr>
              </a:clrTo>
            </a:clrChange>
          </a:blip>
          <a:stretch>
            <a:fillRect/>
          </a:stretch>
        </p:blipFill>
        <p:spPr>
          <a:xfrm>
            <a:off x="-2061813" y="1541857"/>
            <a:ext cx="1600518" cy="1600518"/>
          </a:xfrm>
          <a:prstGeom prst="rect">
            <a:avLst/>
          </a:prstGeom>
          <a:effectLst>
            <a:softEdge rad="1270000"/>
          </a:effectLst>
        </p:spPr>
      </p:pic>
      <p:grpSp>
        <p:nvGrpSpPr>
          <p:cNvPr id="4" name="Group 3">
            <a:extLst>
              <a:ext uri="{FF2B5EF4-FFF2-40B4-BE49-F238E27FC236}">
                <a16:creationId xmlns:a16="http://schemas.microsoft.com/office/drawing/2014/main" id="{CB772537-BF55-BA22-A271-8AEA93B0B08A}"/>
              </a:ext>
            </a:extLst>
          </p:cNvPr>
          <p:cNvGrpSpPr/>
          <p:nvPr userDrawn="1"/>
        </p:nvGrpSpPr>
        <p:grpSpPr>
          <a:xfrm>
            <a:off x="-3773121" y="0"/>
            <a:ext cx="4326052" cy="2928084"/>
            <a:chOff x="6278216" y="1917262"/>
            <a:chExt cx="4339742" cy="2928084"/>
          </a:xfrm>
        </p:grpSpPr>
        <p:pic>
          <p:nvPicPr>
            <p:cNvPr id="5" name="Picture 4">
              <a:extLst>
                <a:ext uri="{FF2B5EF4-FFF2-40B4-BE49-F238E27FC236}">
                  <a16:creationId xmlns:a16="http://schemas.microsoft.com/office/drawing/2014/main" id="{91F18B85-F738-F14B-6D6C-35AFEE70DA27}"/>
                </a:ext>
              </a:extLst>
            </p:cNvPr>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7284860" y="2206135"/>
              <a:ext cx="2313051" cy="1985355"/>
            </a:xfrm>
            <a:prstGeom prst="rect">
              <a:avLst/>
            </a:prstGeom>
          </p:spPr>
        </p:pic>
        <p:sp>
          <p:nvSpPr>
            <p:cNvPr id="6" name="Freeform: Shape 5">
              <a:extLst>
                <a:ext uri="{FF2B5EF4-FFF2-40B4-BE49-F238E27FC236}">
                  <a16:creationId xmlns:a16="http://schemas.microsoft.com/office/drawing/2014/main" id="{9B866D66-EBF7-457E-F2E1-41B61E866528}"/>
                </a:ext>
              </a:extLst>
            </p:cNvPr>
            <p:cNvSpPr/>
            <p:nvPr userDrawn="1"/>
          </p:nvSpPr>
          <p:spPr>
            <a:xfrm>
              <a:off x="6678548" y="1917262"/>
              <a:ext cx="3140771" cy="367646"/>
            </a:xfrm>
            <a:custGeom>
              <a:avLst/>
              <a:gdLst/>
              <a:ahLst/>
              <a:cxnLst/>
              <a:rect l="l" t="t" r="r" b="b"/>
              <a:pathLst>
                <a:path w="5394284" h="376517">
                  <a:moveTo>
                    <a:pt x="3192972" y="333324"/>
                  </a:moveTo>
                  <a:cubicBezTo>
                    <a:pt x="3197561" y="333324"/>
                    <a:pt x="3201376" y="333697"/>
                    <a:pt x="3204416" y="334443"/>
                  </a:cubicBezTo>
                  <a:cubicBezTo>
                    <a:pt x="3207456" y="335188"/>
                    <a:pt x="3209865" y="336393"/>
                    <a:pt x="3211643" y="338056"/>
                  </a:cubicBezTo>
                  <a:cubicBezTo>
                    <a:pt x="3213421" y="339720"/>
                    <a:pt x="3214683" y="341900"/>
                    <a:pt x="3215429" y="344595"/>
                  </a:cubicBezTo>
                  <a:cubicBezTo>
                    <a:pt x="3216175" y="347291"/>
                    <a:pt x="3216548" y="350590"/>
                    <a:pt x="3216548" y="354490"/>
                  </a:cubicBezTo>
                  <a:cubicBezTo>
                    <a:pt x="3216548" y="358620"/>
                    <a:pt x="3216175" y="362091"/>
                    <a:pt x="3215429" y="364901"/>
                  </a:cubicBezTo>
                  <a:cubicBezTo>
                    <a:pt x="3214683" y="367712"/>
                    <a:pt x="3213393" y="369978"/>
                    <a:pt x="3211557" y="371698"/>
                  </a:cubicBezTo>
                  <a:cubicBezTo>
                    <a:pt x="3209722" y="373419"/>
                    <a:pt x="3207255" y="374653"/>
                    <a:pt x="3204158" y="375398"/>
                  </a:cubicBezTo>
                  <a:cubicBezTo>
                    <a:pt x="3201060" y="376144"/>
                    <a:pt x="3197217" y="376517"/>
                    <a:pt x="3192628" y="376517"/>
                  </a:cubicBezTo>
                  <a:cubicBezTo>
                    <a:pt x="3188039" y="376517"/>
                    <a:pt x="3184225" y="376144"/>
                    <a:pt x="3181185" y="375398"/>
                  </a:cubicBezTo>
                  <a:cubicBezTo>
                    <a:pt x="3178144" y="374653"/>
                    <a:pt x="3175707" y="373448"/>
                    <a:pt x="3173871" y="371785"/>
                  </a:cubicBezTo>
                  <a:cubicBezTo>
                    <a:pt x="3172036" y="370121"/>
                    <a:pt x="3170745" y="367941"/>
                    <a:pt x="3169999" y="365245"/>
                  </a:cubicBezTo>
                  <a:cubicBezTo>
                    <a:pt x="3169253" y="362549"/>
                    <a:pt x="3168881" y="359251"/>
                    <a:pt x="3168881" y="355351"/>
                  </a:cubicBezTo>
                  <a:cubicBezTo>
                    <a:pt x="3168881" y="351221"/>
                    <a:pt x="3169282" y="347750"/>
                    <a:pt x="3170085" y="344940"/>
                  </a:cubicBezTo>
                  <a:cubicBezTo>
                    <a:pt x="3170888" y="342129"/>
                    <a:pt x="3172208" y="339863"/>
                    <a:pt x="3174043" y="338142"/>
                  </a:cubicBezTo>
                  <a:cubicBezTo>
                    <a:pt x="3175879" y="336422"/>
                    <a:pt x="3178345" y="335188"/>
                    <a:pt x="3181443" y="334443"/>
                  </a:cubicBezTo>
                  <a:cubicBezTo>
                    <a:pt x="3184540" y="333697"/>
                    <a:pt x="3188383" y="333324"/>
                    <a:pt x="3192972" y="333324"/>
                  </a:cubicBezTo>
                  <a:close/>
                  <a:moveTo>
                    <a:pt x="3192628" y="138871"/>
                  </a:moveTo>
                  <a:lnTo>
                    <a:pt x="3161137" y="233516"/>
                  </a:lnTo>
                  <a:lnTo>
                    <a:pt x="3224291" y="233516"/>
                  </a:lnTo>
                  <a:lnTo>
                    <a:pt x="3192800" y="138871"/>
                  </a:lnTo>
                  <a:close/>
                  <a:moveTo>
                    <a:pt x="4987363" y="132160"/>
                  </a:moveTo>
                  <a:lnTo>
                    <a:pt x="4959808" y="222847"/>
                  </a:lnTo>
                  <a:lnTo>
                    <a:pt x="5015208" y="222847"/>
                  </a:lnTo>
                  <a:close/>
                  <a:moveTo>
                    <a:pt x="4292038" y="132160"/>
                  </a:moveTo>
                  <a:lnTo>
                    <a:pt x="4264483" y="222847"/>
                  </a:lnTo>
                  <a:lnTo>
                    <a:pt x="4319883" y="222847"/>
                  </a:lnTo>
                  <a:close/>
                  <a:moveTo>
                    <a:pt x="1710763" y="132160"/>
                  </a:moveTo>
                  <a:lnTo>
                    <a:pt x="1683208" y="222847"/>
                  </a:lnTo>
                  <a:lnTo>
                    <a:pt x="1738608" y="222847"/>
                  </a:lnTo>
                  <a:close/>
                  <a:moveTo>
                    <a:pt x="4577469" y="121491"/>
                  </a:moveTo>
                  <a:cubicBezTo>
                    <a:pt x="4561752" y="121491"/>
                    <a:pt x="4549133" y="127055"/>
                    <a:pt x="4539611" y="138183"/>
                  </a:cubicBezTo>
                  <a:cubicBezTo>
                    <a:pt x="4530089" y="149311"/>
                    <a:pt x="4525328" y="167723"/>
                    <a:pt x="4525328" y="193421"/>
                  </a:cubicBezTo>
                  <a:cubicBezTo>
                    <a:pt x="4525328" y="218889"/>
                    <a:pt x="4530061" y="237187"/>
                    <a:pt x="4539525" y="248315"/>
                  </a:cubicBezTo>
                  <a:cubicBezTo>
                    <a:pt x="4548990" y="259443"/>
                    <a:pt x="4561867" y="265007"/>
                    <a:pt x="4578158" y="265007"/>
                  </a:cubicBezTo>
                  <a:cubicBezTo>
                    <a:pt x="4594907" y="265007"/>
                    <a:pt x="4607870" y="259558"/>
                    <a:pt x="4617048" y="248659"/>
                  </a:cubicBezTo>
                  <a:cubicBezTo>
                    <a:pt x="4626226" y="237761"/>
                    <a:pt x="4630815" y="218201"/>
                    <a:pt x="4630815" y="189979"/>
                  </a:cubicBezTo>
                  <a:cubicBezTo>
                    <a:pt x="4630815" y="166232"/>
                    <a:pt x="4626025" y="148880"/>
                    <a:pt x="4616446" y="137924"/>
                  </a:cubicBezTo>
                  <a:cubicBezTo>
                    <a:pt x="4606867" y="126968"/>
                    <a:pt x="4593874" y="121491"/>
                    <a:pt x="4577469" y="121491"/>
                  </a:cubicBezTo>
                  <a:close/>
                  <a:moveTo>
                    <a:pt x="2224794" y="121491"/>
                  </a:moveTo>
                  <a:cubicBezTo>
                    <a:pt x="2209077" y="121491"/>
                    <a:pt x="2196458" y="127055"/>
                    <a:pt x="2186936" y="138183"/>
                  </a:cubicBezTo>
                  <a:cubicBezTo>
                    <a:pt x="2177414" y="149311"/>
                    <a:pt x="2172653" y="167723"/>
                    <a:pt x="2172653" y="193421"/>
                  </a:cubicBezTo>
                  <a:cubicBezTo>
                    <a:pt x="2172653" y="218889"/>
                    <a:pt x="2177386" y="237187"/>
                    <a:pt x="2186850" y="248315"/>
                  </a:cubicBezTo>
                  <a:cubicBezTo>
                    <a:pt x="2196315" y="259443"/>
                    <a:pt x="2209192" y="265007"/>
                    <a:pt x="2225483" y="265007"/>
                  </a:cubicBezTo>
                  <a:cubicBezTo>
                    <a:pt x="2242232" y="265007"/>
                    <a:pt x="2255195" y="259558"/>
                    <a:pt x="2264373" y="248659"/>
                  </a:cubicBezTo>
                  <a:cubicBezTo>
                    <a:pt x="2273551" y="237761"/>
                    <a:pt x="2278140" y="218201"/>
                    <a:pt x="2278140" y="189979"/>
                  </a:cubicBezTo>
                  <a:cubicBezTo>
                    <a:pt x="2278140" y="166232"/>
                    <a:pt x="2273350" y="148880"/>
                    <a:pt x="2263771" y="137924"/>
                  </a:cubicBezTo>
                  <a:cubicBezTo>
                    <a:pt x="2254192" y="126968"/>
                    <a:pt x="2241199" y="121491"/>
                    <a:pt x="2224794" y="121491"/>
                  </a:cubicBezTo>
                  <a:close/>
                  <a:moveTo>
                    <a:pt x="710319" y="121491"/>
                  </a:moveTo>
                  <a:cubicBezTo>
                    <a:pt x="694603" y="121491"/>
                    <a:pt x="681983" y="127055"/>
                    <a:pt x="672461" y="138183"/>
                  </a:cubicBezTo>
                  <a:cubicBezTo>
                    <a:pt x="662939" y="149311"/>
                    <a:pt x="658178" y="167723"/>
                    <a:pt x="658178" y="193421"/>
                  </a:cubicBezTo>
                  <a:cubicBezTo>
                    <a:pt x="658178" y="218889"/>
                    <a:pt x="662911" y="237187"/>
                    <a:pt x="672375" y="248315"/>
                  </a:cubicBezTo>
                  <a:cubicBezTo>
                    <a:pt x="681840" y="259443"/>
                    <a:pt x="694717" y="265007"/>
                    <a:pt x="711008" y="265007"/>
                  </a:cubicBezTo>
                  <a:cubicBezTo>
                    <a:pt x="727757" y="265007"/>
                    <a:pt x="740721" y="259558"/>
                    <a:pt x="749898" y="248659"/>
                  </a:cubicBezTo>
                  <a:cubicBezTo>
                    <a:pt x="759076" y="237761"/>
                    <a:pt x="763665" y="218201"/>
                    <a:pt x="763665" y="189979"/>
                  </a:cubicBezTo>
                  <a:cubicBezTo>
                    <a:pt x="763665" y="166232"/>
                    <a:pt x="758875" y="148880"/>
                    <a:pt x="749296" y="137924"/>
                  </a:cubicBezTo>
                  <a:cubicBezTo>
                    <a:pt x="739717" y="126968"/>
                    <a:pt x="726724" y="121491"/>
                    <a:pt x="710319" y="121491"/>
                  </a:cubicBezTo>
                  <a:close/>
                  <a:moveTo>
                    <a:pt x="3193317" y="95334"/>
                  </a:moveTo>
                  <a:cubicBezTo>
                    <a:pt x="3200085" y="95334"/>
                    <a:pt x="3205477" y="95420"/>
                    <a:pt x="3209492" y="95592"/>
                  </a:cubicBezTo>
                  <a:cubicBezTo>
                    <a:pt x="3213507" y="95764"/>
                    <a:pt x="3216634" y="96166"/>
                    <a:pt x="3218871" y="96797"/>
                  </a:cubicBezTo>
                  <a:cubicBezTo>
                    <a:pt x="3221108" y="97428"/>
                    <a:pt x="3222714" y="98374"/>
                    <a:pt x="3223689" y="99636"/>
                  </a:cubicBezTo>
                  <a:cubicBezTo>
                    <a:pt x="3224664" y="100898"/>
                    <a:pt x="3225496" y="102619"/>
                    <a:pt x="3226184" y="104798"/>
                  </a:cubicBezTo>
                  <a:lnTo>
                    <a:pt x="3295017" y="302177"/>
                  </a:lnTo>
                  <a:cubicBezTo>
                    <a:pt x="3296394" y="306307"/>
                    <a:pt x="3297254" y="309577"/>
                    <a:pt x="3297599" y="311986"/>
                  </a:cubicBezTo>
                  <a:cubicBezTo>
                    <a:pt x="3297943" y="314395"/>
                    <a:pt x="3297484" y="316202"/>
                    <a:pt x="3296222" y="317406"/>
                  </a:cubicBezTo>
                  <a:cubicBezTo>
                    <a:pt x="3294960" y="318611"/>
                    <a:pt x="3292723" y="319357"/>
                    <a:pt x="3289511" y="319644"/>
                  </a:cubicBezTo>
                  <a:cubicBezTo>
                    <a:pt x="3286298" y="319930"/>
                    <a:pt x="3281881" y="320074"/>
                    <a:pt x="3276260" y="320074"/>
                  </a:cubicBezTo>
                  <a:cubicBezTo>
                    <a:pt x="3270409" y="320074"/>
                    <a:pt x="3265849" y="319988"/>
                    <a:pt x="3262580" y="319816"/>
                  </a:cubicBezTo>
                  <a:cubicBezTo>
                    <a:pt x="3259310" y="319644"/>
                    <a:pt x="3256815" y="319299"/>
                    <a:pt x="3255094" y="318783"/>
                  </a:cubicBezTo>
                  <a:cubicBezTo>
                    <a:pt x="3253373" y="318267"/>
                    <a:pt x="3252169" y="317550"/>
                    <a:pt x="3251480" y="316632"/>
                  </a:cubicBezTo>
                  <a:cubicBezTo>
                    <a:pt x="3250792" y="315714"/>
                    <a:pt x="3250218" y="314510"/>
                    <a:pt x="3249760" y="313018"/>
                  </a:cubicBezTo>
                  <a:lnTo>
                    <a:pt x="3234788" y="268277"/>
                  </a:lnTo>
                  <a:lnTo>
                    <a:pt x="3151156" y="268277"/>
                  </a:lnTo>
                  <a:lnTo>
                    <a:pt x="3137046" y="311814"/>
                  </a:lnTo>
                  <a:cubicBezTo>
                    <a:pt x="3136587" y="313420"/>
                    <a:pt x="3135984" y="314768"/>
                    <a:pt x="3135239" y="315858"/>
                  </a:cubicBezTo>
                  <a:cubicBezTo>
                    <a:pt x="3134493" y="316948"/>
                    <a:pt x="3133288" y="317808"/>
                    <a:pt x="3131625" y="318439"/>
                  </a:cubicBezTo>
                  <a:cubicBezTo>
                    <a:pt x="3129961" y="319070"/>
                    <a:pt x="3127609" y="319500"/>
                    <a:pt x="3124570" y="319730"/>
                  </a:cubicBezTo>
                  <a:cubicBezTo>
                    <a:pt x="3121529" y="319959"/>
                    <a:pt x="3117543" y="320074"/>
                    <a:pt x="3112610" y="320074"/>
                  </a:cubicBezTo>
                  <a:cubicBezTo>
                    <a:pt x="3107333" y="320074"/>
                    <a:pt x="3103203" y="319902"/>
                    <a:pt x="3100220" y="319557"/>
                  </a:cubicBezTo>
                  <a:cubicBezTo>
                    <a:pt x="3097237" y="319213"/>
                    <a:pt x="3095172" y="318382"/>
                    <a:pt x="3094025" y="317062"/>
                  </a:cubicBezTo>
                  <a:cubicBezTo>
                    <a:pt x="3092878" y="315743"/>
                    <a:pt x="3092476" y="313879"/>
                    <a:pt x="3092820" y="311470"/>
                  </a:cubicBezTo>
                  <a:cubicBezTo>
                    <a:pt x="3093164" y="309060"/>
                    <a:pt x="3094025" y="305848"/>
                    <a:pt x="3095402" y="301833"/>
                  </a:cubicBezTo>
                  <a:lnTo>
                    <a:pt x="3164062" y="104282"/>
                  </a:lnTo>
                  <a:cubicBezTo>
                    <a:pt x="3164751" y="102332"/>
                    <a:pt x="3165554" y="100755"/>
                    <a:pt x="3166472" y="99550"/>
                  </a:cubicBezTo>
                  <a:cubicBezTo>
                    <a:pt x="3167389" y="98345"/>
                    <a:pt x="3168852" y="97428"/>
                    <a:pt x="3170860" y="96797"/>
                  </a:cubicBezTo>
                  <a:cubicBezTo>
                    <a:pt x="3172867" y="96166"/>
                    <a:pt x="3175649" y="95764"/>
                    <a:pt x="3179206" y="95592"/>
                  </a:cubicBezTo>
                  <a:cubicBezTo>
                    <a:pt x="3182762" y="95420"/>
                    <a:pt x="3187466" y="95334"/>
                    <a:pt x="3193317" y="95334"/>
                  </a:cubicBezTo>
                  <a:close/>
                  <a:moveTo>
                    <a:pt x="5153025" y="66768"/>
                  </a:moveTo>
                  <a:lnTo>
                    <a:pt x="5225816" y="66768"/>
                  </a:lnTo>
                  <a:lnTo>
                    <a:pt x="5320805" y="206338"/>
                  </a:lnTo>
                  <a:lnTo>
                    <a:pt x="5320805" y="66768"/>
                  </a:lnTo>
                  <a:lnTo>
                    <a:pt x="5394284" y="66768"/>
                  </a:lnTo>
                  <a:lnTo>
                    <a:pt x="5394284" y="319041"/>
                  </a:lnTo>
                  <a:lnTo>
                    <a:pt x="5320805" y="319041"/>
                  </a:lnTo>
                  <a:lnTo>
                    <a:pt x="5226332" y="180526"/>
                  </a:lnTo>
                  <a:lnTo>
                    <a:pt x="5226332" y="319041"/>
                  </a:lnTo>
                  <a:lnTo>
                    <a:pt x="5153025" y="319041"/>
                  </a:lnTo>
                  <a:close/>
                  <a:moveTo>
                    <a:pt x="4945805" y="66768"/>
                  </a:moveTo>
                  <a:lnTo>
                    <a:pt x="5030835" y="66768"/>
                  </a:lnTo>
                  <a:lnTo>
                    <a:pt x="5125631" y="319041"/>
                  </a:lnTo>
                  <a:lnTo>
                    <a:pt x="5043999" y="319041"/>
                  </a:lnTo>
                  <a:lnTo>
                    <a:pt x="5031379" y="277397"/>
                  </a:lnTo>
                  <a:lnTo>
                    <a:pt x="4942877" y="277397"/>
                  </a:lnTo>
                  <a:lnTo>
                    <a:pt x="4930581" y="319041"/>
                  </a:lnTo>
                  <a:lnTo>
                    <a:pt x="4850987" y="319041"/>
                  </a:lnTo>
                  <a:close/>
                  <a:moveTo>
                    <a:pt x="4250480" y="66768"/>
                  </a:moveTo>
                  <a:lnTo>
                    <a:pt x="4335510" y="66768"/>
                  </a:lnTo>
                  <a:lnTo>
                    <a:pt x="4430306" y="319041"/>
                  </a:lnTo>
                  <a:lnTo>
                    <a:pt x="4348675" y="319041"/>
                  </a:lnTo>
                  <a:lnTo>
                    <a:pt x="4336053" y="277397"/>
                  </a:lnTo>
                  <a:lnTo>
                    <a:pt x="4247552" y="277397"/>
                  </a:lnTo>
                  <a:lnTo>
                    <a:pt x="4235256" y="319041"/>
                  </a:lnTo>
                  <a:lnTo>
                    <a:pt x="4155663" y="319041"/>
                  </a:lnTo>
                  <a:close/>
                  <a:moveTo>
                    <a:pt x="4050706" y="66768"/>
                  </a:moveTo>
                  <a:lnTo>
                    <a:pt x="4128832" y="66768"/>
                  </a:lnTo>
                  <a:lnTo>
                    <a:pt x="4128832" y="319041"/>
                  </a:lnTo>
                  <a:lnTo>
                    <a:pt x="4050706" y="319041"/>
                  </a:lnTo>
                  <a:close/>
                  <a:moveTo>
                    <a:pt x="3324225" y="66768"/>
                  </a:moveTo>
                  <a:lnTo>
                    <a:pt x="3397016" y="66768"/>
                  </a:lnTo>
                  <a:lnTo>
                    <a:pt x="3492005" y="206338"/>
                  </a:lnTo>
                  <a:lnTo>
                    <a:pt x="3492005" y="66768"/>
                  </a:lnTo>
                  <a:lnTo>
                    <a:pt x="3565485" y="66768"/>
                  </a:lnTo>
                  <a:lnTo>
                    <a:pt x="3565485" y="319041"/>
                  </a:lnTo>
                  <a:lnTo>
                    <a:pt x="3492005" y="319041"/>
                  </a:lnTo>
                  <a:lnTo>
                    <a:pt x="3397532" y="180526"/>
                  </a:lnTo>
                  <a:lnTo>
                    <a:pt x="3397532" y="319041"/>
                  </a:lnTo>
                  <a:lnTo>
                    <a:pt x="3324225" y="319041"/>
                  </a:lnTo>
                  <a:close/>
                  <a:moveTo>
                    <a:pt x="2819228" y="66768"/>
                  </a:moveTo>
                  <a:lnTo>
                    <a:pt x="2897181" y="66768"/>
                  </a:lnTo>
                  <a:lnTo>
                    <a:pt x="2897181" y="155047"/>
                  </a:lnTo>
                  <a:lnTo>
                    <a:pt x="2982362" y="155047"/>
                  </a:lnTo>
                  <a:lnTo>
                    <a:pt x="2982362" y="66768"/>
                  </a:lnTo>
                  <a:lnTo>
                    <a:pt x="3060660" y="66768"/>
                  </a:lnTo>
                  <a:lnTo>
                    <a:pt x="3060660" y="319041"/>
                  </a:lnTo>
                  <a:lnTo>
                    <a:pt x="2982362" y="319041"/>
                  </a:lnTo>
                  <a:lnTo>
                    <a:pt x="2982362" y="216996"/>
                  </a:lnTo>
                  <a:lnTo>
                    <a:pt x="2897181" y="216996"/>
                  </a:lnTo>
                  <a:lnTo>
                    <a:pt x="2897181" y="319041"/>
                  </a:lnTo>
                  <a:lnTo>
                    <a:pt x="2819228" y="319041"/>
                  </a:lnTo>
                  <a:close/>
                  <a:moveTo>
                    <a:pt x="2524125" y="66768"/>
                  </a:moveTo>
                  <a:lnTo>
                    <a:pt x="2596916" y="66768"/>
                  </a:lnTo>
                  <a:lnTo>
                    <a:pt x="2691905" y="206338"/>
                  </a:lnTo>
                  <a:lnTo>
                    <a:pt x="2691905" y="66768"/>
                  </a:lnTo>
                  <a:lnTo>
                    <a:pt x="2765385" y="66768"/>
                  </a:lnTo>
                  <a:lnTo>
                    <a:pt x="2765385" y="319041"/>
                  </a:lnTo>
                  <a:lnTo>
                    <a:pt x="2691905" y="319041"/>
                  </a:lnTo>
                  <a:lnTo>
                    <a:pt x="2597432" y="180526"/>
                  </a:lnTo>
                  <a:lnTo>
                    <a:pt x="2597432" y="319041"/>
                  </a:lnTo>
                  <a:lnTo>
                    <a:pt x="2524125" y="319041"/>
                  </a:lnTo>
                  <a:close/>
                  <a:moveTo>
                    <a:pt x="1875909" y="66768"/>
                  </a:moveTo>
                  <a:lnTo>
                    <a:pt x="1953862" y="66768"/>
                  </a:lnTo>
                  <a:lnTo>
                    <a:pt x="1953862" y="256919"/>
                  </a:lnTo>
                  <a:lnTo>
                    <a:pt x="2075524" y="256919"/>
                  </a:lnTo>
                  <a:lnTo>
                    <a:pt x="2075524" y="319041"/>
                  </a:lnTo>
                  <a:lnTo>
                    <a:pt x="1875909" y="319041"/>
                  </a:lnTo>
                  <a:close/>
                  <a:moveTo>
                    <a:pt x="1669205" y="66768"/>
                  </a:moveTo>
                  <a:lnTo>
                    <a:pt x="1754235" y="66768"/>
                  </a:lnTo>
                  <a:lnTo>
                    <a:pt x="1849031" y="319041"/>
                  </a:lnTo>
                  <a:lnTo>
                    <a:pt x="1767400" y="319041"/>
                  </a:lnTo>
                  <a:lnTo>
                    <a:pt x="1754778" y="277397"/>
                  </a:lnTo>
                  <a:lnTo>
                    <a:pt x="1666277" y="277397"/>
                  </a:lnTo>
                  <a:lnTo>
                    <a:pt x="1653981" y="319041"/>
                  </a:lnTo>
                  <a:lnTo>
                    <a:pt x="1574387" y="319041"/>
                  </a:lnTo>
                  <a:close/>
                  <a:moveTo>
                    <a:pt x="1336142" y="66768"/>
                  </a:moveTo>
                  <a:lnTo>
                    <a:pt x="1556752" y="66768"/>
                  </a:lnTo>
                  <a:lnTo>
                    <a:pt x="1556752" y="117188"/>
                  </a:lnTo>
                  <a:lnTo>
                    <a:pt x="1415138" y="264835"/>
                  </a:lnTo>
                  <a:lnTo>
                    <a:pt x="1561914" y="264835"/>
                  </a:lnTo>
                  <a:lnTo>
                    <a:pt x="1561914" y="319041"/>
                  </a:lnTo>
                  <a:lnTo>
                    <a:pt x="1322547" y="319041"/>
                  </a:lnTo>
                  <a:lnTo>
                    <a:pt x="1322547" y="266728"/>
                  </a:lnTo>
                  <a:lnTo>
                    <a:pt x="1462679" y="120630"/>
                  </a:lnTo>
                  <a:lnTo>
                    <a:pt x="1336142" y="120630"/>
                  </a:lnTo>
                  <a:close/>
                  <a:moveTo>
                    <a:pt x="884448" y="66768"/>
                  </a:moveTo>
                  <a:lnTo>
                    <a:pt x="986966" y="66768"/>
                  </a:lnTo>
                  <a:lnTo>
                    <a:pt x="1026502" y="220266"/>
                  </a:lnTo>
                  <a:lnTo>
                    <a:pt x="1065756" y="66768"/>
                  </a:lnTo>
                  <a:lnTo>
                    <a:pt x="1168212" y="66768"/>
                  </a:lnTo>
                  <a:lnTo>
                    <a:pt x="1168212" y="319041"/>
                  </a:lnTo>
                  <a:lnTo>
                    <a:pt x="1104370" y="319041"/>
                  </a:lnTo>
                  <a:lnTo>
                    <a:pt x="1104370" y="126653"/>
                  </a:lnTo>
                  <a:lnTo>
                    <a:pt x="1055178" y="319041"/>
                  </a:lnTo>
                  <a:lnTo>
                    <a:pt x="997391" y="319041"/>
                  </a:lnTo>
                  <a:lnTo>
                    <a:pt x="948291" y="126653"/>
                  </a:lnTo>
                  <a:lnTo>
                    <a:pt x="948291" y="319041"/>
                  </a:lnTo>
                  <a:lnTo>
                    <a:pt x="884448" y="319041"/>
                  </a:lnTo>
                  <a:close/>
                  <a:moveTo>
                    <a:pt x="295103" y="66768"/>
                  </a:moveTo>
                  <a:lnTo>
                    <a:pt x="373056" y="66768"/>
                  </a:lnTo>
                  <a:lnTo>
                    <a:pt x="373056" y="155047"/>
                  </a:lnTo>
                  <a:lnTo>
                    <a:pt x="458237" y="155047"/>
                  </a:lnTo>
                  <a:lnTo>
                    <a:pt x="458237" y="66768"/>
                  </a:lnTo>
                  <a:lnTo>
                    <a:pt x="536535" y="66768"/>
                  </a:lnTo>
                  <a:lnTo>
                    <a:pt x="536535" y="319041"/>
                  </a:lnTo>
                  <a:lnTo>
                    <a:pt x="458237" y="319041"/>
                  </a:lnTo>
                  <a:lnTo>
                    <a:pt x="458237" y="216996"/>
                  </a:lnTo>
                  <a:lnTo>
                    <a:pt x="373056" y="216996"/>
                  </a:lnTo>
                  <a:lnTo>
                    <a:pt x="373056" y="319041"/>
                  </a:lnTo>
                  <a:lnTo>
                    <a:pt x="295103" y="319041"/>
                  </a:lnTo>
                  <a:close/>
                  <a:moveTo>
                    <a:pt x="0" y="66768"/>
                  </a:moveTo>
                  <a:lnTo>
                    <a:pt x="72791" y="66768"/>
                  </a:lnTo>
                  <a:lnTo>
                    <a:pt x="167780" y="206338"/>
                  </a:lnTo>
                  <a:lnTo>
                    <a:pt x="167780" y="66768"/>
                  </a:lnTo>
                  <a:lnTo>
                    <a:pt x="241260" y="66768"/>
                  </a:lnTo>
                  <a:lnTo>
                    <a:pt x="241260" y="319041"/>
                  </a:lnTo>
                  <a:lnTo>
                    <a:pt x="167780" y="319041"/>
                  </a:lnTo>
                  <a:lnTo>
                    <a:pt x="73307" y="180526"/>
                  </a:lnTo>
                  <a:lnTo>
                    <a:pt x="73307" y="319041"/>
                  </a:lnTo>
                  <a:lnTo>
                    <a:pt x="0" y="319041"/>
                  </a:lnTo>
                  <a:close/>
                  <a:moveTo>
                    <a:pt x="4577641" y="62466"/>
                  </a:moveTo>
                  <a:cubicBezTo>
                    <a:pt x="4619630" y="62466"/>
                    <a:pt x="4651981" y="73738"/>
                    <a:pt x="4674696" y="96280"/>
                  </a:cubicBezTo>
                  <a:cubicBezTo>
                    <a:pt x="4697411" y="118823"/>
                    <a:pt x="4708768" y="150400"/>
                    <a:pt x="4708768" y="191012"/>
                  </a:cubicBezTo>
                  <a:cubicBezTo>
                    <a:pt x="4708768" y="220495"/>
                    <a:pt x="4703806" y="244673"/>
                    <a:pt x="4693883" y="263545"/>
                  </a:cubicBezTo>
                  <a:cubicBezTo>
                    <a:pt x="4683960" y="282416"/>
                    <a:pt x="4669620" y="297101"/>
                    <a:pt x="4650863" y="307598"/>
                  </a:cubicBezTo>
                  <a:cubicBezTo>
                    <a:pt x="4632106" y="318095"/>
                    <a:pt x="4608731" y="323343"/>
                    <a:pt x="4580739" y="323343"/>
                  </a:cubicBezTo>
                  <a:cubicBezTo>
                    <a:pt x="4552288" y="323343"/>
                    <a:pt x="4528741" y="318812"/>
                    <a:pt x="4510099" y="309749"/>
                  </a:cubicBezTo>
                  <a:cubicBezTo>
                    <a:pt x="4491457" y="300686"/>
                    <a:pt x="4476342" y="286346"/>
                    <a:pt x="4464755" y="266728"/>
                  </a:cubicBezTo>
                  <a:cubicBezTo>
                    <a:pt x="4453169" y="247111"/>
                    <a:pt x="4447375" y="222560"/>
                    <a:pt x="4447375" y="193077"/>
                  </a:cubicBezTo>
                  <a:cubicBezTo>
                    <a:pt x="4447375" y="151892"/>
                    <a:pt x="4458847" y="119827"/>
                    <a:pt x="4481791" y="96883"/>
                  </a:cubicBezTo>
                  <a:cubicBezTo>
                    <a:pt x="4504736" y="73938"/>
                    <a:pt x="4536686" y="62466"/>
                    <a:pt x="4577641" y="62466"/>
                  </a:cubicBezTo>
                  <a:close/>
                  <a:moveTo>
                    <a:pt x="3878642" y="62466"/>
                  </a:moveTo>
                  <a:cubicBezTo>
                    <a:pt x="3906519" y="62466"/>
                    <a:pt x="3927370" y="64990"/>
                    <a:pt x="3941194" y="70038"/>
                  </a:cubicBezTo>
                  <a:cubicBezTo>
                    <a:pt x="3955018" y="75086"/>
                    <a:pt x="3966490" y="82915"/>
                    <a:pt x="3975611" y="93527"/>
                  </a:cubicBezTo>
                  <a:cubicBezTo>
                    <a:pt x="3984731" y="104139"/>
                    <a:pt x="3991586" y="117590"/>
                    <a:pt x="3996174" y="133880"/>
                  </a:cubicBezTo>
                  <a:lnTo>
                    <a:pt x="3920974" y="147303"/>
                  </a:lnTo>
                  <a:cubicBezTo>
                    <a:pt x="3917877" y="137781"/>
                    <a:pt x="3912628" y="130496"/>
                    <a:pt x="3905229" y="125448"/>
                  </a:cubicBezTo>
                  <a:cubicBezTo>
                    <a:pt x="3897829" y="120401"/>
                    <a:pt x="3888394" y="117877"/>
                    <a:pt x="3876921" y="117877"/>
                  </a:cubicBezTo>
                  <a:cubicBezTo>
                    <a:pt x="3859828" y="117877"/>
                    <a:pt x="3846205" y="123814"/>
                    <a:pt x="3836052" y="135687"/>
                  </a:cubicBezTo>
                  <a:cubicBezTo>
                    <a:pt x="3825899" y="147561"/>
                    <a:pt x="3820822" y="166347"/>
                    <a:pt x="3820822" y="192044"/>
                  </a:cubicBezTo>
                  <a:cubicBezTo>
                    <a:pt x="3820822" y="219348"/>
                    <a:pt x="3825956" y="238851"/>
                    <a:pt x="3836224" y="250552"/>
                  </a:cubicBezTo>
                  <a:cubicBezTo>
                    <a:pt x="3846491" y="262254"/>
                    <a:pt x="3860803" y="268105"/>
                    <a:pt x="3879158" y="268105"/>
                  </a:cubicBezTo>
                  <a:cubicBezTo>
                    <a:pt x="3887877" y="268105"/>
                    <a:pt x="3896195" y="266843"/>
                    <a:pt x="3904110" y="264319"/>
                  </a:cubicBezTo>
                  <a:cubicBezTo>
                    <a:pt x="3912026" y="261795"/>
                    <a:pt x="3921089" y="257493"/>
                    <a:pt x="3931299" y="251413"/>
                  </a:cubicBezTo>
                  <a:lnTo>
                    <a:pt x="3931299" y="227665"/>
                  </a:lnTo>
                  <a:lnTo>
                    <a:pt x="3879158" y="227665"/>
                  </a:lnTo>
                  <a:lnTo>
                    <a:pt x="3879158" y="175180"/>
                  </a:lnTo>
                  <a:lnTo>
                    <a:pt x="3999616" y="175180"/>
                  </a:lnTo>
                  <a:lnTo>
                    <a:pt x="3999616" y="282732"/>
                  </a:lnTo>
                  <a:cubicBezTo>
                    <a:pt x="3976557" y="298449"/>
                    <a:pt x="3956165" y="309146"/>
                    <a:pt x="3938441" y="314825"/>
                  </a:cubicBezTo>
                  <a:cubicBezTo>
                    <a:pt x="3920716" y="320504"/>
                    <a:pt x="3899693" y="323343"/>
                    <a:pt x="3875373" y="323343"/>
                  </a:cubicBezTo>
                  <a:cubicBezTo>
                    <a:pt x="3845430" y="323343"/>
                    <a:pt x="3821023" y="318238"/>
                    <a:pt x="3802151" y="308028"/>
                  </a:cubicBezTo>
                  <a:cubicBezTo>
                    <a:pt x="3783280" y="297818"/>
                    <a:pt x="3768653" y="282617"/>
                    <a:pt x="3758270" y="262426"/>
                  </a:cubicBezTo>
                  <a:cubicBezTo>
                    <a:pt x="3747888" y="242235"/>
                    <a:pt x="3742697" y="219061"/>
                    <a:pt x="3742697" y="192905"/>
                  </a:cubicBezTo>
                  <a:cubicBezTo>
                    <a:pt x="3742697" y="165372"/>
                    <a:pt x="3748376" y="141423"/>
                    <a:pt x="3759733" y="121060"/>
                  </a:cubicBezTo>
                  <a:cubicBezTo>
                    <a:pt x="3771091" y="100697"/>
                    <a:pt x="3787725" y="85238"/>
                    <a:pt x="3809637" y="74684"/>
                  </a:cubicBezTo>
                  <a:cubicBezTo>
                    <a:pt x="3826730" y="66539"/>
                    <a:pt x="3849732" y="62466"/>
                    <a:pt x="3878642" y="62466"/>
                  </a:cubicBezTo>
                  <a:close/>
                  <a:moveTo>
                    <a:pt x="2224966" y="62466"/>
                  </a:moveTo>
                  <a:cubicBezTo>
                    <a:pt x="2266954" y="62466"/>
                    <a:pt x="2299306" y="73738"/>
                    <a:pt x="2322021" y="96280"/>
                  </a:cubicBezTo>
                  <a:cubicBezTo>
                    <a:pt x="2344736" y="118823"/>
                    <a:pt x="2356093" y="150400"/>
                    <a:pt x="2356093" y="191012"/>
                  </a:cubicBezTo>
                  <a:cubicBezTo>
                    <a:pt x="2356093" y="220495"/>
                    <a:pt x="2351131" y="244673"/>
                    <a:pt x="2341208" y="263545"/>
                  </a:cubicBezTo>
                  <a:cubicBezTo>
                    <a:pt x="2331285" y="282416"/>
                    <a:pt x="2316944" y="297101"/>
                    <a:pt x="2298187" y="307598"/>
                  </a:cubicBezTo>
                  <a:cubicBezTo>
                    <a:pt x="2279430" y="318095"/>
                    <a:pt x="2256056" y="323343"/>
                    <a:pt x="2228064" y="323343"/>
                  </a:cubicBezTo>
                  <a:cubicBezTo>
                    <a:pt x="2199613" y="323343"/>
                    <a:pt x="2176066" y="318812"/>
                    <a:pt x="2157424" y="309749"/>
                  </a:cubicBezTo>
                  <a:cubicBezTo>
                    <a:pt x="2138782" y="300686"/>
                    <a:pt x="2123667" y="286346"/>
                    <a:pt x="2112080" y="266728"/>
                  </a:cubicBezTo>
                  <a:cubicBezTo>
                    <a:pt x="2100493" y="247111"/>
                    <a:pt x="2094700" y="222560"/>
                    <a:pt x="2094700" y="193077"/>
                  </a:cubicBezTo>
                  <a:cubicBezTo>
                    <a:pt x="2094700" y="151892"/>
                    <a:pt x="2106172" y="119827"/>
                    <a:pt x="2129116" y="96883"/>
                  </a:cubicBezTo>
                  <a:cubicBezTo>
                    <a:pt x="2152061" y="73938"/>
                    <a:pt x="2184011" y="62466"/>
                    <a:pt x="2224966" y="62466"/>
                  </a:cubicBezTo>
                  <a:close/>
                  <a:moveTo>
                    <a:pt x="710491" y="62466"/>
                  </a:moveTo>
                  <a:cubicBezTo>
                    <a:pt x="752479" y="62466"/>
                    <a:pt x="784831" y="73738"/>
                    <a:pt x="807546" y="96280"/>
                  </a:cubicBezTo>
                  <a:cubicBezTo>
                    <a:pt x="830261" y="118823"/>
                    <a:pt x="841618" y="150400"/>
                    <a:pt x="841618" y="191012"/>
                  </a:cubicBezTo>
                  <a:cubicBezTo>
                    <a:pt x="841618" y="220495"/>
                    <a:pt x="836657" y="244673"/>
                    <a:pt x="826733" y="263545"/>
                  </a:cubicBezTo>
                  <a:cubicBezTo>
                    <a:pt x="816810" y="282416"/>
                    <a:pt x="802470" y="297101"/>
                    <a:pt x="783712" y="307598"/>
                  </a:cubicBezTo>
                  <a:cubicBezTo>
                    <a:pt x="764955" y="318095"/>
                    <a:pt x="741581" y="323343"/>
                    <a:pt x="713589" y="323343"/>
                  </a:cubicBezTo>
                  <a:cubicBezTo>
                    <a:pt x="685138" y="323343"/>
                    <a:pt x="661591" y="318812"/>
                    <a:pt x="642949" y="309749"/>
                  </a:cubicBezTo>
                  <a:cubicBezTo>
                    <a:pt x="624307" y="300686"/>
                    <a:pt x="609192" y="286346"/>
                    <a:pt x="597605" y="266728"/>
                  </a:cubicBezTo>
                  <a:cubicBezTo>
                    <a:pt x="586018" y="247111"/>
                    <a:pt x="580225" y="222560"/>
                    <a:pt x="580225" y="193077"/>
                  </a:cubicBezTo>
                  <a:cubicBezTo>
                    <a:pt x="580225" y="151892"/>
                    <a:pt x="591697" y="119827"/>
                    <a:pt x="614641" y="96883"/>
                  </a:cubicBezTo>
                  <a:cubicBezTo>
                    <a:pt x="637586" y="73938"/>
                    <a:pt x="669536" y="62466"/>
                    <a:pt x="710491" y="62466"/>
                  </a:cubicBezTo>
                  <a:close/>
                  <a:moveTo>
                    <a:pt x="3193833" y="28394"/>
                  </a:moveTo>
                  <a:cubicBezTo>
                    <a:pt x="3197504" y="28394"/>
                    <a:pt x="3200601" y="28451"/>
                    <a:pt x="3203125" y="28566"/>
                  </a:cubicBezTo>
                  <a:cubicBezTo>
                    <a:pt x="3205649" y="28681"/>
                    <a:pt x="3207771" y="28996"/>
                    <a:pt x="3209492" y="29512"/>
                  </a:cubicBezTo>
                  <a:cubicBezTo>
                    <a:pt x="3211213" y="30029"/>
                    <a:pt x="3212762" y="30746"/>
                    <a:pt x="3214139" y="31663"/>
                  </a:cubicBezTo>
                  <a:cubicBezTo>
                    <a:pt x="3215515" y="32581"/>
                    <a:pt x="3216949" y="33843"/>
                    <a:pt x="3218441" y="35449"/>
                  </a:cubicBezTo>
                  <a:lnTo>
                    <a:pt x="3252513" y="72275"/>
                  </a:lnTo>
                  <a:cubicBezTo>
                    <a:pt x="3254004" y="73881"/>
                    <a:pt x="3254893" y="75229"/>
                    <a:pt x="3255180" y="76319"/>
                  </a:cubicBezTo>
                  <a:cubicBezTo>
                    <a:pt x="3255467" y="77409"/>
                    <a:pt x="3255123" y="78269"/>
                    <a:pt x="3254148" y="78900"/>
                  </a:cubicBezTo>
                  <a:cubicBezTo>
                    <a:pt x="3253172" y="79531"/>
                    <a:pt x="3251480" y="79961"/>
                    <a:pt x="3249071" y="80191"/>
                  </a:cubicBezTo>
                  <a:cubicBezTo>
                    <a:pt x="3246662" y="80420"/>
                    <a:pt x="3243450" y="80535"/>
                    <a:pt x="3239435" y="80535"/>
                  </a:cubicBezTo>
                  <a:cubicBezTo>
                    <a:pt x="3234731" y="80535"/>
                    <a:pt x="3230888" y="80449"/>
                    <a:pt x="3227905" y="80277"/>
                  </a:cubicBezTo>
                  <a:cubicBezTo>
                    <a:pt x="3224922" y="80105"/>
                    <a:pt x="3222542" y="79818"/>
                    <a:pt x="3220764" y="79416"/>
                  </a:cubicBezTo>
                  <a:cubicBezTo>
                    <a:pt x="3218985" y="79015"/>
                    <a:pt x="3217609" y="78470"/>
                    <a:pt x="3216634" y="77782"/>
                  </a:cubicBezTo>
                  <a:cubicBezTo>
                    <a:pt x="3215658" y="77093"/>
                    <a:pt x="3214712" y="76233"/>
                    <a:pt x="3213794" y="75200"/>
                  </a:cubicBezTo>
                  <a:lnTo>
                    <a:pt x="3193489" y="51625"/>
                  </a:lnTo>
                  <a:lnTo>
                    <a:pt x="3172495" y="74684"/>
                  </a:lnTo>
                  <a:cubicBezTo>
                    <a:pt x="3171462" y="75946"/>
                    <a:pt x="3170458" y="76921"/>
                    <a:pt x="3169483" y="77609"/>
                  </a:cubicBezTo>
                  <a:cubicBezTo>
                    <a:pt x="3168508" y="78298"/>
                    <a:pt x="3167131" y="78871"/>
                    <a:pt x="3165353" y="79330"/>
                  </a:cubicBezTo>
                  <a:cubicBezTo>
                    <a:pt x="3163575" y="79789"/>
                    <a:pt x="3161252" y="80105"/>
                    <a:pt x="3158384" y="80277"/>
                  </a:cubicBezTo>
                  <a:cubicBezTo>
                    <a:pt x="3155516" y="80449"/>
                    <a:pt x="3151673" y="80535"/>
                    <a:pt x="3146854" y="80535"/>
                  </a:cubicBezTo>
                  <a:cubicBezTo>
                    <a:pt x="3142954" y="80535"/>
                    <a:pt x="3139856" y="80391"/>
                    <a:pt x="3137562" y="80105"/>
                  </a:cubicBezTo>
                  <a:cubicBezTo>
                    <a:pt x="3135267" y="79818"/>
                    <a:pt x="3133632" y="79359"/>
                    <a:pt x="3132657" y="78728"/>
                  </a:cubicBezTo>
                  <a:cubicBezTo>
                    <a:pt x="3131682" y="78097"/>
                    <a:pt x="3131309" y="77265"/>
                    <a:pt x="3131539" y="76233"/>
                  </a:cubicBezTo>
                  <a:cubicBezTo>
                    <a:pt x="3131768" y="75200"/>
                    <a:pt x="3132571" y="73881"/>
                    <a:pt x="3133948" y="72275"/>
                  </a:cubicBezTo>
                  <a:lnTo>
                    <a:pt x="3167504" y="35449"/>
                  </a:lnTo>
                  <a:cubicBezTo>
                    <a:pt x="3168766" y="33958"/>
                    <a:pt x="3170143" y="32753"/>
                    <a:pt x="3171634" y="31836"/>
                  </a:cubicBezTo>
                  <a:cubicBezTo>
                    <a:pt x="3173125" y="30918"/>
                    <a:pt x="3174875" y="30201"/>
                    <a:pt x="3176883" y="29684"/>
                  </a:cubicBezTo>
                  <a:cubicBezTo>
                    <a:pt x="3178890" y="29168"/>
                    <a:pt x="3181271" y="28824"/>
                    <a:pt x="3184024" y="28652"/>
                  </a:cubicBezTo>
                  <a:cubicBezTo>
                    <a:pt x="3186777" y="28480"/>
                    <a:pt x="3190047" y="28394"/>
                    <a:pt x="3193833" y="28394"/>
                  </a:cubicBezTo>
                  <a:close/>
                  <a:moveTo>
                    <a:pt x="4985728" y="0"/>
                  </a:moveTo>
                  <a:lnTo>
                    <a:pt x="5045957" y="0"/>
                  </a:lnTo>
                  <a:lnTo>
                    <a:pt x="4990374" y="51453"/>
                  </a:lnTo>
                  <a:lnTo>
                    <a:pt x="4956818" y="51453"/>
                  </a:lnTo>
                  <a:close/>
                  <a:moveTo>
                    <a:pt x="4290403" y="0"/>
                  </a:moveTo>
                  <a:lnTo>
                    <a:pt x="4350632" y="0"/>
                  </a:lnTo>
                  <a:lnTo>
                    <a:pt x="4295049" y="51453"/>
                  </a:lnTo>
                  <a:lnTo>
                    <a:pt x="4261493" y="51453"/>
                  </a:lnTo>
                  <a:close/>
                  <a:moveTo>
                    <a:pt x="709115" y="0"/>
                  </a:moveTo>
                  <a:lnTo>
                    <a:pt x="769344" y="0"/>
                  </a:lnTo>
                  <a:lnTo>
                    <a:pt x="713761" y="51453"/>
                  </a:lnTo>
                  <a:lnTo>
                    <a:pt x="680205" y="51453"/>
                  </a:lnTo>
                  <a:close/>
                </a:path>
              </a:pathLst>
            </a:cu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TextBox 6">
              <a:extLst>
                <a:ext uri="{FF2B5EF4-FFF2-40B4-BE49-F238E27FC236}">
                  <a16:creationId xmlns:a16="http://schemas.microsoft.com/office/drawing/2014/main" id="{C178F117-F584-B4E0-851D-4CEC5FB37B77}"/>
                </a:ext>
              </a:extLst>
            </p:cNvPr>
            <p:cNvSpPr txBox="1"/>
            <p:nvPr userDrawn="1"/>
          </p:nvSpPr>
          <p:spPr>
            <a:xfrm>
              <a:off x="7055892" y="4133718"/>
              <a:ext cx="3562066" cy="369332"/>
            </a:xfrm>
            <a:prstGeom prst="rect">
              <a:avLst/>
            </a:prstGeom>
            <a:noFill/>
          </p:spPr>
          <p:txBody>
            <a:bodyPr wrap="square" rtlCol="0">
              <a:spAutoFit/>
            </a:bodyPr>
            <a:lstStyle/>
            <a:p>
              <a:r>
                <a:rPr lang="en-US" b="1"/>
                <a:t>GIÁO ÁN ĐƯỢC CHIA SẺ TẠI</a:t>
              </a:r>
            </a:p>
          </p:txBody>
        </p:sp>
        <p:sp>
          <p:nvSpPr>
            <p:cNvPr id="8" name="TextBox 7">
              <a:extLst>
                <a:ext uri="{FF2B5EF4-FFF2-40B4-BE49-F238E27FC236}">
                  <a16:creationId xmlns:a16="http://schemas.microsoft.com/office/drawing/2014/main" id="{14C55DA5-39B9-1487-670F-41F3D6D38A50}"/>
                </a:ext>
              </a:extLst>
            </p:cNvPr>
            <p:cNvSpPr txBox="1"/>
            <p:nvPr userDrawn="1"/>
          </p:nvSpPr>
          <p:spPr>
            <a:xfrm>
              <a:off x="6278216" y="4476014"/>
              <a:ext cx="4326340" cy="369332"/>
            </a:xfrm>
            <a:prstGeom prst="rect">
              <a:avLst/>
            </a:prstGeom>
            <a:noFill/>
          </p:spPr>
          <p:txBody>
            <a:bodyPr wrap="square" rtlCol="0">
              <a:spAutoFit/>
            </a:bodyPr>
            <a:lstStyle/>
            <a:p>
              <a:r>
                <a:rPr lang="en-US" b="1">
                  <a:solidFill>
                    <a:srgbClr val="FF0000"/>
                  </a:solidFill>
                </a:rPr>
                <a:t>https://www.hanhtranggiaovien.com</a:t>
              </a:r>
            </a:p>
          </p:txBody>
        </p:sp>
      </p:grpSp>
    </p:spTree>
    <p:extLst>
      <p:ext uri="{BB962C8B-B14F-4D97-AF65-F5344CB8AC3E}">
        <p14:creationId xmlns:p14="http://schemas.microsoft.com/office/powerpoint/2010/main" val="44539413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6.png"/><Relationship Id="rId7"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microsoft.com/office/2007/relationships/hdphoto" Target="../media/hdphoto1.wdp"/><Relationship Id="rId9" Type="http://schemas.openxmlformats.org/officeDocument/2006/relationships/image" Target="../media/image11.png"/></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2.jpeg"/><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12.jpeg"/><Relationship Id="rId7" Type="http://schemas.openxmlformats.org/officeDocument/2006/relationships/image" Target="../media/image34.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 Id="rId9" Type="http://schemas.openxmlformats.org/officeDocument/2006/relationships/image" Target="../media/image36.png"/></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38.png"/><Relationship Id="rId5" Type="http://schemas.openxmlformats.org/officeDocument/2006/relationships/image" Target="../media/image31.png"/><Relationship Id="rId4" Type="http://schemas.openxmlformats.org/officeDocument/2006/relationships/image" Target="../media/image37.emf"/></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audio" Target="../media/audio2.wav"/><Relationship Id="rId1" Type="http://schemas.openxmlformats.org/officeDocument/2006/relationships/slideLayout" Target="../slideLayouts/slideLayout2.xml"/><Relationship Id="rId6" Type="http://schemas.openxmlformats.org/officeDocument/2006/relationships/image" Target="../media/image39.png"/><Relationship Id="rId5" Type="http://schemas.openxmlformats.org/officeDocument/2006/relationships/image" Target="../media/image32.png"/><Relationship Id="rId4" Type="http://schemas.openxmlformats.org/officeDocument/2006/relationships/image" Target="../media/image37.emf"/></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38.png"/><Relationship Id="rId5" Type="http://schemas.openxmlformats.org/officeDocument/2006/relationships/image" Target="../media/image33.png"/><Relationship Id="rId4" Type="http://schemas.openxmlformats.org/officeDocument/2006/relationships/image" Target="../media/image37.emf"/></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audio" Target="../media/audio2.wav"/><Relationship Id="rId1" Type="http://schemas.openxmlformats.org/officeDocument/2006/relationships/slideLayout" Target="../slideLayouts/slideLayout2.xml"/><Relationship Id="rId6" Type="http://schemas.openxmlformats.org/officeDocument/2006/relationships/image" Target="../media/image39.png"/><Relationship Id="rId5" Type="http://schemas.openxmlformats.org/officeDocument/2006/relationships/image" Target="../media/image34.png"/><Relationship Id="rId4" Type="http://schemas.openxmlformats.org/officeDocument/2006/relationships/image" Target="../media/image37.emf"/></Relationships>
</file>

<file path=ppt/slides/_rels/slide16.xml.rels><?xml version="1.0" encoding="UTF-8" standalone="yes"?>
<Relationships xmlns="http://schemas.openxmlformats.org/package/2006/relationships"><Relationship Id="rId3" Type="http://schemas.openxmlformats.org/officeDocument/2006/relationships/audio" Target="../media/audio2.wav"/><Relationship Id="rId7" Type="http://schemas.openxmlformats.org/officeDocument/2006/relationships/image" Target="../media/image39.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37.emf"/><Relationship Id="rId4" Type="http://schemas.openxmlformats.org/officeDocument/2006/relationships/image" Target="../media/image12.jpeg"/></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2.jpeg"/><Relationship Id="rId1" Type="http://schemas.openxmlformats.org/officeDocument/2006/relationships/slideLayout" Target="../slideLayouts/slideLayout2.xml"/><Relationship Id="rId5" Type="http://schemas.openxmlformats.org/officeDocument/2006/relationships/image" Target="../media/image40.png"/><Relationship Id="rId4" Type="http://schemas.openxmlformats.org/officeDocument/2006/relationships/image" Target="../media/image21.png"/></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41.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microsoft.com/office/2007/relationships/hdphoto" Target="../media/hdphoto2.wdp"/></Relationships>
</file>

<file path=ppt/slides/_rels/slide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2.jpeg"/><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23.png"/></Relationships>
</file>

<file path=ppt/slides/_rels/slide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2.jpeg"/><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5.svg"/></Relationships>
</file>

<file path=ppt/slides/_rels/slide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8175602D-F153-8477-4403-8C322537E6D1}"/>
              </a:ext>
            </a:extLst>
          </p:cNvPr>
          <p:cNvGrpSpPr/>
          <p:nvPr/>
        </p:nvGrpSpPr>
        <p:grpSpPr>
          <a:xfrm>
            <a:off x="5414" y="-101600"/>
            <a:ext cx="12181172" cy="6959600"/>
            <a:chOff x="5414" y="-101600"/>
            <a:chExt cx="12181172" cy="6959600"/>
          </a:xfrm>
        </p:grpSpPr>
        <p:sp>
          <p:nvSpPr>
            <p:cNvPr id="2" name="TextBox 10">
              <a:extLst>
                <a:ext uri="{FF2B5EF4-FFF2-40B4-BE49-F238E27FC236}">
                  <a16:creationId xmlns:a16="http://schemas.microsoft.com/office/drawing/2014/main" id="{CBA03557-8FBA-0114-3807-98C33584E0D3}"/>
                </a:ext>
              </a:extLst>
            </p:cNvPr>
            <p:cNvSpPr txBox="1"/>
            <p:nvPr/>
          </p:nvSpPr>
          <p:spPr>
            <a:xfrm>
              <a:off x="5265530" y="4678114"/>
              <a:ext cx="1196068" cy="923330"/>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SG"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mn-cs"/>
                </a:rPr>
                <a:t>Nguyễn</a:t>
              </a:r>
              <a:r>
                <a:rPr kumimoji="0" lang="en-SG"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a:t>
              </a:r>
              <a:r>
                <a:rPr kumimoji="0" lang="en-SG"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mn-cs"/>
                </a:rPr>
                <a:t>Thị</a:t>
              </a:r>
              <a:r>
                <a:rPr kumimoji="0" lang="en-SG"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a:t>
              </a:r>
              <a:r>
                <a:rPr kumimoji="0" lang="en-SG"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mn-cs"/>
                </a:rPr>
                <a:t>Ái</a:t>
              </a:r>
              <a:r>
                <a:rPr kumimoji="0" lang="en-SG"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a:t>
              </a:r>
              <a:r>
                <a:rPr kumimoji="0" lang="en-SG"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mn-cs"/>
                </a:rPr>
                <a:t>Quyên</a:t>
              </a:r>
              <a:endParaRPr kumimoji="0" lang="en-SG"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9" name="Picture 8">
              <a:extLst>
                <a:ext uri="{FF2B5EF4-FFF2-40B4-BE49-F238E27FC236}">
                  <a16:creationId xmlns:a16="http://schemas.microsoft.com/office/drawing/2014/main" id="{EF3AB36E-7EDE-444C-A4A8-2168B45C6EB2}"/>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bright="20000" contrast="-20000"/>
                      </a14:imgEffect>
                    </a14:imgLayer>
                  </a14:imgProps>
                </a:ext>
              </a:extLst>
            </a:blip>
            <a:stretch>
              <a:fillRect/>
            </a:stretch>
          </p:blipFill>
          <p:spPr>
            <a:xfrm>
              <a:off x="5414" y="-101600"/>
              <a:ext cx="12181172" cy="6959600"/>
            </a:xfrm>
            <a:prstGeom prst="rect">
              <a:avLst/>
            </a:prstGeom>
          </p:spPr>
        </p:pic>
      </p:grpSp>
      <p:sp>
        <p:nvSpPr>
          <p:cNvPr id="22" name="Rectangle: Rounded Corners 21">
            <a:extLst>
              <a:ext uri="{FF2B5EF4-FFF2-40B4-BE49-F238E27FC236}">
                <a16:creationId xmlns:a16="http://schemas.microsoft.com/office/drawing/2014/main" id="{7FD9303D-3062-4FA5-B16A-6BA1A4E12148}"/>
              </a:ext>
            </a:extLst>
          </p:cNvPr>
          <p:cNvSpPr/>
          <p:nvPr/>
        </p:nvSpPr>
        <p:spPr>
          <a:xfrm>
            <a:off x="897481" y="294586"/>
            <a:ext cx="10597554" cy="4383528"/>
          </a:xfrm>
          <a:prstGeom prst="roundRect">
            <a:avLst/>
          </a:prstGeom>
          <a:solidFill>
            <a:schemeClr val="bg1">
              <a:alpha val="88000"/>
            </a:schemeClr>
          </a:solidFill>
          <a:ln>
            <a:solidFill>
              <a:srgbClr val="99FF33"/>
            </a:solid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pic>
        <p:nvPicPr>
          <p:cNvPr id="12" name="Picture 11">
            <a:extLst>
              <a:ext uri="{FF2B5EF4-FFF2-40B4-BE49-F238E27FC236}">
                <a16:creationId xmlns:a16="http://schemas.microsoft.com/office/drawing/2014/main" id="{B6231C55-AC66-4DBD-A380-BCE5766B5AE2}"/>
              </a:ext>
            </a:extLst>
          </p:cNvPr>
          <p:cNvPicPr>
            <a:picLocks noChangeAspect="1"/>
          </p:cNvPicPr>
          <p:nvPr/>
        </p:nvPicPr>
        <p:blipFill>
          <a:blip r:embed="rId5"/>
          <a:stretch>
            <a:fillRect/>
          </a:stretch>
        </p:blipFill>
        <p:spPr>
          <a:xfrm>
            <a:off x="6364227" y="3978236"/>
            <a:ext cx="5591469" cy="2743355"/>
          </a:xfrm>
          <a:prstGeom prst="rect">
            <a:avLst/>
          </a:prstGeom>
        </p:spPr>
      </p:pic>
      <p:pic>
        <p:nvPicPr>
          <p:cNvPr id="10" name="Picture 9">
            <a:extLst>
              <a:ext uri="{FF2B5EF4-FFF2-40B4-BE49-F238E27FC236}">
                <a16:creationId xmlns:a16="http://schemas.microsoft.com/office/drawing/2014/main" id="{DD1CC6A1-56CA-4915-8FF5-FC19001BEBCF}"/>
              </a:ext>
            </a:extLst>
          </p:cNvPr>
          <p:cNvPicPr>
            <a:picLocks noChangeAspect="1"/>
          </p:cNvPicPr>
          <p:nvPr/>
        </p:nvPicPr>
        <p:blipFill>
          <a:blip r:embed="rId6"/>
          <a:stretch>
            <a:fillRect/>
          </a:stretch>
        </p:blipFill>
        <p:spPr>
          <a:xfrm>
            <a:off x="327227" y="4337302"/>
            <a:ext cx="4717231" cy="2380254"/>
          </a:xfrm>
          <a:prstGeom prst="rect">
            <a:avLst/>
          </a:prstGeom>
        </p:spPr>
      </p:pic>
      <p:pic>
        <p:nvPicPr>
          <p:cNvPr id="4" name="Picture 3">
            <a:extLst>
              <a:ext uri="{FF2B5EF4-FFF2-40B4-BE49-F238E27FC236}">
                <a16:creationId xmlns:a16="http://schemas.microsoft.com/office/drawing/2014/main" id="{0659E9FB-09AA-3C67-85E6-2ECC69BC1C34}"/>
              </a:ext>
            </a:extLst>
          </p:cNvPr>
          <p:cNvPicPr>
            <a:picLocks noChangeAspect="1"/>
          </p:cNvPicPr>
          <p:nvPr/>
        </p:nvPicPr>
        <p:blipFill>
          <a:blip r:embed="rId7"/>
          <a:stretch>
            <a:fillRect/>
          </a:stretch>
        </p:blipFill>
        <p:spPr>
          <a:xfrm>
            <a:off x="4602350" y="2089107"/>
            <a:ext cx="2987299" cy="1237595"/>
          </a:xfrm>
          <a:prstGeom prst="rect">
            <a:avLst/>
          </a:prstGeom>
        </p:spPr>
      </p:pic>
      <p:pic>
        <p:nvPicPr>
          <p:cNvPr id="5" name="Picture 4">
            <a:extLst>
              <a:ext uri="{FF2B5EF4-FFF2-40B4-BE49-F238E27FC236}">
                <a16:creationId xmlns:a16="http://schemas.microsoft.com/office/drawing/2014/main" id="{C6D40399-C266-9D7A-07B8-4A15FF5E650B}"/>
              </a:ext>
            </a:extLst>
          </p:cNvPr>
          <p:cNvPicPr>
            <a:picLocks noChangeAspect="1"/>
          </p:cNvPicPr>
          <p:nvPr/>
        </p:nvPicPr>
        <p:blipFill>
          <a:blip r:embed="rId8"/>
          <a:stretch>
            <a:fillRect/>
          </a:stretch>
        </p:blipFill>
        <p:spPr>
          <a:xfrm>
            <a:off x="1045585" y="2964766"/>
            <a:ext cx="10449450" cy="1572904"/>
          </a:xfrm>
          <a:prstGeom prst="rect">
            <a:avLst/>
          </a:prstGeom>
        </p:spPr>
      </p:pic>
      <p:pic>
        <p:nvPicPr>
          <p:cNvPr id="6" name="Picture 5">
            <a:extLst>
              <a:ext uri="{FF2B5EF4-FFF2-40B4-BE49-F238E27FC236}">
                <a16:creationId xmlns:a16="http://schemas.microsoft.com/office/drawing/2014/main" id="{0C57057B-60E3-2350-B9E2-35AC47BA8C29}"/>
              </a:ext>
            </a:extLst>
          </p:cNvPr>
          <p:cNvPicPr>
            <a:picLocks noChangeAspect="1"/>
          </p:cNvPicPr>
          <p:nvPr/>
        </p:nvPicPr>
        <p:blipFill>
          <a:blip r:embed="rId9"/>
          <a:stretch>
            <a:fillRect/>
          </a:stretch>
        </p:blipFill>
        <p:spPr>
          <a:xfrm>
            <a:off x="4895337" y="4196857"/>
            <a:ext cx="3029975" cy="1470059"/>
          </a:xfrm>
          <a:prstGeom prst="rect">
            <a:avLst/>
          </a:prstGeom>
        </p:spPr>
      </p:pic>
      <p:sp>
        <p:nvSpPr>
          <p:cNvPr id="7" name="TextBox 6">
            <a:extLst>
              <a:ext uri="{FF2B5EF4-FFF2-40B4-BE49-F238E27FC236}">
                <a16:creationId xmlns:a16="http://schemas.microsoft.com/office/drawing/2014/main" id="{735C3795-96A7-31D0-B9B0-4C52DD8E4C4D}"/>
              </a:ext>
            </a:extLst>
          </p:cNvPr>
          <p:cNvSpPr txBox="1"/>
          <p:nvPr/>
        </p:nvSpPr>
        <p:spPr>
          <a:xfrm>
            <a:off x="2438401" y="446432"/>
            <a:ext cx="7234988" cy="46166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PHÒNG GIÁO DỤC &amp; ĐÀO TẠO HUYỆN AN LÃO</a:t>
            </a:r>
          </a:p>
        </p:txBody>
      </p:sp>
      <p:sp>
        <p:nvSpPr>
          <p:cNvPr id="8" name="TextBox 7">
            <a:extLst>
              <a:ext uri="{FF2B5EF4-FFF2-40B4-BE49-F238E27FC236}">
                <a16:creationId xmlns:a16="http://schemas.microsoft.com/office/drawing/2014/main" id="{3E32D87B-75EE-F931-CF14-E58AC92072B6}"/>
              </a:ext>
            </a:extLst>
          </p:cNvPr>
          <p:cNvSpPr txBox="1"/>
          <p:nvPr/>
        </p:nvSpPr>
        <p:spPr>
          <a:xfrm>
            <a:off x="3128211" y="1152443"/>
            <a:ext cx="6096000" cy="46166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      TRƯỜNG TIỂU HỌC QUỐC TUẤN</a:t>
            </a:r>
          </a:p>
        </p:txBody>
      </p:sp>
      <p:sp>
        <p:nvSpPr>
          <p:cNvPr id="11" name="TextBox 10">
            <a:extLst>
              <a:ext uri="{FF2B5EF4-FFF2-40B4-BE49-F238E27FC236}">
                <a16:creationId xmlns:a16="http://schemas.microsoft.com/office/drawing/2014/main" id="{33768798-0492-CA4B-83E2-B743E121212C}"/>
              </a:ext>
            </a:extLst>
          </p:cNvPr>
          <p:cNvSpPr txBox="1"/>
          <p:nvPr/>
        </p:nvSpPr>
        <p:spPr>
          <a:xfrm>
            <a:off x="3657601" y="6318449"/>
            <a:ext cx="8298096" cy="46166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GIÁO VIÊN:PHẠM THỊ BÌNH</a:t>
            </a:r>
          </a:p>
        </p:txBody>
      </p:sp>
    </p:spTree>
    <p:extLst>
      <p:ext uri="{BB962C8B-B14F-4D97-AF65-F5344CB8AC3E}">
        <p14:creationId xmlns:p14="http://schemas.microsoft.com/office/powerpoint/2010/main" val="90410526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1000"/>
                                        <p:tgtEl>
                                          <p:spTgt spid="8"/>
                                        </p:tgtEl>
                                      </p:cBhvr>
                                    </p:animEffect>
                                    <p:anim calcmode="lin" valueType="num">
                                      <p:cBhvr>
                                        <p:cTn id="19" dur="1000" fill="hold"/>
                                        <p:tgtEl>
                                          <p:spTgt spid="8"/>
                                        </p:tgtEl>
                                        <p:attrNameLst>
                                          <p:attrName>ppt_x</p:attrName>
                                        </p:attrNameLst>
                                      </p:cBhvr>
                                      <p:tavLst>
                                        <p:tav tm="0">
                                          <p:val>
                                            <p:strVal val="#ppt_x"/>
                                          </p:val>
                                        </p:tav>
                                        <p:tav tm="100000">
                                          <p:val>
                                            <p:strVal val="#ppt_x"/>
                                          </p:val>
                                        </p:tav>
                                      </p:tavLst>
                                    </p:anim>
                                    <p:anim calcmode="lin" valueType="num">
                                      <p:cBhvr>
                                        <p:cTn id="20"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fade">
                                      <p:cBhvr>
                                        <p:cTn id="25" dur="1000"/>
                                        <p:tgtEl>
                                          <p:spTgt spid="4"/>
                                        </p:tgtEl>
                                      </p:cBhvr>
                                    </p:animEffect>
                                    <p:anim calcmode="lin" valueType="num">
                                      <p:cBhvr>
                                        <p:cTn id="26" dur="1000" fill="hold"/>
                                        <p:tgtEl>
                                          <p:spTgt spid="4"/>
                                        </p:tgtEl>
                                        <p:attrNameLst>
                                          <p:attrName>ppt_x</p:attrName>
                                        </p:attrNameLst>
                                      </p:cBhvr>
                                      <p:tavLst>
                                        <p:tav tm="0">
                                          <p:val>
                                            <p:strVal val="#ppt_x"/>
                                          </p:val>
                                        </p:tav>
                                        <p:tav tm="100000">
                                          <p:val>
                                            <p:strVal val="#ppt_x"/>
                                          </p:val>
                                        </p:tav>
                                      </p:tavLst>
                                    </p:anim>
                                    <p:anim calcmode="lin" valueType="num">
                                      <p:cBhvr>
                                        <p:cTn id="27"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fade">
                                      <p:cBhvr>
                                        <p:cTn id="32" dur="500"/>
                                        <p:tgtEl>
                                          <p:spTgt spid="5"/>
                                        </p:tgtEl>
                                      </p:cBhvr>
                                    </p:animEffect>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nodeType="click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fade">
                                      <p:cBhvr>
                                        <p:cTn id="37" dur="1000"/>
                                        <p:tgtEl>
                                          <p:spTgt spid="6"/>
                                        </p:tgtEl>
                                      </p:cBhvr>
                                    </p:animEffect>
                                    <p:anim calcmode="lin" valueType="num">
                                      <p:cBhvr>
                                        <p:cTn id="38" dur="1000" fill="hold"/>
                                        <p:tgtEl>
                                          <p:spTgt spid="6"/>
                                        </p:tgtEl>
                                        <p:attrNameLst>
                                          <p:attrName>ppt_x</p:attrName>
                                        </p:attrNameLst>
                                      </p:cBhvr>
                                      <p:tavLst>
                                        <p:tav tm="0">
                                          <p:val>
                                            <p:strVal val="#ppt_x"/>
                                          </p:val>
                                        </p:tav>
                                        <p:tav tm="100000">
                                          <p:val>
                                            <p:strVal val="#ppt_x"/>
                                          </p:val>
                                        </p:tav>
                                      </p:tavLst>
                                    </p:anim>
                                    <p:anim calcmode="lin" valueType="num">
                                      <p:cBhvr>
                                        <p:cTn id="3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grpId="0" nodeType="click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barn(inVertical)">
                                      <p:cBhvr>
                                        <p:cTn id="4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7" grpId="0"/>
      <p:bldP spid="8" grpId="0"/>
      <p:bldP spid="11" grpId="0"/>
    </p:bld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AA5CC1-904C-4DCC-BC03-65A05C8FCA27}"/>
              </a:ext>
            </a:extLst>
          </p:cNvPr>
          <p:cNvSpPr>
            <a:spLocks noGrp="1"/>
          </p:cNvSpPr>
          <p:nvPr>
            <p:ph type="title"/>
          </p:nvPr>
        </p:nvSpPr>
        <p:spPr/>
        <p:txBody>
          <a:bodyPr/>
          <a:lstStyle/>
          <a:p>
            <a:endParaRPr lang="vi-VN"/>
          </a:p>
        </p:txBody>
      </p:sp>
      <p:pic>
        <p:nvPicPr>
          <p:cNvPr id="5" name="Content Placeholder 4">
            <a:extLst>
              <a:ext uri="{FF2B5EF4-FFF2-40B4-BE49-F238E27FC236}">
                <a16:creationId xmlns:a16="http://schemas.microsoft.com/office/drawing/2014/main" id="{4BBA1394-63E0-4BEE-8D30-1F1CDBF0B89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949440"/>
          </a:xfrm>
        </p:spPr>
      </p:pic>
      <p:sp>
        <p:nvSpPr>
          <p:cNvPr id="14" name="Rectangle: Rounded Corners 13">
            <a:extLst>
              <a:ext uri="{FF2B5EF4-FFF2-40B4-BE49-F238E27FC236}">
                <a16:creationId xmlns:a16="http://schemas.microsoft.com/office/drawing/2014/main" id="{D374D317-6B7D-4432-9B80-689BD807E701}"/>
              </a:ext>
            </a:extLst>
          </p:cNvPr>
          <p:cNvSpPr/>
          <p:nvPr/>
        </p:nvSpPr>
        <p:spPr>
          <a:xfrm>
            <a:off x="2521258" y="1606858"/>
            <a:ext cx="7031115" cy="3554240"/>
          </a:xfrm>
          <a:prstGeom prst="roundRect">
            <a:avLst/>
          </a:prstGeom>
          <a:solidFill>
            <a:srgbClr val="CCFFCC"/>
          </a:solidFill>
          <a:ln w="130175">
            <a:solidFill>
              <a:srgbClr val="00FF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pic>
        <p:nvPicPr>
          <p:cNvPr id="12" name="Picture 11">
            <a:extLst>
              <a:ext uri="{FF2B5EF4-FFF2-40B4-BE49-F238E27FC236}">
                <a16:creationId xmlns:a16="http://schemas.microsoft.com/office/drawing/2014/main" id="{A1EEF480-0746-4858-9703-788CD4E5631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6907" y="823003"/>
            <a:ext cx="2057400" cy="5303433"/>
          </a:xfrm>
          <a:prstGeom prst="rect">
            <a:avLst/>
          </a:prstGeom>
          <a:effectLst>
            <a:outerShdw blurRad="50800" dist="38100" dir="2700000" algn="tl" rotWithShape="0">
              <a:prstClr val="black">
                <a:alpha val="40000"/>
              </a:prstClr>
            </a:outerShdw>
          </a:effectLst>
        </p:spPr>
      </p:pic>
      <p:pic>
        <p:nvPicPr>
          <p:cNvPr id="13" name="Picture 12">
            <a:extLst>
              <a:ext uri="{FF2B5EF4-FFF2-40B4-BE49-F238E27FC236}">
                <a16:creationId xmlns:a16="http://schemas.microsoft.com/office/drawing/2014/main" id="{51DA40D8-EFBD-437A-9E23-60347A4C310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32516" y="2429344"/>
            <a:ext cx="4069644" cy="3554240"/>
          </a:xfrm>
          <a:prstGeom prst="rect">
            <a:avLst/>
          </a:prstGeom>
          <a:effectLst>
            <a:outerShdw blurRad="50800" dist="38100" dir="2700000" algn="tl" rotWithShape="0">
              <a:prstClr val="black">
                <a:alpha val="40000"/>
              </a:prstClr>
            </a:outerShdw>
          </a:effectLst>
        </p:spPr>
      </p:pic>
      <p:pic>
        <p:nvPicPr>
          <p:cNvPr id="6" name="Picture 5">
            <a:extLst>
              <a:ext uri="{FF2B5EF4-FFF2-40B4-BE49-F238E27FC236}">
                <a16:creationId xmlns:a16="http://schemas.microsoft.com/office/drawing/2014/main" id="{851AD592-2082-07F9-F42E-57DBABD20199}"/>
              </a:ext>
            </a:extLst>
          </p:cNvPr>
          <p:cNvPicPr>
            <a:picLocks noChangeAspect="1"/>
          </p:cNvPicPr>
          <p:nvPr/>
        </p:nvPicPr>
        <p:blipFill>
          <a:blip r:embed="rId5"/>
          <a:stretch>
            <a:fillRect/>
          </a:stretch>
        </p:blipFill>
        <p:spPr>
          <a:xfrm>
            <a:off x="3138537" y="2511008"/>
            <a:ext cx="6011177" cy="1450974"/>
          </a:xfrm>
          <a:prstGeom prst="rect">
            <a:avLst/>
          </a:prstGeom>
        </p:spPr>
      </p:pic>
    </p:spTree>
    <p:extLst>
      <p:ext uri="{BB962C8B-B14F-4D97-AF65-F5344CB8AC3E}">
        <p14:creationId xmlns:p14="http://schemas.microsoft.com/office/powerpoint/2010/main" val="59792332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withEffect" p14:presetBounceEnd="62000">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14:bounceEnd="62000">
                                          <p:cBhvr additive="base">
                                            <p:cTn id="7" dur="1500" fill="hold"/>
                                            <p:tgtEl>
                                              <p:spTgt spid="12"/>
                                            </p:tgtEl>
                                            <p:attrNameLst>
                                              <p:attrName>ppt_x</p:attrName>
                                            </p:attrNameLst>
                                          </p:cBhvr>
                                          <p:tavLst>
                                            <p:tav tm="0">
                                              <p:val>
                                                <p:strVal val="0-#ppt_w/2"/>
                                              </p:val>
                                            </p:tav>
                                            <p:tav tm="100000">
                                              <p:val>
                                                <p:strVal val="#ppt_x"/>
                                              </p:val>
                                            </p:tav>
                                          </p:tavLst>
                                        </p:anim>
                                        <p:anim calcmode="lin" valueType="num" p14:bounceEnd="62000">
                                          <p:cBhvr additive="base">
                                            <p:cTn id="8" dur="1500" fill="hold"/>
                                            <p:tgtEl>
                                              <p:spTgt spid="12"/>
                                            </p:tgtEl>
                                            <p:attrNameLst>
                                              <p:attrName>ppt_y</p:attrName>
                                            </p:attrNameLst>
                                          </p:cBhvr>
                                          <p:tavLst>
                                            <p:tav tm="0">
                                              <p:val>
                                                <p:strVal val="1+#ppt_h/2"/>
                                              </p:val>
                                            </p:tav>
                                            <p:tav tm="100000">
                                              <p:val>
                                                <p:strVal val="#ppt_y"/>
                                              </p:val>
                                            </p:tav>
                                          </p:tavLst>
                                        </p:anim>
                                      </p:childTnLst>
                                    </p:cTn>
                                  </p:par>
                                  <p:par>
                                    <p:cTn id="9" presetID="2" presetClass="entr" presetSubtype="6" fill="hold" nodeType="withEffect" p14:presetBounceEnd="62000">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14:bounceEnd="62000">
                                          <p:cBhvr additive="base">
                                            <p:cTn id="11" dur="1500" fill="hold"/>
                                            <p:tgtEl>
                                              <p:spTgt spid="13"/>
                                            </p:tgtEl>
                                            <p:attrNameLst>
                                              <p:attrName>ppt_x</p:attrName>
                                            </p:attrNameLst>
                                          </p:cBhvr>
                                          <p:tavLst>
                                            <p:tav tm="0">
                                              <p:val>
                                                <p:strVal val="1+#ppt_w/2"/>
                                              </p:val>
                                            </p:tav>
                                            <p:tav tm="100000">
                                              <p:val>
                                                <p:strVal val="#ppt_x"/>
                                              </p:val>
                                            </p:tav>
                                          </p:tavLst>
                                        </p:anim>
                                        <p:anim calcmode="lin" valueType="num" p14:bounceEnd="62000">
                                          <p:cBhvr additive="base">
                                            <p:cTn id="12" dur="1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1500" fill="hold"/>
                                            <p:tgtEl>
                                              <p:spTgt spid="12"/>
                                            </p:tgtEl>
                                            <p:attrNameLst>
                                              <p:attrName>ppt_x</p:attrName>
                                            </p:attrNameLst>
                                          </p:cBhvr>
                                          <p:tavLst>
                                            <p:tav tm="0">
                                              <p:val>
                                                <p:strVal val="0-#ppt_w/2"/>
                                              </p:val>
                                            </p:tav>
                                            <p:tav tm="100000">
                                              <p:val>
                                                <p:strVal val="#ppt_x"/>
                                              </p:val>
                                            </p:tav>
                                          </p:tavLst>
                                        </p:anim>
                                        <p:anim calcmode="lin" valueType="num">
                                          <p:cBhvr additive="base">
                                            <p:cTn id="8" dur="1500" fill="hold"/>
                                            <p:tgtEl>
                                              <p:spTgt spid="12"/>
                                            </p:tgtEl>
                                            <p:attrNameLst>
                                              <p:attrName>ppt_y</p:attrName>
                                            </p:attrNameLst>
                                          </p:cBhvr>
                                          <p:tavLst>
                                            <p:tav tm="0">
                                              <p:val>
                                                <p:strVal val="1+#ppt_h/2"/>
                                              </p:val>
                                            </p:tav>
                                            <p:tav tm="100000">
                                              <p:val>
                                                <p:strVal val="#ppt_y"/>
                                              </p:val>
                                            </p:tav>
                                          </p:tavLst>
                                        </p:anim>
                                      </p:childTnLst>
                                    </p:cTn>
                                  </p:par>
                                  <p:par>
                                    <p:cTn id="9" presetID="2" presetClass="entr" presetSubtype="6" fill="hold" nodeType="with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1500" fill="hold"/>
                                            <p:tgtEl>
                                              <p:spTgt spid="13"/>
                                            </p:tgtEl>
                                            <p:attrNameLst>
                                              <p:attrName>ppt_x</p:attrName>
                                            </p:attrNameLst>
                                          </p:cBhvr>
                                          <p:tavLst>
                                            <p:tav tm="0">
                                              <p:val>
                                                <p:strVal val="1+#ppt_w/2"/>
                                              </p:val>
                                            </p:tav>
                                            <p:tav tm="100000">
                                              <p:val>
                                                <p:strVal val="#ppt_x"/>
                                              </p:val>
                                            </p:tav>
                                          </p:tavLst>
                                        </p:anim>
                                        <p:anim calcmode="lin" valueType="num">
                                          <p:cBhvr additive="base">
                                            <p:cTn id="12" dur="1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AA5CC1-904C-4DCC-BC03-65A05C8FCA27}"/>
              </a:ext>
            </a:extLst>
          </p:cNvPr>
          <p:cNvSpPr>
            <a:spLocks noGrp="1"/>
          </p:cNvSpPr>
          <p:nvPr>
            <p:ph type="title"/>
          </p:nvPr>
        </p:nvSpPr>
        <p:spPr/>
        <p:txBody>
          <a:bodyPr/>
          <a:lstStyle/>
          <a:p>
            <a:endParaRPr lang="vi-VN"/>
          </a:p>
        </p:txBody>
      </p:sp>
      <p:pic>
        <p:nvPicPr>
          <p:cNvPr id="5" name="Content Placeholder 4">
            <a:extLst>
              <a:ext uri="{FF2B5EF4-FFF2-40B4-BE49-F238E27FC236}">
                <a16:creationId xmlns:a16="http://schemas.microsoft.com/office/drawing/2014/main" id="{4BBA1394-63E0-4BEE-8D30-1F1CDBF0B89D}"/>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0"/>
            <a:ext cx="12192000" cy="6858000"/>
          </a:xfrm>
        </p:spPr>
      </p:pic>
      <p:grpSp>
        <p:nvGrpSpPr>
          <p:cNvPr id="3" name="Group 2">
            <a:extLst>
              <a:ext uri="{FF2B5EF4-FFF2-40B4-BE49-F238E27FC236}">
                <a16:creationId xmlns:a16="http://schemas.microsoft.com/office/drawing/2014/main" id="{8619F385-59E9-4897-AB95-1A98FD61D4C9}"/>
              </a:ext>
            </a:extLst>
          </p:cNvPr>
          <p:cNvGrpSpPr/>
          <p:nvPr/>
        </p:nvGrpSpPr>
        <p:grpSpPr>
          <a:xfrm>
            <a:off x="740731" y="114574"/>
            <a:ext cx="11175044" cy="1248780"/>
            <a:chOff x="1375484" y="182824"/>
            <a:chExt cx="8941881" cy="1345606"/>
          </a:xfrm>
        </p:grpSpPr>
        <p:sp>
          <p:nvSpPr>
            <p:cNvPr id="19" name="Rectangle: Rounded Corners 18">
              <a:extLst>
                <a:ext uri="{FF2B5EF4-FFF2-40B4-BE49-F238E27FC236}">
                  <a16:creationId xmlns:a16="http://schemas.microsoft.com/office/drawing/2014/main" id="{CDE87ABF-4A70-46AD-98FB-9045A06CB407}"/>
                </a:ext>
              </a:extLst>
            </p:cNvPr>
            <p:cNvSpPr/>
            <p:nvPr/>
          </p:nvSpPr>
          <p:spPr>
            <a:xfrm>
              <a:off x="1375484" y="182824"/>
              <a:ext cx="8941881" cy="1323701"/>
            </a:xfrm>
            <a:prstGeom prst="roundRect">
              <a:avLst/>
            </a:prstGeom>
            <a:solidFill>
              <a:srgbClr val="99FFCC"/>
            </a:solidFill>
            <a:ln w="762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14" name="TextBox 13">
              <a:extLst>
                <a:ext uri="{FF2B5EF4-FFF2-40B4-BE49-F238E27FC236}">
                  <a16:creationId xmlns:a16="http://schemas.microsoft.com/office/drawing/2014/main" id="{96D48AD3-0DA1-424A-8456-293A8ACC078A}"/>
                </a:ext>
              </a:extLst>
            </p:cNvPr>
            <p:cNvSpPr txBox="1"/>
            <p:nvPr/>
          </p:nvSpPr>
          <p:spPr>
            <a:xfrm>
              <a:off x="1512166" y="235031"/>
              <a:ext cx="8652767" cy="12933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b="1" dirty="0">
                  <a:solidFill>
                    <a:srgbClr val="FF3399"/>
                  </a:solidFill>
                  <a:effectLst/>
                  <a:ea typeface="Calibri" panose="020F0502020204030204" pitchFamily="34" charset="0"/>
                  <a:cs typeface="Times New Roman" panose="02020603050405020304" pitchFamily="18" charset="0"/>
                </a:rPr>
                <a:t>2.</a:t>
              </a:r>
              <a:r>
                <a:rPr lang="en-US" sz="3600" dirty="0">
                  <a:solidFill>
                    <a:srgbClr val="FF3399"/>
                  </a:solidFill>
                  <a:effectLst/>
                  <a:ea typeface="Calibri" panose="020F0502020204030204" pitchFamily="34" charset="0"/>
                  <a:cs typeface="Times New Roman" panose="02020603050405020304" pitchFamily="18" charset="0"/>
                </a:rPr>
                <a:t> </a:t>
              </a:r>
              <a:r>
                <a:rPr lang="en-US" sz="3600" b="1" dirty="0" err="1">
                  <a:solidFill>
                    <a:srgbClr val="FF3399"/>
                  </a:solidFill>
                  <a:effectLst/>
                  <a:ea typeface="Calibri" panose="020F0502020204030204" pitchFamily="34" charset="0"/>
                  <a:cs typeface="Times New Roman" panose="02020603050405020304" pitchFamily="18" charset="0"/>
                </a:rPr>
                <a:t>Em</a:t>
              </a:r>
              <a:r>
                <a:rPr lang="en-US" sz="3600" b="1" dirty="0">
                  <a:solidFill>
                    <a:srgbClr val="FF3399"/>
                  </a:solidFill>
                  <a:effectLst/>
                  <a:ea typeface="Calibri" panose="020F0502020204030204" pitchFamily="34" charset="0"/>
                  <a:cs typeface="Times New Roman" panose="02020603050405020304" pitchFamily="18" charset="0"/>
                </a:rPr>
                <a:t> </a:t>
              </a:r>
              <a:r>
                <a:rPr lang="en-US" sz="3600" b="1" dirty="0" err="1">
                  <a:solidFill>
                    <a:srgbClr val="FF3399"/>
                  </a:solidFill>
                  <a:effectLst/>
                  <a:ea typeface="Calibri" panose="020F0502020204030204" pitchFamily="34" charset="0"/>
                  <a:cs typeface="Times New Roman" panose="02020603050405020304" pitchFamily="18" charset="0"/>
                </a:rPr>
                <a:t>đồng</a:t>
              </a:r>
              <a:r>
                <a:rPr lang="en-US" sz="3600" b="1" dirty="0">
                  <a:solidFill>
                    <a:srgbClr val="FF3399"/>
                  </a:solidFill>
                  <a:effectLst/>
                  <a:ea typeface="Calibri" panose="020F0502020204030204" pitchFamily="34" charset="0"/>
                  <a:cs typeface="Times New Roman" panose="02020603050405020304" pitchFamily="18" charset="0"/>
                </a:rPr>
                <a:t> </a:t>
              </a:r>
              <a:r>
                <a:rPr lang="en-US" sz="3600" b="1" dirty="0" err="1">
                  <a:solidFill>
                    <a:srgbClr val="FF3399"/>
                  </a:solidFill>
                  <a:effectLst/>
                  <a:ea typeface="Calibri" panose="020F0502020204030204" pitchFamily="34" charset="0"/>
                  <a:cs typeface="Times New Roman" panose="02020603050405020304" pitchFamily="18" charset="0"/>
                </a:rPr>
                <a:t>tình</a:t>
              </a:r>
              <a:r>
                <a:rPr lang="en-US" sz="3600" b="1" dirty="0">
                  <a:solidFill>
                    <a:srgbClr val="FF3399"/>
                  </a:solidFill>
                  <a:effectLst/>
                  <a:ea typeface="Calibri" panose="020F0502020204030204" pitchFamily="34" charset="0"/>
                  <a:cs typeface="Times New Roman" panose="02020603050405020304" pitchFamily="18" charset="0"/>
                </a:rPr>
                <a:t> </a:t>
              </a:r>
              <a:r>
                <a:rPr lang="en-US" sz="3600" b="1" dirty="0" err="1">
                  <a:solidFill>
                    <a:srgbClr val="FF3399"/>
                  </a:solidFill>
                  <a:effectLst/>
                  <a:ea typeface="Calibri" panose="020F0502020204030204" pitchFamily="34" charset="0"/>
                  <a:cs typeface="Times New Roman" panose="02020603050405020304" pitchFamily="18" charset="0"/>
                </a:rPr>
                <a:t>hoặc</a:t>
              </a:r>
              <a:r>
                <a:rPr lang="en-US" sz="3600" b="1" dirty="0">
                  <a:solidFill>
                    <a:srgbClr val="FF3399"/>
                  </a:solidFill>
                  <a:effectLst/>
                  <a:ea typeface="Calibri" panose="020F0502020204030204" pitchFamily="34" charset="0"/>
                  <a:cs typeface="Times New Roman" panose="02020603050405020304" pitchFamily="18" charset="0"/>
                </a:rPr>
                <a:t> </a:t>
              </a:r>
              <a:r>
                <a:rPr lang="en-US" sz="3600" b="1" dirty="0" err="1">
                  <a:solidFill>
                    <a:srgbClr val="FF3399"/>
                  </a:solidFill>
                  <a:effectLst/>
                  <a:ea typeface="Calibri" panose="020F0502020204030204" pitchFamily="34" charset="0"/>
                  <a:cs typeface="Times New Roman" panose="02020603050405020304" pitchFamily="18" charset="0"/>
                </a:rPr>
                <a:t>không</a:t>
              </a:r>
              <a:r>
                <a:rPr lang="en-US" sz="3600" b="1" dirty="0">
                  <a:solidFill>
                    <a:srgbClr val="FF3399"/>
                  </a:solidFill>
                  <a:effectLst/>
                  <a:ea typeface="Calibri" panose="020F0502020204030204" pitchFamily="34" charset="0"/>
                  <a:cs typeface="Times New Roman" panose="02020603050405020304" pitchFamily="18" charset="0"/>
                </a:rPr>
                <a:t> </a:t>
              </a:r>
              <a:r>
                <a:rPr lang="en-US" sz="3600" b="1" dirty="0" err="1">
                  <a:solidFill>
                    <a:srgbClr val="FF3399"/>
                  </a:solidFill>
                  <a:effectLst/>
                  <a:ea typeface="Calibri" panose="020F0502020204030204" pitchFamily="34" charset="0"/>
                  <a:cs typeface="Times New Roman" panose="02020603050405020304" pitchFamily="18" charset="0"/>
                </a:rPr>
                <a:t>đồng</a:t>
              </a:r>
              <a:r>
                <a:rPr lang="en-US" sz="3600" b="1" dirty="0">
                  <a:solidFill>
                    <a:srgbClr val="FF3399"/>
                  </a:solidFill>
                  <a:effectLst/>
                  <a:ea typeface="Calibri" panose="020F0502020204030204" pitchFamily="34" charset="0"/>
                  <a:cs typeface="Times New Roman" panose="02020603050405020304" pitchFamily="18" charset="0"/>
                </a:rPr>
                <a:t> </a:t>
              </a:r>
              <a:r>
                <a:rPr lang="en-US" sz="3600" b="1" dirty="0" err="1">
                  <a:solidFill>
                    <a:srgbClr val="FF3399"/>
                  </a:solidFill>
                  <a:effectLst/>
                  <a:ea typeface="Calibri" panose="020F0502020204030204" pitchFamily="34" charset="0"/>
                  <a:cs typeface="Times New Roman" panose="02020603050405020304" pitchFamily="18" charset="0"/>
                </a:rPr>
                <a:t>tình</a:t>
              </a:r>
              <a:r>
                <a:rPr lang="en-US" sz="3600" b="1" dirty="0">
                  <a:solidFill>
                    <a:srgbClr val="FF3399"/>
                  </a:solidFill>
                  <a:effectLst/>
                  <a:ea typeface="Calibri" panose="020F0502020204030204" pitchFamily="34" charset="0"/>
                  <a:cs typeface="Times New Roman" panose="02020603050405020304" pitchFamily="18" charset="0"/>
                </a:rPr>
                <a:t> </a:t>
              </a:r>
              <a:r>
                <a:rPr lang="en-US" sz="3600" b="1" dirty="0" err="1">
                  <a:solidFill>
                    <a:srgbClr val="FF3399"/>
                  </a:solidFill>
                  <a:effectLst/>
                  <a:ea typeface="Calibri" panose="020F0502020204030204" pitchFamily="34" charset="0"/>
                  <a:cs typeface="Times New Roman" panose="02020603050405020304" pitchFamily="18" charset="0"/>
                </a:rPr>
                <a:t>với</a:t>
              </a:r>
              <a:r>
                <a:rPr lang="en-US" sz="3600" b="1" dirty="0">
                  <a:solidFill>
                    <a:srgbClr val="FF3399"/>
                  </a:solidFill>
                  <a:effectLst/>
                  <a:ea typeface="Calibri" panose="020F0502020204030204" pitchFamily="34" charset="0"/>
                  <a:cs typeface="Times New Roman" panose="02020603050405020304" pitchFamily="18" charset="0"/>
                </a:rPr>
                <a:t> </a:t>
              </a:r>
              <a:r>
                <a:rPr lang="en-US" sz="3600" b="1" dirty="0" err="1">
                  <a:solidFill>
                    <a:srgbClr val="FF3399"/>
                  </a:solidFill>
                  <a:effectLst/>
                  <a:ea typeface="Calibri" panose="020F0502020204030204" pitchFamily="34" charset="0"/>
                  <a:cs typeface="Times New Roman" panose="02020603050405020304" pitchFamily="18" charset="0"/>
                </a:rPr>
                <a:t>việc</a:t>
              </a:r>
              <a:r>
                <a:rPr lang="en-US" sz="3600" b="1" dirty="0">
                  <a:solidFill>
                    <a:srgbClr val="FF3399"/>
                  </a:solidFill>
                  <a:effectLst/>
                  <a:ea typeface="Calibri" panose="020F0502020204030204" pitchFamily="34" charset="0"/>
                  <a:cs typeface="Times New Roman" panose="02020603050405020304" pitchFamily="18" charset="0"/>
                </a:rPr>
                <a:t> </a:t>
              </a:r>
              <a:r>
                <a:rPr lang="en-US" sz="3600" b="1" dirty="0" err="1">
                  <a:solidFill>
                    <a:srgbClr val="FF3399"/>
                  </a:solidFill>
                  <a:effectLst/>
                  <a:ea typeface="Calibri" panose="020F0502020204030204" pitchFamily="34" charset="0"/>
                  <a:cs typeface="Times New Roman" panose="02020603050405020304" pitchFamily="18" charset="0"/>
                </a:rPr>
                <a:t>làm</a:t>
              </a:r>
              <a:r>
                <a:rPr lang="en-US" sz="3600" b="1" dirty="0">
                  <a:solidFill>
                    <a:srgbClr val="FF3399"/>
                  </a:solidFill>
                  <a:effectLst/>
                  <a:ea typeface="Calibri" panose="020F0502020204030204" pitchFamily="34" charset="0"/>
                  <a:cs typeface="Times New Roman" panose="02020603050405020304" pitchFamily="18" charset="0"/>
                </a:rPr>
                <a:t> </a:t>
              </a:r>
              <a:r>
                <a:rPr lang="en-US" sz="3600" b="1" dirty="0" err="1">
                  <a:solidFill>
                    <a:srgbClr val="FF3399"/>
                  </a:solidFill>
                  <a:effectLst/>
                  <a:ea typeface="Calibri" panose="020F0502020204030204" pitchFamily="34" charset="0"/>
                  <a:cs typeface="Times New Roman" panose="02020603050405020304" pitchFamily="18" charset="0"/>
                </a:rPr>
                <a:t>của</a:t>
              </a:r>
              <a:r>
                <a:rPr lang="en-US" sz="3600" b="1" dirty="0">
                  <a:solidFill>
                    <a:srgbClr val="FF3399"/>
                  </a:solidFill>
                  <a:effectLst/>
                  <a:ea typeface="Calibri" panose="020F0502020204030204" pitchFamily="34" charset="0"/>
                  <a:cs typeface="Times New Roman" panose="02020603050405020304" pitchFamily="18" charset="0"/>
                </a:rPr>
                <a:t> </a:t>
              </a:r>
              <a:r>
                <a:rPr lang="en-US" sz="3600" b="1" dirty="0" err="1">
                  <a:solidFill>
                    <a:srgbClr val="FF3399"/>
                  </a:solidFill>
                  <a:effectLst/>
                  <a:ea typeface="Calibri" panose="020F0502020204030204" pitchFamily="34" charset="0"/>
                  <a:cs typeface="Times New Roman" panose="02020603050405020304" pitchFamily="18" charset="0"/>
                </a:rPr>
                <a:t>bạn</a:t>
              </a:r>
              <a:r>
                <a:rPr lang="en-US" sz="3600" b="1" dirty="0">
                  <a:solidFill>
                    <a:srgbClr val="FF3399"/>
                  </a:solidFill>
                  <a:effectLst/>
                  <a:ea typeface="Calibri" panose="020F0502020204030204" pitchFamily="34" charset="0"/>
                  <a:cs typeface="Times New Roman" panose="02020603050405020304" pitchFamily="18" charset="0"/>
                </a:rPr>
                <a:t> </a:t>
              </a:r>
              <a:r>
                <a:rPr lang="en-US" sz="3600" b="1" dirty="0" err="1">
                  <a:solidFill>
                    <a:srgbClr val="FF3399"/>
                  </a:solidFill>
                  <a:effectLst/>
                  <a:ea typeface="Calibri" panose="020F0502020204030204" pitchFamily="34" charset="0"/>
                  <a:cs typeface="Times New Roman" panose="02020603050405020304" pitchFamily="18" charset="0"/>
                </a:rPr>
                <a:t>nào</a:t>
              </a:r>
              <a:r>
                <a:rPr lang="en-US" sz="3600" b="1" dirty="0">
                  <a:solidFill>
                    <a:srgbClr val="FF3399"/>
                  </a:solidFill>
                  <a:effectLst/>
                  <a:ea typeface="Calibri" panose="020F0502020204030204" pitchFamily="34" charset="0"/>
                  <a:cs typeface="Times New Roman" panose="02020603050405020304" pitchFamily="18" charset="0"/>
                </a:rPr>
                <a:t> </a:t>
              </a:r>
              <a:r>
                <a:rPr lang="en-US" sz="3600" b="1" dirty="0" err="1">
                  <a:solidFill>
                    <a:srgbClr val="FF3399"/>
                  </a:solidFill>
                  <a:effectLst/>
                  <a:ea typeface="Calibri" panose="020F0502020204030204" pitchFamily="34" charset="0"/>
                  <a:cs typeface="Times New Roman" panose="02020603050405020304" pitchFamily="18" charset="0"/>
                </a:rPr>
                <a:t>dưới</a:t>
              </a:r>
              <a:r>
                <a:rPr lang="en-US" sz="3600" b="1" dirty="0">
                  <a:solidFill>
                    <a:srgbClr val="FF3399"/>
                  </a:solidFill>
                  <a:effectLst/>
                  <a:ea typeface="Calibri" panose="020F0502020204030204" pitchFamily="34" charset="0"/>
                  <a:cs typeface="Times New Roman" panose="02020603050405020304" pitchFamily="18" charset="0"/>
                </a:rPr>
                <a:t> </a:t>
              </a:r>
              <a:r>
                <a:rPr lang="en-US" sz="3600" b="1" dirty="0" err="1">
                  <a:solidFill>
                    <a:srgbClr val="FF3399"/>
                  </a:solidFill>
                  <a:effectLst/>
                  <a:ea typeface="Calibri" panose="020F0502020204030204" pitchFamily="34" charset="0"/>
                  <a:cs typeface="Times New Roman" panose="02020603050405020304" pitchFamily="18" charset="0"/>
                </a:rPr>
                <a:t>đây</a:t>
              </a:r>
              <a:r>
                <a:rPr lang="en-US" sz="3600" b="1" dirty="0">
                  <a:solidFill>
                    <a:srgbClr val="FF3399"/>
                  </a:solidFill>
                  <a:effectLst/>
                  <a:ea typeface="Calibri" panose="020F0502020204030204" pitchFamily="34" charset="0"/>
                  <a:cs typeface="Times New Roman" panose="02020603050405020304" pitchFamily="18" charset="0"/>
                </a:rPr>
                <a:t>, </a:t>
              </a:r>
              <a:r>
                <a:rPr lang="en-US" sz="3600" b="1" dirty="0" err="1">
                  <a:solidFill>
                    <a:srgbClr val="FF3399"/>
                  </a:solidFill>
                  <a:effectLst/>
                  <a:ea typeface="Calibri" panose="020F0502020204030204" pitchFamily="34" charset="0"/>
                  <a:cs typeface="Times New Roman" panose="02020603050405020304" pitchFamily="18" charset="0"/>
                </a:rPr>
                <a:t>vì</a:t>
              </a:r>
              <a:r>
                <a:rPr lang="en-US" sz="3600" b="1" dirty="0">
                  <a:solidFill>
                    <a:srgbClr val="FF3399"/>
                  </a:solidFill>
                  <a:effectLst/>
                  <a:ea typeface="Calibri" panose="020F0502020204030204" pitchFamily="34" charset="0"/>
                  <a:cs typeface="Times New Roman" panose="02020603050405020304" pitchFamily="18" charset="0"/>
                </a:rPr>
                <a:t> </a:t>
              </a:r>
              <a:r>
                <a:rPr lang="en-US" sz="3600" b="1" dirty="0" err="1">
                  <a:solidFill>
                    <a:srgbClr val="FF3399"/>
                  </a:solidFill>
                  <a:effectLst/>
                  <a:ea typeface="Calibri" panose="020F0502020204030204" pitchFamily="34" charset="0"/>
                  <a:cs typeface="Times New Roman" panose="02020603050405020304" pitchFamily="18" charset="0"/>
                </a:rPr>
                <a:t>sao</a:t>
              </a:r>
              <a:r>
                <a:rPr lang="en-US" sz="3600" b="1" dirty="0">
                  <a:solidFill>
                    <a:srgbClr val="FF3399"/>
                  </a:solidFill>
                  <a:effectLst/>
                  <a:ea typeface="Calibri" panose="020F0502020204030204" pitchFamily="34" charset="0"/>
                  <a:cs typeface="Times New Roman" panose="02020603050405020304" pitchFamily="18" charset="0"/>
                </a:rPr>
                <a:t>? </a:t>
              </a:r>
              <a:endParaRPr kumimoji="0" lang="en-US" sz="6000" b="1" i="0" u="none" strike="noStrike" kern="1200" cap="none" spc="0" normalizeH="0" baseline="0" noProof="0" dirty="0">
                <a:ln>
                  <a:noFill/>
                </a:ln>
                <a:solidFill>
                  <a:srgbClr val="FF3399"/>
                </a:solidFill>
                <a:effectLst/>
                <a:uLnTx/>
                <a:uFillTx/>
                <a:cs typeface="Times New Roman" panose="02020603050405020304" pitchFamily="18" charset="0"/>
              </a:endParaRPr>
            </a:p>
          </p:txBody>
        </p:sp>
      </p:grpSp>
      <p:pic>
        <p:nvPicPr>
          <p:cNvPr id="10" name="Picture 9">
            <a:extLst>
              <a:ext uri="{FF2B5EF4-FFF2-40B4-BE49-F238E27FC236}">
                <a16:creationId xmlns:a16="http://schemas.microsoft.com/office/drawing/2014/main" id="{E3B2667C-0805-7E29-5276-D9E04A4AABE0}"/>
              </a:ext>
            </a:extLst>
          </p:cNvPr>
          <p:cNvPicPr>
            <a:picLocks noChangeAspect="1"/>
          </p:cNvPicPr>
          <p:nvPr/>
        </p:nvPicPr>
        <p:blipFill>
          <a:blip r:embed="rId4"/>
          <a:stretch>
            <a:fillRect/>
          </a:stretch>
        </p:blipFill>
        <p:spPr>
          <a:xfrm>
            <a:off x="1645920" y="1588470"/>
            <a:ext cx="3830854" cy="1609602"/>
          </a:xfrm>
          <a:prstGeom prst="rect">
            <a:avLst/>
          </a:prstGeom>
        </p:spPr>
      </p:pic>
      <p:pic>
        <p:nvPicPr>
          <p:cNvPr id="12" name="Picture 11">
            <a:extLst>
              <a:ext uri="{FF2B5EF4-FFF2-40B4-BE49-F238E27FC236}">
                <a16:creationId xmlns:a16="http://schemas.microsoft.com/office/drawing/2014/main" id="{431318EB-566D-A656-D6DF-BA905167E13C}"/>
              </a:ext>
            </a:extLst>
          </p:cNvPr>
          <p:cNvPicPr>
            <a:picLocks noChangeAspect="1"/>
          </p:cNvPicPr>
          <p:nvPr/>
        </p:nvPicPr>
        <p:blipFill>
          <a:blip r:embed="rId5"/>
          <a:stretch>
            <a:fillRect/>
          </a:stretch>
        </p:blipFill>
        <p:spPr>
          <a:xfrm>
            <a:off x="6660682" y="1593433"/>
            <a:ext cx="4017366" cy="1665737"/>
          </a:xfrm>
          <a:prstGeom prst="rect">
            <a:avLst/>
          </a:prstGeom>
        </p:spPr>
      </p:pic>
      <p:pic>
        <p:nvPicPr>
          <p:cNvPr id="16" name="Picture 15">
            <a:extLst>
              <a:ext uri="{FF2B5EF4-FFF2-40B4-BE49-F238E27FC236}">
                <a16:creationId xmlns:a16="http://schemas.microsoft.com/office/drawing/2014/main" id="{EC7A8596-3926-BEE1-7935-8BDDA2F8F1A8}"/>
              </a:ext>
            </a:extLst>
          </p:cNvPr>
          <p:cNvPicPr>
            <a:picLocks noChangeAspect="1"/>
          </p:cNvPicPr>
          <p:nvPr/>
        </p:nvPicPr>
        <p:blipFill>
          <a:blip r:embed="rId6"/>
          <a:stretch>
            <a:fillRect/>
          </a:stretch>
        </p:blipFill>
        <p:spPr>
          <a:xfrm>
            <a:off x="1694046" y="3393456"/>
            <a:ext cx="3782729" cy="1588951"/>
          </a:xfrm>
          <a:prstGeom prst="rect">
            <a:avLst/>
          </a:prstGeom>
        </p:spPr>
      </p:pic>
      <p:pic>
        <p:nvPicPr>
          <p:cNvPr id="18" name="Picture 17">
            <a:extLst>
              <a:ext uri="{FF2B5EF4-FFF2-40B4-BE49-F238E27FC236}">
                <a16:creationId xmlns:a16="http://schemas.microsoft.com/office/drawing/2014/main" id="{771D9DCF-7A0D-A623-84C5-BB8B718E5BD2}"/>
              </a:ext>
            </a:extLst>
          </p:cNvPr>
          <p:cNvPicPr>
            <a:picLocks noChangeAspect="1"/>
          </p:cNvPicPr>
          <p:nvPr/>
        </p:nvPicPr>
        <p:blipFill>
          <a:blip r:embed="rId7"/>
          <a:stretch>
            <a:fillRect/>
          </a:stretch>
        </p:blipFill>
        <p:spPr>
          <a:xfrm>
            <a:off x="6651056" y="3417169"/>
            <a:ext cx="3801977" cy="1529056"/>
          </a:xfrm>
          <a:prstGeom prst="rect">
            <a:avLst/>
          </a:prstGeom>
        </p:spPr>
      </p:pic>
      <p:pic>
        <p:nvPicPr>
          <p:cNvPr id="21" name="Picture 20">
            <a:extLst>
              <a:ext uri="{FF2B5EF4-FFF2-40B4-BE49-F238E27FC236}">
                <a16:creationId xmlns:a16="http://schemas.microsoft.com/office/drawing/2014/main" id="{B37DEF5B-98DE-DB21-030F-5391B233F6C8}"/>
              </a:ext>
            </a:extLst>
          </p:cNvPr>
          <p:cNvPicPr>
            <a:picLocks noChangeAspect="1"/>
          </p:cNvPicPr>
          <p:nvPr/>
        </p:nvPicPr>
        <p:blipFill>
          <a:blip r:embed="rId8"/>
          <a:stretch>
            <a:fillRect/>
          </a:stretch>
        </p:blipFill>
        <p:spPr>
          <a:xfrm>
            <a:off x="1686425" y="5093669"/>
            <a:ext cx="3790349" cy="1552575"/>
          </a:xfrm>
          <a:prstGeom prst="rect">
            <a:avLst/>
          </a:prstGeom>
        </p:spPr>
      </p:pic>
      <p:pic>
        <p:nvPicPr>
          <p:cNvPr id="23" name="Picture 22">
            <a:extLst>
              <a:ext uri="{FF2B5EF4-FFF2-40B4-BE49-F238E27FC236}">
                <a16:creationId xmlns:a16="http://schemas.microsoft.com/office/drawing/2014/main" id="{1AD37014-28F5-18A6-EBCA-DD6731D76D77}"/>
              </a:ext>
            </a:extLst>
          </p:cNvPr>
          <p:cNvPicPr>
            <a:picLocks noChangeAspect="1"/>
          </p:cNvPicPr>
          <p:nvPr/>
        </p:nvPicPr>
        <p:blipFill>
          <a:blip r:embed="rId9"/>
          <a:stretch>
            <a:fillRect/>
          </a:stretch>
        </p:blipFill>
        <p:spPr>
          <a:xfrm>
            <a:off x="6759139" y="5111516"/>
            <a:ext cx="3857525" cy="1632030"/>
          </a:xfrm>
          <a:prstGeom prst="rect">
            <a:avLst/>
          </a:prstGeom>
        </p:spPr>
      </p:pic>
    </p:spTree>
    <p:extLst>
      <p:ext uri="{BB962C8B-B14F-4D97-AF65-F5344CB8AC3E}">
        <p14:creationId xmlns:p14="http://schemas.microsoft.com/office/powerpoint/2010/main" val="163720206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par>
                                <p:cTn id="13" presetID="16" presetClass="entr" presetSubtype="21" fill="hold" nodeType="with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barn(inVertical)">
                                      <p:cBhvr>
                                        <p:cTn id="15" dur="500"/>
                                        <p:tgtEl>
                                          <p:spTgt spid="16"/>
                                        </p:tgtEl>
                                      </p:cBhvr>
                                    </p:animEffect>
                                  </p:childTnLst>
                                </p:cTn>
                              </p:par>
                              <p:par>
                                <p:cTn id="16" presetID="16" presetClass="entr" presetSubtype="21" fill="hold" nodeType="with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barn(inVertical)">
                                      <p:cBhvr>
                                        <p:cTn id="18" dur="500"/>
                                        <p:tgtEl>
                                          <p:spTgt spid="21"/>
                                        </p:tgtEl>
                                      </p:cBhvr>
                                    </p:animEffect>
                                  </p:childTnLst>
                                </p:cTn>
                              </p:par>
                              <p:par>
                                <p:cTn id="19" presetID="16" presetClass="entr" presetSubtype="21"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barn(inVertical)">
                                      <p:cBhvr>
                                        <p:cTn id="21" dur="500"/>
                                        <p:tgtEl>
                                          <p:spTgt spid="12"/>
                                        </p:tgtEl>
                                      </p:cBhvr>
                                    </p:animEffect>
                                  </p:childTnLst>
                                </p:cTn>
                              </p:par>
                              <p:par>
                                <p:cTn id="22" presetID="16" presetClass="entr" presetSubtype="21" fill="hold" nodeType="with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barn(inVertical)">
                                      <p:cBhvr>
                                        <p:cTn id="24" dur="500"/>
                                        <p:tgtEl>
                                          <p:spTgt spid="18"/>
                                        </p:tgtEl>
                                      </p:cBhvr>
                                    </p:animEffect>
                                  </p:childTnLst>
                                </p:cTn>
                              </p:par>
                              <p:par>
                                <p:cTn id="25" presetID="16" presetClass="entr" presetSubtype="21" fill="hold" nodeType="with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barn(inVertical)">
                                      <p:cBhvr>
                                        <p:cTn id="2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4BBA1394-63E0-4BEE-8D30-1F1CDBF0B89D}"/>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0"/>
            <a:ext cx="12192000" cy="6858000"/>
          </a:xfrm>
        </p:spPr>
      </p:pic>
      <p:pic>
        <p:nvPicPr>
          <p:cNvPr id="7" name="Picture 6">
            <a:extLst>
              <a:ext uri="{FF2B5EF4-FFF2-40B4-BE49-F238E27FC236}">
                <a16:creationId xmlns:a16="http://schemas.microsoft.com/office/drawing/2014/main" id="{C6D9F657-B12A-0CC9-54E6-010CFE22F949}"/>
              </a:ext>
            </a:extLst>
          </p:cNvPr>
          <p:cNvPicPr>
            <a:picLocks noChangeAspect="1"/>
          </p:cNvPicPr>
          <p:nvPr/>
        </p:nvPicPr>
        <p:blipFill>
          <a:blip r:embed="rId4"/>
          <a:stretch>
            <a:fillRect/>
          </a:stretch>
        </p:blipFill>
        <p:spPr>
          <a:xfrm>
            <a:off x="2307771" y="360092"/>
            <a:ext cx="7010400" cy="943704"/>
          </a:xfrm>
          <a:prstGeom prst="rect">
            <a:avLst/>
          </a:prstGeom>
        </p:spPr>
      </p:pic>
      <p:pic>
        <p:nvPicPr>
          <p:cNvPr id="8" name="Picture 7">
            <a:extLst>
              <a:ext uri="{FF2B5EF4-FFF2-40B4-BE49-F238E27FC236}">
                <a16:creationId xmlns:a16="http://schemas.microsoft.com/office/drawing/2014/main" id="{5E7A2325-C1E8-6BD2-9996-C1D2E1BFB0BE}"/>
              </a:ext>
            </a:extLst>
          </p:cNvPr>
          <p:cNvPicPr>
            <a:picLocks noChangeAspect="1"/>
          </p:cNvPicPr>
          <p:nvPr/>
        </p:nvPicPr>
        <p:blipFill>
          <a:blip r:embed="rId5"/>
          <a:stretch>
            <a:fillRect/>
          </a:stretch>
        </p:blipFill>
        <p:spPr>
          <a:xfrm>
            <a:off x="510138" y="2723949"/>
            <a:ext cx="5068611" cy="212966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1" name="Picture 10" descr="A green tick mark on a black background&#10;&#10;Description automatically generated">
            <a:extLst>
              <a:ext uri="{FF2B5EF4-FFF2-40B4-BE49-F238E27FC236}">
                <a16:creationId xmlns:a16="http://schemas.microsoft.com/office/drawing/2014/main" id="{ED3A4653-CA21-714C-C880-174F1D51C57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581625" y="1838424"/>
            <a:ext cx="1694956" cy="1435085"/>
          </a:xfrm>
          <a:prstGeom prst="rect">
            <a:avLst/>
          </a:prstGeom>
        </p:spPr>
      </p:pic>
      <p:sp>
        <p:nvSpPr>
          <p:cNvPr id="13" name="Rectangle: Rounded Corners 12">
            <a:extLst>
              <a:ext uri="{FF2B5EF4-FFF2-40B4-BE49-F238E27FC236}">
                <a16:creationId xmlns:a16="http://schemas.microsoft.com/office/drawing/2014/main" id="{FABD62E9-A5DE-D9C1-F0EC-3F78991F9BD0}"/>
              </a:ext>
            </a:extLst>
          </p:cNvPr>
          <p:cNvSpPr/>
          <p:nvPr/>
        </p:nvSpPr>
        <p:spPr>
          <a:xfrm>
            <a:off x="6025415" y="2416178"/>
            <a:ext cx="5698670" cy="1944067"/>
          </a:xfrm>
          <a:custGeom>
            <a:avLst/>
            <a:gdLst>
              <a:gd name="connsiteX0" fmla="*/ 0 w 5698670"/>
              <a:gd name="connsiteY0" fmla="*/ 324018 h 1944067"/>
              <a:gd name="connsiteX1" fmla="*/ 324018 w 5698670"/>
              <a:gd name="connsiteY1" fmla="*/ 0 h 1944067"/>
              <a:gd name="connsiteX2" fmla="*/ 5374652 w 5698670"/>
              <a:gd name="connsiteY2" fmla="*/ 0 h 1944067"/>
              <a:gd name="connsiteX3" fmla="*/ 5698670 w 5698670"/>
              <a:gd name="connsiteY3" fmla="*/ 324018 h 1944067"/>
              <a:gd name="connsiteX4" fmla="*/ 5698670 w 5698670"/>
              <a:gd name="connsiteY4" fmla="*/ 1620049 h 1944067"/>
              <a:gd name="connsiteX5" fmla="*/ 5374652 w 5698670"/>
              <a:gd name="connsiteY5" fmla="*/ 1944067 h 1944067"/>
              <a:gd name="connsiteX6" fmla="*/ 324018 w 5698670"/>
              <a:gd name="connsiteY6" fmla="*/ 1944067 h 1944067"/>
              <a:gd name="connsiteX7" fmla="*/ 0 w 5698670"/>
              <a:gd name="connsiteY7" fmla="*/ 1620049 h 1944067"/>
              <a:gd name="connsiteX8" fmla="*/ 0 w 5698670"/>
              <a:gd name="connsiteY8" fmla="*/ 324018 h 194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98670" h="1944067" fill="none" extrusionOk="0">
                <a:moveTo>
                  <a:pt x="0" y="324018"/>
                </a:moveTo>
                <a:cubicBezTo>
                  <a:pt x="416" y="156321"/>
                  <a:pt x="149963" y="8216"/>
                  <a:pt x="324018" y="0"/>
                </a:cubicBezTo>
                <a:cubicBezTo>
                  <a:pt x="1568416" y="72427"/>
                  <a:pt x="3030290" y="61419"/>
                  <a:pt x="5374652" y="0"/>
                </a:cubicBezTo>
                <a:cubicBezTo>
                  <a:pt x="5548501" y="-35117"/>
                  <a:pt x="5693618" y="143540"/>
                  <a:pt x="5698670" y="324018"/>
                </a:cubicBezTo>
                <a:cubicBezTo>
                  <a:pt x="5650390" y="826888"/>
                  <a:pt x="5807675" y="974415"/>
                  <a:pt x="5698670" y="1620049"/>
                </a:cubicBezTo>
                <a:cubicBezTo>
                  <a:pt x="5700416" y="1790139"/>
                  <a:pt x="5538313" y="1926928"/>
                  <a:pt x="5374652" y="1944067"/>
                </a:cubicBezTo>
                <a:cubicBezTo>
                  <a:pt x="3629229" y="1973894"/>
                  <a:pt x="1736892" y="1864761"/>
                  <a:pt x="324018" y="1944067"/>
                </a:cubicBezTo>
                <a:cubicBezTo>
                  <a:pt x="167375" y="1941545"/>
                  <a:pt x="-21356" y="1803222"/>
                  <a:pt x="0" y="1620049"/>
                </a:cubicBezTo>
                <a:cubicBezTo>
                  <a:pt x="804" y="1163972"/>
                  <a:pt x="-75253" y="770278"/>
                  <a:pt x="0" y="324018"/>
                </a:cubicBezTo>
                <a:close/>
              </a:path>
              <a:path w="5698670" h="1944067" stroke="0" extrusionOk="0">
                <a:moveTo>
                  <a:pt x="0" y="324018"/>
                </a:moveTo>
                <a:cubicBezTo>
                  <a:pt x="4426" y="146274"/>
                  <a:pt x="156083" y="22950"/>
                  <a:pt x="324018" y="0"/>
                </a:cubicBezTo>
                <a:cubicBezTo>
                  <a:pt x="2216468" y="123000"/>
                  <a:pt x="4498098" y="-96860"/>
                  <a:pt x="5374652" y="0"/>
                </a:cubicBezTo>
                <a:cubicBezTo>
                  <a:pt x="5529815" y="-18129"/>
                  <a:pt x="5707110" y="128052"/>
                  <a:pt x="5698670" y="324018"/>
                </a:cubicBezTo>
                <a:cubicBezTo>
                  <a:pt x="5711026" y="555833"/>
                  <a:pt x="5772165" y="1096613"/>
                  <a:pt x="5698670" y="1620049"/>
                </a:cubicBezTo>
                <a:cubicBezTo>
                  <a:pt x="5665101" y="1811160"/>
                  <a:pt x="5547043" y="1942994"/>
                  <a:pt x="5374652" y="1944067"/>
                </a:cubicBezTo>
                <a:cubicBezTo>
                  <a:pt x="4634850" y="1783360"/>
                  <a:pt x="2221472" y="1983734"/>
                  <a:pt x="324018" y="1944067"/>
                </a:cubicBezTo>
                <a:cubicBezTo>
                  <a:pt x="139857" y="1943015"/>
                  <a:pt x="-1960" y="1798111"/>
                  <a:pt x="0" y="1620049"/>
                </a:cubicBezTo>
                <a:cubicBezTo>
                  <a:pt x="77002" y="1232293"/>
                  <a:pt x="85496" y="870316"/>
                  <a:pt x="0" y="324018"/>
                </a:cubicBezTo>
                <a:close/>
              </a:path>
            </a:pathLst>
          </a:custGeom>
          <a:solidFill>
            <a:schemeClr val="accent4">
              <a:lumMod val="20000"/>
              <a:lumOff val="80000"/>
            </a:schemeClr>
          </a:solidFill>
          <a:ln w="38100">
            <a:solidFill>
              <a:srgbClr val="00B050"/>
            </a:solidFill>
            <a:prstDash val="sysDot"/>
            <a:extLst>
              <a:ext uri="{C807C97D-BFC1-408E-A445-0C87EB9F89A2}">
                <ask:lineSketchStyleProps xmlns:ask="http://schemas.microsoft.com/office/drawing/2018/sketchyshapes" sd="852854689">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75ADCC"/>
              </a:solidFill>
              <a:effectLst/>
              <a:uLnTx/>
              <a:uFillTx/>
              <a:latin typeface="Arial"/>
              <a:ea typeface="+mn-ea"/>
              <a:cs typeface="+mn-cs"/>
              <a:sym typeface="Arial"/>
            </a:endParaRPr>
          </a:p>
        </p:txBody>
      </p:sp>
      <p:sp>
        <p:nvSpPr>
          <p:cNvPr id="15" name="TextBox 14">
            <a:extLst>
              <a:ext uri="{FF2B5EF4-FFF2-40B4-BE49-F238E27FC236}">
                <a16:creationId xmlns:a16="http://schemas.microsoft.com/office/drawing/2014/main" id="{C4948E78-CB03-DB8A-80BA-A31A2F2CFE4A}"/>
              </a:ext>
            </a:extLst>
          </p:cNvPr>
          <p:cNvSpPr txBox="1"/>
          <p:nvPr/>
        </p:nvSpPr>
        <p:spPr>
          <a:xfrm>
            <a:off x="6266046" y="2799750"/>
            <a:ext cx="5366021" cy="1446550"/>
          </a:xfrm>
          <a:prstGeom prst="rect">
            <a:avLst/>
          </a:prstGeom>
          <a:noFill/>
        </p:spPr>
        <p:txBody>
          <a:bodyPr wrap="square">
            <a:spAutoFit/>
          </a:bodyPr>
          <a:lstStyle/>
          <a:p>
            <a:pPr lvl="0" algn="just" defTabSz="1219170">
              <a:buClr>
                <a:srgbClr val="000000"/>
              </a:buClr>
            </a:pPr>
            <a:r>
              <a:rPr lang="vi-VN" sz="4400" b="1" kern="0" dirty="0">
                <a:solidFill>
                  <a:srgbClr val="FF0000"/>
                </a:solidFill>
                <a:latin typeface="Calibri" panose="020F0502020204030204" pitchFamily="34" charset="0"/>
                <a:ea typeface="Calibri" panose="020F0502020204030204" pitchFamily="34" charset="0"/>
                <a:cs typeface="Calibri" panose="020F0502020204030204" pitchFamily="34" charset="0"/>
                <a:sym typeface="Arial"/>
              </a:rPr>
              <a:t>Đồng tình, vì Long biết giúp đỡ mẹ.</a:t>
            </a:r>
            <a:endParaRPr kumimoji="0" lang="en-US" sz="4400" b="1" i="0" u="none" strike="noStrike" kern="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Calibri" panose="020F0502020204030204" pitchFamily="34" charset="0"/>
              <a:sym typeface="Arial"/>
            </a:endParaRPr>
          </a:p>
        </p:txBody>
      </p:sp>
    </p:spTree>
    <p:extLst>
      <p:ext uri="{BB962C8B-B14F-4D97-AF65-F5344CB8AC3E}">
        <p14:creationId xmlns:p14="http://schemas.microsoft.com/office/powerpoint/2010/main" val="420161995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subTnLst>
                                    <p:audio>
                                      <p:cMediaNode>
                                        <p:cTn display="0" masterRel="sameClick">
                                          <p:stCondLst>
                                            <p:cond evt="begin" delay="0">
                                              <p:tn val="5"/>
                                            </p:cond>
                                          </p:stCondLst>
                                          <p:endCondLst>
                                            <p:cond evt="onStopAudio" delay="0">
                                              <p:tgtEl>
                                                <p:sldTgt/>
                                              </p:tgtEl>
                                            </p:cond>
                                          </p:endCondLst>
                                        </p:cTn>
                                        <p:tgtEl>
                                          <p:sndTgt r:embed="rId2" name="Tieng-tinh-tinh-www_tiengdong_com.wav"/>
                                        </p:tgtEl>
                                      </p:cMediaNode>
                                    </p:audio>
                                  </p:sub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down)">
                                      <p:cBhvr>
                                        <p:cTn id="12" dur="580">
                                          <p:stCondLst>
                                            <p:cond delay="0"/>
                                          </p:stCondLst>
                                        </p:cTn>
                                        <p:tgtEl>
                                          <p:spTgt spid="15"/>
                                        </p:tgtEl>
                                      </p:cBhvr>
                                    </p:animEffect>
                                    <p:anim calcmode="lin" valueType="num">
                                      <p:cBhvr>
                                        <p:cTn id="13"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18" dur="26">
                                          <p:stCondLst>
                                            <p:cond delay="650"/>
                                          </p:stCondLst>
                                        </p:cTn>
                                        <p:tgtEl>
                                          <p:spTgt spid="15"/>
                                        </p:tgtEl>
                                      </p:cBhvr>
                                      <p:to x="100000" y="60000"/>
                                    </p:animScale>
                                    <p:animScale>
                                      <p:cBhvr>
                                        <p:cTn id="19" dur="166" decel="50000">
                                          <p:stCondLst>
                                            <p:cond delay="676"/>
                                          </p:stCondLst>
                                        </p:cTn>
                                        <p:tgtEl>
                                          <p:spTgt spid="15"/>
                                        </p:tgtEl>
                                      </p:cBhvr>
                                      <p:to x="100000" y="100000"/>
                                    </p:animScale>
                                    <p:animScale>
                                      <p:cBhvr>
                                        <p:cTn id="20" dur="26">
                                          <p:stCondLst>
                                            <p:cond delay="1312"/>
                                          </p:stCondLst>
                                        </p:cTn>
                                        <p:tgtEl>
                                          <p:spTgt spid="15"/>
                                        </p:tgtEl>
                                      </p:cBhvr>
                                      <p:to x="100000" y="80000"/>
                                    </p:animScale>
                                    <p:animScale>
                                      <p:cBhvr>
                                        <p:cTn id="21" dur="166" decel="50000">
                                          <p:stCondLst>
                                            <p:cond delay="1338"/>
                                          </p:stCondLst>
                                        </p:cTn>
                                        <p:tgtEl>
                                          <p:spTgt spid="15"/>
                                        </p:tgtEl>
                                      </p:cBhvr>
                                      <p:to x="100000" y="100000"/>
                                    </p:animScale>
                                    <p:animScale>
                                      <p:cBhvr>
                                        <p:cTn id="22" dur="26">
                                          <p:stCondLst>
                                            <p:cond delay="1642"/>
                                          </p:stCondLst>
                                        </p:cTn>
                                        <p:tgtEl>
                                          <p:spTgt spid="15"/>
                                        </p:tgtEl>
                                      </p:cBhvr>
                                      <p:to x="100000" y="90000"/>
                                    </p:animScale>
                                    <p:animScale>
                                      <p:cBhvr>
                                        <p:cTn id="23" dur="166" decel="50000">
                                          <p:stCondLst>
                                            <p:cond delay="1668"/>
                                          </p:stCondLst>
                                        </p:cTn>
                                        <p:tgtEl>
                                          <p:spTgt spid="15"/>
                                        </p:tgtEl>
                                      </p:cBhvr>
                                      <p:to x="100000" y="100000"/>
                                    </p:animScale>
                                    <p:animScale>
                                      <p:cBhvr>
                                        <p:cTn id="24" dur="26">
                                          <p:stCondLst>
                                            <p:cond delay="1808"/>
                                          </p:stCondLst>
                                        </p:cTn>
                                        <p:tgtEl>
                                          <p:spTgt spid="15"/>
                                        </p:tgtEl>
                                      </p:cBhvr>
                                      <p:to x="100000" y="95000"/>
                                    </p:animScale>
                                    <p:animScale>
                                      <p:cBhvr>
                                        <p:cTn id="25" dur="166" decel="50000">
                                          <p:stCondLst>
                                            <p:cond delay="1834"/>
                                          </p:stCondLst>
                                        </p:cTn>
                                        <p:tgtEl>
                                          <p:spTgt spid="15"/>
                                        </p:tgtEl>
                                      </p:cBhvr>
                                      <p:to x="100000" y="100000"/>
                                    </p:animScale>
                                  </p:childTnLst>
                                </p:cTn>
                              </p:par>
                              <p:par>
                                <p:cTn id="26" presetID="26" presetClass="entr" presetSubtype="0" fill="hold" grpId="0" nodeType="with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wipe(down)">
                                      <p:cBhvr>
                                        <p:cTn id="28" dur="580">
                                          <p:stCondLst>
                                            <p:cond delay="0"/>
                                          </p:stCondLst>
                                        </p:cTn>
                                        <p:tgtEl>
                                          <p:spTgt spid="13"/>
                                        </p:tgtEl>
                                      </p:cBhvr>
                                    </p:animEffect>
                                    <p:anim calcmode="lin" valueType="num">
                                      <p:cBhvr>
                                        <p:cTn id="29"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30"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31"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32"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33"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34" dur="26">
                                          <p:stCondLst>
                                            <p:cond delay="650"/>
                                          </p:stCondLst>
                                        </p:cTn>
                                        <p:tgtEl>
                                          <p:spTgt spid="13"/>
                                        </p:tgtEl>
                                      </p:cBhvr>
                                      <p:to x="100000" y="60000"/>
                                    </p:animScale>
                                    <p:animScale>
                                      <p:cBhvr>
                                        <p:cTn id="35" dur="166" decel="50000">
                                          <p:stCondLst>
                                            <p:cond delay="676"/>
                                          </p:stCondLst>
                                        </p:cTn>
                                        <p:tgtEl>
                                          <p:spTgt spid="13"/>
                                        </p:tgtEl>
                                      </p:cBhvr>
                                      <p:to x="100000" y="100000"/>
                                    </p:animScale>
                                    <p:animScale>
                                      <p:cBhvr>
                                        <p:cTn id="36" dur="26">
                                          <p:stCondLst>
                                            <p:cond delay="1312"/>
                                          </p:stCondLst>
                                        </p:cTn>
                                        <p:tgtEl>
                                          <p:spTgt spid="13"/>
                                        </p:tgtEl>
                                      </p:cBhvr>
                                      <p:to x="100000" y="80000"/>
                                    </p:animScale>
                                    <p:animScale>
                                      <p:cBhvr>
                                        <p:cTn id="37" dur="166" decel="50000">
                                          <p:stCondLst>
                                            <p:cond delay="1338"/>
                                          </p:stCondLst>
                                        </p:cTn>
                                        <p:tgtEl>
                                          <p:spTgt spid="13"/>
                                        </p:tgtEl>
                                      </p:cBhvr>
                                      <p:to x="100000" y="100000"/>
                                    </p:animScale>
                                    <p:animScale>
                                      <p:cBhvr>
                                        <p:cTn id="38" dur="26">
                                          <p:stCondLst>
                                            <p:cond delay="1642"/>
                                          </p:stCondLst>
                                        </p:cTn>
                                        <p:tgtEl>
                                          <p:spTgt spid="13"/>
                                        </p:tgtEl>
                                      </p:cBhvr>
                                      <p:to x="100000" y="90000"/>
                                    </p:animScale>
                                    <p:animScale>
                                      <p:cBhvr>
                                        <p:cTn id="39" dur="166" decel="50000">
                                          <p:stCondLst>
                                            <p:cond delay="1668"/>
                                          </p:stCondLst>
                                        </p:cTn>
                                        <p:tgtEl>
                                          <p:spTgt spid="13"/>
                                        </p:tgtEl>
                                      </p:cBhvr>
                                      <p:to x="100000" y="100000"/>
                                    </p:animScale>
                                    <p:animScale>
                                      <p:cBhvr>
                                        <p:cTn id="40" dur="26">
                                          <p:stCondLst>
                                            <p:cond delay="1808"/>
                                          </p:stCondLst>
                                        </p:cTn>
                                        <p:tgtEl>
                                          <p:spTgt spid="13"/>
                                        </p:tgtEl>
                                      </p:cBhvr>
                                      <p:to x="100000" y="95000"/>
                                    </p:animScale>
                                    <p:animScale>
                                      <p:cBhvr>
                                        <p:cTn id="41" dur="166" decel="50000">
                                          <p:stCondLst>
                                            <p:cond delay="1834"/>
                                          </p:stCondLst>
                                        </p:cTn>
                                        <p:tgtEl>
                                          <p:spTgt spid="1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5" grpId="0"/>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4BBA1394-63E0-4BEE-8D30-1F1CDBF0B89D}"/>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0"/>
            <a:ext cx="12192000" cy="6858000"/>
          </a:xfrm>
        </p:spPr>
      </p:pic>
      <p:pic>
        <p:nvPicPr>
          <p:cNvPr id="7" name="Picture 6">
            <a:extLst>
              <a:ext uri="{FF2B5EF4-FFF2-40B4-BE49-F238E27FC236}">
                <a16:creationId xmlns:a16="http://schemas.microsoft.com/office/drawing/2014/main" id="{C6D9F657-B12A-0CC9-54E6-010CFE22F949}"/>
              </a:ext>
            </a:extLst>
          </p:cNvPr>
          <p:cNvPicPr>
            <a:picLocks noChangeAspect="1"/>
          </p:cNvPicPr>
          <p:nvPr/>
        </p:nvPicPr>
        <p:blipFill>
          <a:blip r:embed="rId4"/>
          <a:stretch>
            <a:fillRect/>
          </a:stretch>
        </p:blipFill>
        <p:spPr>
          <a:xfrm>
            <a:off x="2307771" y="360092"/>
            <a:ext cx="7010400" cy="943704"/>
          </a:xfrm>
          <a:prstGeom prst="rect">
            <a:avLst/>
          </a:prstGeom>
        </p:spPr>
      </p:pic>
      <p:sp>
        <p:nvSpPr>
          <p:cNvPr id="13" name="Rectangle: Rounded Corners 12">
            <a:extLst>
              <a:ext uri="{FF2B5EF4-FFF2-40B4-BE49-F238E27FC236}">
                <a16:creationId xmlns:a16="http://schemas.microsoft.com/office/drawing/2014/main" id="{FABD62E9-A5DE-D9C1-F0EC-3F78991F9BD0}"/>
              </a:ext>
            </a:extLst>
          </p:cNvPr>
          <p:cNvSpPr/>
          <p:nvPr/>
        </p:nvSpPr>
        <p:spPr>
          <a:xfrm>
            <a:off x="6025415" y="2416178"/>
            <a:ext cx="5698670" cy="1944067"/>
          </a:xfrm>
          <a:custGeom>
            <a:avLst/>
            <a:gdLst>
              <a:gd name="connsiteX0" fmla="*/ 0 w 5698670"/>
              <a:gd name="connsiteY0" fmla="*/ 324018 h 1944067"/>
              <a:gd name="connsiteX1" fmla="*/ 324018 w 5698670"/>
              <a:gd name="connsiteY1" fmla="*/ 0 h 1944067"/>
              <a:gd name="connsiteX2" fmla="*/ 5374652 w 5698670"/>
              <a:gd name="connsiteY2" fmla="*/ 0 h 1944067"/>
              <a:gd name="connsiteX3" fmla="*/ 5698670 w 5698670"/>
              <a:gd name="connsiteY3" fmla="*/ 324018 h 1944067"/>
              <a:gd name="connsiteX4" fmla="*/ 5698670 w 5698670"/>
              <a:gd name="connsiteY4" fmla="*/ 1620049 h 1944067"/>
              <a:gd name="connsiteX5" fmla="*/ 5374652 w 5698670"/>
              <a:gd name="connsiteY5" fmla="*/ 1944067 h 1944067"/>
              <a:gd name="connsiteX6" fmla="*/ 324018 w 5698670"/>
              <a:gd name="connsiteY6" fmla="*/ 1944067 h 1944067"/>
              <a:gd name="connsiteX7" fmla="*/ 0 w 5698670"/>
              <a:gd name="connsiteY7" fmla="*/ 1620049 h 1944067"/>
              <a:gd name="connsiteX8" fmla="*/ 0 w 5698670"/>
              <a:gd name="connsiteY8" fmla="*/ 324018 h 194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98670" h="1944067" fill="none" extrusionOk="0">
                <a:moveTo>
                  <a:pt x="0" y="324018"/>
                </a:moveTo>
                <a:cubicBezTo>
                  <a:pt x="416" y="156321"/>
                  <a:pt x="149963" y="8216"/>
                  <a:pt x="324018" y="0"/>
                </a:cubicBezTo>
                <a:cubicBezTo>
                  <a:pt x="1568416" y="72427"/>
                  <a:pt x="3030290" y="61419"/>
                  <a:pt x="5374652" y="0"/>
                </a:cubicBezTo>
                <a:cubicBezTo>
                  <a:pt x="5548501" y="-35117"/>
                  <a:pt x="5693618" y="143540"/>
                  <a:pt x="5698670" y="324018"/>
                </a:cubicBezTo>
                <a:cubicBezTo>
                  <a:pt x="5650390" y="826888"/>
                  <a:pt x="5807675" y="974415"/>
                  <a:pt x="5698670" y="1620049"/>
                </a:cubicBezTo>
                <a:cubicBezTo>
                  <a:pt x="5700416" y="1790139"/>
                  <a:pt x="5538313" y="1926928"/>
                  <a:pt x="5374652" y="1944067"/>
                </a:cubicBezTo>
                <a:cubicBezTo>
                  <a:pt x="3629229" y="1973894"/>
                  <a:pt x="1736892" y="1864761"/>
                  <a:pt x="324018" y="1944067"/>
                </a:cubicBezTo>
                <a:cubicBezTo>
                  <a:pt x="167375" y="1941545"/>
                  <a:pt x="-21356" y="1803222"/>
                  <a:pt x="0" y="1620049"/>
                </a:cubicBezTo>
                <a:cubicBezTo>
                  <a:pt x="804" y="1163972"/>
                  <a:pt x="-75253" y="770278"/>
                  <a:pt x="0" y="324018"/>
                </a:cubicBezTo>
                <a:close/>
              </a:path>
              <a:path w="5698670" h="1944067" stroke="0" extrusionOk="0">
                <a:moveTo>
                  <a:pt x="0" y="324018"/>
                </a:moveTo>
                <a:cubicBezTo>
                  <a:pt x="4426" y="146274"/>
                  <a:pt x="156083" y="22950"/>
                  <a:pt x="324018" y="0"/>
                </a:cubicBezTo>
                <a:cubicBezTo>
                  <a:pt x="2216468" y="123000"/>
                  <a:pt x="4498098" y="-96860"/>
                  <a:pt x="5374652" y="0"/>
                </a:cubicBezTo>
                <a:cubicBezTo>
                  <a:pt x="5529815" y="-18129"/>
                  <a:pt x="5707110" y="128052"/>
                  <a:pt x="5698670" y="324018"/>
                </a:cubicBezTo>
                <a:cubicBezTo>
                  <a:pt x="5711026" y="555833"/>
                  <a:pt x="5772165" y="1096613"/>
                  <a:pt x="5698670" y="1620049"/>
                </a:cubicBezTo>
                <a:cubicBezTo>
                  <a:pt x="5665101" y="1811160"/>
                  <a:pt x="5547043" y="1942994"/>
                  <a:pt x="5374652" y="1944067"/>
                </a:cubicBezTo>
                <a:cubicBezTo>
                  <a:pt x="4634850" y="1783360"/>
                  <a:pt x="2221472" y="1983734"/>
                  <a:pt x="324018" y="1944067"/>
                </a:cubicBezTo>
                <a:cubicBezTo>
                  <a:pt x="139857" y="1943015"/>
                  <a:pt x="-1960" y="1798111"/>
                  <a:pt x="0" y="1620049"/>
                </a:cubicBezTo>
                <a:cubicBezTo>
                  <a:pt x="77002" y="1232293"/>
                  <a:pt x="85496" y="870316"/>
                  <a:pt x="0" y="324018"/>
                </a:cubicBezTo>
                <a:close/>
              </a:path>
            </a:pathLst>
          </a:custGeom>
          <a:solidFill>
            <a:schemeClr val="accent4">
              <a:lumMod val="20000"/>
              <a:lumOff val="80000"/>
            </a:schemeClr>
          </a:solidFill>
          <a:ln w="38100">
            <a:solidFill>
              <a:srgbClr val="00B050"/>
            </a:solidFill>
            <a:prstDash val="sysDot"/>
            <a:extLst>
              <a:ext uri="{C807C97D-BFC1-408E-A445-0C87EB9F89A2}">
                <ask:lineSketchStyleProps xmlns:ask="http://schemas.microsoft.com/office/drawing/2018/sketchyshapes" sd="852854689">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75ADCC"/>
              </a:solidFill>
              <a:effectLst/>
              <a:uLnTx/>
              <a:uFillTx/>
              <a:latin typeface="Arial"/>
              <a:ea typeface="+mn-ea"/>
              <a:cs typeface="+mn-cs"/>
              <a:sym typeface="Arial"/>
            </a:endParaRPr>
          </a:p>
        </p:txBody>
      </p:sp>
      <p:sp>
        <p:nvSpPr>
          <p:cNvPr id="15" name="TextBox 14">
            <a:extLst>
              <a:ext uri="{FF2B5EF4-FFF2-40B4-BE49-F238E27FC236}">
                <a16:creationId xmlns:a16="http://schemas.microsoft.com/office/drawing/2014/main" id="{C4948E78-CB03-DB8A-80BA-A31A2F2CFE4A}"/>
              </a:ext>
            </a:extLst>
          </p:cNvPr>
          <p:cNvSpPr txBox="1"/>
          <p:nvPr/>
        </p:nvSpPr>
        <p:spPr>
          <a:xfrm>
            <a:off x="6266046" y="2799750"/>
            <a:ext cx="5366021" cy="1323439"/>
          </a:xfrm>
          <a:prstGeom prst="rect">
            <a:avLst/>
          </a:prstGeom>
          <a:noFill/>
        </p:spPr>
        <p:txBody>
          <a:bodyPr wrap="square">
            <a:spAutoFit/>
          </a:bodyPr>
          <a:lstStyle/>
          <a:p>
            <a:pPr lvl="0" algn="just" defTabSz="1219170">
              <a:buClr>
                <a:srgbClr val="000000"/>
              </a:buClr>
            </a:pPr>
            <a:r>
              <a:rPr lang="vi-VN" sz="4000" b="1" kern="0" dirty="0">
                <a:solidFill>
                  <a:srgbClr val="FF0000"/>
                </a:solidFill>
                <a:latin typeface="Calibri" panose="020F0502020204030204" pitchFamily="34" charset="0"/>
                <a:ea typeface="Calibri" panose="020F0502020204030204" pitchFamily="34" charset="0"/>
                <a:cs typeface="Calibri" panose="020F0502020204030204" pitchFamily="34" charset="0"/>
                <a:sym typeface="Arial"/>
              </a:rPr>
              <a:t>Không đồng tình, vì Kiên làm việc còn cẩu thả. </a:t>
            </a:r>
            <a:endParaRPr kumimoji="0" lang="en-US" sz="4000" b="1" i="0" u="none" strike="noStrike" kern="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Calibri" panose="020F0502020204030204" pitchFamily="34" charset="0"/>
              <a:sym typeface="Arial"/>
            </a:endParaRPr>
          </a:p>
        </p:txBody>
      </p:sp>
      <p:pic>
        <p:nvPicPr>
          <p:cNvPr id="2" name="Picture 1">
            <a:extLst>
              <a:ext uri="{FF2B5EF4-FFF2-40B4-BE49-F238E27FC236}">
                <a16:creationId xmlns:a16="http://schemas.microsoft.com/office/drawing/2014/main" id="{9755597B-AE93-519C-F74A-EDA1F0BF3A79}"/>
              </a:ext>
            </a:extLst>
          </p:cNvPr>
          <p:cNvPicPr>
            <a:picLocks noChangeAspect="1"/>
          </p:cNvPicPr>
          <p:nvPr/>
        </p:nvPicPr>
        <p:blipFill>
          <a:blip r:embed="rId5"/>
          <a:stretch>
            <a:fillRect/>
          </a:stretch>
        </p:blipFill>
        <p:spPr>
          <a:xfrm>
            <a:off x="413886" y="2714325"/>
            <a:ext cx="5121115" cy="2123389"/>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4" name="Picture 3" descr="A red x on a black background&#10;&#10;Description automatically generated">
            <a:extLst>
              <a:ext uri="{FF2B5EF4-FFF2-40B4-BE49-F238E27FC236}">
                <a16:creationId xmlns:a16="http://schemas.microsoft.com/office/drawing/2014/main" id="{E19234A3-CE41-E5B0-6863-BF3CDA5DCB5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735630" y="1955530"/>
            <a:ext cx="1249681" cy="1272823"/>
          </a:xfrm>
          <a:prstGeom prst="rect">
            <a:avLst/>
          </a:prstGeom>
        </p:spPr>
      </p:pic>
    </p:spTree>
    <p:extLst>
      <p:ext uri="{BB962C8B-B14F-4D97-AF65-F5344CB8AC3E}">
        <p14:creationId xmlns:p14="http://schemas.microsoft.com/office/powerpoint/2010/main" val="145809066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subTnLst>
                                    <p:audio>
                                      <p:cMediaNode>
                                        <p:cTn display="0" masterRel="sameClick">
                                          <p:stCondLst>
                                            <p:cond evt="begin" delay="0">
                                              <p:tn val="5"/>
                                            </p:cond>
                                          </p:stCondLst>
                                          <p:endCondLst>
                                            <p:cond evt="onStopAudio" delay="0">
                                              <p:tgtEl>
                                                <p:sldTgt/>
                                              </p:tgtEl>
                                            </p:cond>
                                          </p:endCondLst>
                                        </p:cTn>
                                        <p:tgtEl>
                                          <p:sndTgt r:embed="rId2" name="bomb.wav"/>
                                        </p:tgtEl>
                                      </p:cMediaNode>
                                    </p:audio>
                                  </p:sub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down)">
                                      <p:cBhvr>
                                        <p:cTn id="12" dur="580">
                                          <p:stCondLst>
                                            <p:cond delay="0"/>
                                          </p:stCondLst>
                                        </p:cTn>
                                        <p:tgtEl>
                                          <p:spTgt spid="15"/>
                                        </p:tgtEl>
                                      </p:cBhvr>
                                    </p:animEffect>
                                    <p:anim calcmode="lin" valueType="num">
                                      <p:cBhvr>
                                        <p:cTn id="13"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18" dur="26">
                                          <p:stCondLst>
                                            <p:cond delay="650"/>
                                          </p:stCondLst>
                                        </p:cTn>
                                        <p:tgtEl>
                                          <p:spTgt spid="15"/>
                                        </p:tgtEl>
                                      </p:cBhvr>
                                      <p:to x="100000" y="60000"/>
                                    </p:animScale>
                                    <p:animScale>
                                      <p:cBhvr>
                                        <p:cTn id="19" dur="166" decel="50000">
                                          <p:stCondLst>
                                            <p:cond delay="676"/>
                                          </p:stCondLst>
                                        </p:cTn>
                                        <p:tgtEl>
                                          <p:spTgt spid="15"/>
                                        </p:tgtEl>
                                      </p:cBhvr>
                                      <p:to x="100000" y="100000"/>
                                    </p:animScale>
                                    <p:animScale>
                                      <p:cBhvr>
                                        <p:cTn id="20" dur="26">
                                          <p:stCondLst>
                                            <p:cond delay="1312"/>
                                          </p:stCondLst>
                                        </p:cTn>
                                        <p:tgtEl>
                                          <p:spTgt spid="15"/>
                                        </p:tgtEl>
                                      </p:cBhvr>
                                      <p:to x="100000" y="80000"/>
                                    </p:animScale>
                                    <p:animScale>
                                      <p:cBhvr>
                                        <p:cTn id="21" dur="166" decel="50000">
                                          <p:stCondLst>
                                            <p:cond delay="1338"/>
                                          </p:stCondLst>
                                        </p:cTn>
                                        <p:tgtEl>
                                          <p:spTgt spid="15"/>
                                        </p:tgtEl>
                                      </p:cBhvr>
                                      <p:to x="100000" y="100000"/>
                                    </p:animScale>
                                    <p:animScale>
                                      <p:cBhvr>
                                        <p:cTn id="22" dur="26">
                                          <p:stCondLst>
                                            <p:cond delay="1642"/>
                                          </p:stCondLst>
                                        </p:cTn>
                                        <p:tgtEl>
                                          <p:spTgt spid="15"/>
                                        </p:tgtEl>
                                      </p:cBhvr>
                                      <p:to x="100000" y="90000"/>
                                    </p:animScale>
                                    <p:animScale>
                                      <p:cBhvr>
                                        <p:cTn id="23" dur="166" decel="50000">
                                          <p:stCondLst>
                                            <p:cond delay="1668"/>
                                          </p:stCondLst>
                                        </p:cTn>
                                        <p:tgtEl>
                                          <p:spTgt spid="15"/>
                                        </p:tgtEl>
                                      </p:cBhvr>
                                      <p:to x="100000" y="100000"/>
                                    </p:animScale>
                                    <p:animScale>
                                      <p:cBhvr>
                                        <p:cTn id="24" dur="26">
                                          <p:stCondLst>
                                            <p:cond delay="1808"/>
                                          </p:stCondLst>
                                        </p:cTn>
                                        <p:tgtEl>
                                          <p:spTgt spid="15"/>
                                        </p:tgtEl>
                                      </p:cBhvr>
                                      <p:to x="100000" y="95000"/>
                                    </p:animScale>
                                    <p:animScale>
                                      <p:cBhvr>
                                        <p:cTn id="25" dur="166" decel="50000">
                                          <p:stCondLst>
                                            <p:cond delay="1834"/>
                                          </p:stCondLst>
                                        </p:cTn>
                                        <p:tgtEl>
                                          <p:spTgt spid="15"/>
                                        </p:tgtEl>
                                      </p:cBhvr>
                                      <p:to x="100000" y="100000"/>
                                    </p:animScale>
                                  </p:childTnLst>
                                </p:cTn>
                              </p:par>
                              <p:par>
                                <p:cTn id="26" presetID="26" presetClass="entr" presetSubtype="0" fill="hold" grpId="0" nodeType="with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wipe(down)">
                                      <p:cBhvr>
                                        <p:cTn id="28" dur="580">
                                          <p:stCondLst>
                                            <p:cond delay="0"/>
                                          </p:stCondLst>
                                        </p:cTn>
                                        <p:tgtEl>
                                          <p:spTgt spid="13"/>
                                        </p:tgtEl>
                                      </p:cBhvr>
                                    </p:animEffect>
                                    <p:anim calcmode="lin" valueType="num">
                                      <p:cBhvr>
                                        <p:cTn id="29"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30"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31"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32"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33"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34" dur="26">
                                          <p:stCondLst>
                                            <p:cond delay="650"/>
                                          </p:stCondLst>
                                        </p:cTn>
                                        <p:tgtEl>
                                          <p:spTgt spid="13"/>
                                        </p:tgtEl>
                                      </p:cBhvr>
                                      <p:to x="100000" y="60000"/>
                                    </p:animScale>
                                    <p:animScale>
                                      <p:cBhvr>
                                        <p:cTn id="35" dur="166" decel="50000">
                                          <p:stCondLst>
                                            <p:cond delay="676"/>
                                          </p:stCondLst>
                                        </p:cTn>
                                        <p:tgtEl>
                                          <p:spTgt spid="13"/>
                                        </p:tgtEl>
                                      </p:cBhvr>
                                      <p:to x="100000" y="100000"/>
                                    </p:animScale>
                                    <p:animScale>
                                      <p:cBhvr>
                                        <p:cTn id="36" dur="26">
                                          <p:stCondLst>
                                            <p:cond delay="1312"/>
                                          </p:stCondLst>
                                        </p:cTn>
                                        <p:tgtEl>
                                          <p:spTgt spid="13"/>
                                        </p:tgtEl>
                                      </p:cBhvr>
                                      <p:to x="100000" y="80000"/>
                                    </p:animScale>
                                    <p:animScale>
                                      <p:cBhvr>
                                        <p:cTn id="37" dur="166" decel="50000">
                                          <p:stCondLst>
                                            <p:cond delay="1338"/>
                                          </p:stCondLst>
                                        </p:cTn>
                                        <p:tgtEl>
                                          <p:spTgt spid="13"/>
                                        </p:tgtEl>
                                      </p:cBhvr>
                                      <p:to x="100000" y="100000"/>
                                    </p:animScale>
                                    <p:animScale>
                                      <p:cBhvr>
                                        <p:cTn id="38" dur="26">
                                          <p:stCondLst>
                                            <p:cond delay="1642"/>
                                          </p:stCondLst>
                                        </p:cTn>
                                        <p:tgtEl>
                                          <p:spTgt spid="13"/>
                                        </p:tgtEl>
                                      </p:cBhvr>
                                      <p:to x="100000" y="90000"/>
                                    </p:animScale>
                                    <p:animScale>
                                      <p:cBhvr>
                                        <p:cTn id="39" dur="166" decel="50000">
                                          <p:stCondLst>
                                            <p:cond delay="1668"/>
                                          </p:stCondLst>
                                        </p:cTn>
                                        <p:tgtEl>
                                          <p:spTgt spid="13"/>
                                        </p:tgtEl>
                                      </p:cBhvr>
                                      <p:to x="100000" y="100000"/>
                                    </p:animScale>
                                    <p:animScale>
                                      <p:cBhvr>
                                        <p:cTn id="40" dur="26">
                                          <p:stCondLst>
                                            <p:cond delay="1808"/>
                                          </p:stCondLst>
                                        </p:cTn>
                                        <p:tgtEl>
                                          <p:spTgt spid="13"/>
                                        </p:tgtEl>
                                      </p:cBhvr>
                                      <p:to x="100000" y="95000"/>
                                    </p:animScale>
                                    <p:animScale>
                                      <p:cBhvr>
                                        <p:cTn id="41" dur="166" decel="50000">
                                          <p:stCondLst>
                                            <p:cond delay="1834"/>
                                          </p:stCondLst>
                                        </p:cTn>
                                        <p:tgtEl>
                                          <p:spTgt spid="1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5" grpId="0"/>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4BBA1394-63E0-4BEE-8D30-1F1CDBF0B89D}"/>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0"/>
            <a:ext cx="12192000" cy="6858000"/>
          </a:xfrm>
        </p:spPr>
      </p:pic>
      <p:pic>
        <p:nvPicPr>
          <p:cNvPr id="7" name="Picture 6">
            <a:extLst>
              <a:ext uri="{FF2B5EF4-FFF2-40B4-BE49-F238E27FC236}">
                <a16:creationId xmlns:a16="http://schemas.microsoft.com/office/drawing/2014/main" id="{C6D9F657-B12A-0CC9-54E6-010CFE22F949}"/>
              </a:ext>
            </a:extLst>
          </p:cNvPr>
          <p:cNvPicPr>
            <a:picLocks noChangeAspect="1"/>
          </p:cNvPicPr>
          <p:nvPr/>
        </p:nvPicPr>
        <p:blipFill>
          <a:blip r:embed="rId4"/>
          <a:stretch>
            <a:fillRect/>
          </a:stretch>
        </p:blipFill>
        <p:spPr>
          <a:xfrm>
            <a:off x="2307771" y="360092"/>
            <a:ext cx="7010400" cy="943704"/>
          </a:xfrm>
          <a:prstGeom prst="rect">
            <a:avLst/>
          </a:prstGeom>
        </p:spPr>
      </p:pic>
      <p:pic>
        <p:nvPicPr>
          <p:cNvPr id="2" name="Picture 1">
            <a:extLst>
              <a:ext uri="{FF2B5EF4-FFF2-40B4-BE49-F238E27FC236}">
                <a16:creationId xmlns:a16="http://schemas.microsoft.com/office/drawing/2014/main" id="{6C2BD034-B5C2-FAAC-A00A-245D124FFF88}"/>
              </a:ext>
            </a:extLst>
          </p:cNvPr>
          <p:cNvPicPr>
            <a:picLocks noChangeAspect="1"/>
          </p:cNvPicPr>
          <p:nvPr/>
        </p:nvPicPr>
        <p:blipFill>
          <a:blip r:embed="rId5"/>
          <a:stretch>
            <a:fillRect/>
          </a:stretch>
        </p:blipFill>
        <p:spPr>
          <a:xfrm>
            <a:off x="288758" y="2935706"/>
            <a:ext cx="5216185" cy="219108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3" name="Picture 2" descr="A green tick mark on a black background&#10;&#10;Description automatically generated">
            <a:extLst>
              <a:ext uri="{FF2B5EF4-FFF2-40B4-BE49-F238E27FC236}">
                <a16:creationId xmlns:a16="http://schemas.microsoft.com/office/drawing/2014/main" id="{428AB854-ADB6-4A53-DC63-FD42E8C8968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504623" y="1876925"/>
            <a:ext cx="1694956" cy="1435085"/>
          </a:xfrm>
          <a:prstGeom prst="rect">
            <a:avLst/>
          </a:prstGeom>
        </p:spPr>
      </p:pic>
      <p:sp>
        <p:nvSpPr>
          <p:cNvPr id="4" name="Rectangle: Rounded Corners 3">
            <a:extLst>
              <a:ext uri="{FF2B5EF4-FFF2-40B4-BE49-F238E27FC236}">
                <a16:creationId xmlns:a16="http://schemas.microsoft.com/office/drawing/2014/main" id="{BC425605-A520-390C-9014-7BF8B880D543}"/>
              </a:ext>
            </a:extLst>
          </p:cNvPr>
          <p:cNvSpPr/>
          <p:nvPr/>
        </p:nvSpPr>
        <p:spPr>
          <a:xfrm>
            <a:off x="6025415" y="2416178"/>
            <a:ext cx="5698670" cy="3185725"/>
          </a:xfrm>
          <a:custGeom>
            <a:avLst/>
            <a:gdLst>
              <a:gd name="connsiteX0" fmla="*/ 0 w 5698670"/>
              <a:gd name="connsiteY0" fmla="*/ 530965 h 3185725"/>
              <a:gd name="connsiteX1" fmla="*/ 530965 w 5698670"/>
              <a:gd name="connsiteY1" fmla="*/ 0 h 3185725"/>
              <a:gd name="connsiteX2" fmla="*/ 5167705 w 5698670"/>
              <a:gd name="connsiteY2" fmla="*/ 0 h 3185725"/>
              <a:gd name="connsiteX3" fmla="*/ 5698670 w 5698670"/>
              <a:gd name="connsiteY3" fmla="*/ 530965 h 3185725"/>
              <a:gd name="connsiteX4" fmla="*/ 5698670 w 5698670"/>
              <a:gd name="connsiteY4" fmla="*/ 2654760 h 3185725"/>
              <a:gd name="connsiteX5" fmla="*/ 5167705 w 5698670"/>
              <a:gd name="connsiteY5" fmla="*/ 3185725 h 3185725"/>
              <a:gd name="connsiteX6" fmla="*/ 530965 w 5698670"/>
              <a:gd name="connsiteY6" fmla="*/ 3185725 h 3185725"/>
              <a:gd name="connsiteX7" fmla="*/ 0 w 5698670"/>
              <a:gd name="connsiteY7" fmla="*/ 2654760 h 3185725"/>
              <a:gd name="connsiteX8" fmla="*/ 0 w 5698670"/>
              <a:gd name="connsiteY8" fmla="*/ 530965 h 31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98670" h="3185725" fill="none" extrusionOk="0">
                <a:moveTo>
                  <a:pt x="0" y="530965"/>
                </a:moveTo>
                <a:cubicBezTo>
                  <a:pt x="277" y="245230"/>
                  <a:pt x="248144" y="17492"/>
                  <a:pt x="530965" y="0"/>
                </a:cubicBezTo>
                <a:cubicBezTo>
                  <a:pt x="1096269" y="72427"/>
                  <a:pt x="4356683" y="61419"/>
                  <a:pt x="5167705" y="0"/>
                </a:cubicBezTo>
                <a:cubicBezTo>
                  <a:pt x="5459253" y="-11674"/>
                  <a:pt x="5673606" y="230140"/>
                  <a:pt x="5698670" y="530965"/>
                </a:cubicBezTo>
                <a:cubicBezTo>
                  <a:pt x="5799546" y="764576"/>
                  <a:pt x="5591357" y="2268366"/>
                  <a:pt x="5698670" y="2654760"/>
                </a:cubicBezTo>
                <a:cubicBezTo>
                  <a:pt x="5707665" y="2902351"/>
                  <a:pt x="5444646" y="3167449"/>
                  <a:pt x="5167705" y="3185725"/>
                </a:cubicBezTo>
                <a:cubicBezTo>
                  <a:pt x="4070727" y="3215552"/>
                  <a:pt x="1654277" y="3106419"/>
                  <a:pt x="530965" y="3185725"/>
                </a:cubicBezTo>
                <a:cubicBezTo>
                  <a:pt x="256508" y="3183601"/>
                  <a:pt x="-51409" y="2958170"/>
                  <a:pt x="0" y="2654760"/>
                </a:cubicBezTo>
                <a:cubicBezTo>
                  <a:pt x="50037" y="1804762"/>
                  <a:pt x="770" y="1247938"/>
                  <a:pt x="0" y="530965"/>
                </a:cubicBezTo>
                <a:close/>
              </a:path>
              <a:path w="5698670" h="3185725" stroke="0" extrusionOk="0">
                <a:moveTo>
                  <a:pt x="0" y="530965"/>
                </a:moveTo>
                <a:cubicBezTo>
                  <a:pt x="8064" y="239919"/>
                  <a:pt x="243733" y="12525"/>
                  <a:pt x="530965" y="0"/>
                </a:cubicBezTo>
                <a:cubicBezTo>
                  <a:pt x="1487111" y="123000"/>
                  <a:pt x="3403407" y="-96860"/>
                  <a:pt x="5167705" y="0"/>
                </a:cubicBezTo>
                <a:cubicBezTo>
                  <a:pt x="5439123" y="-16635"/>
                  <a:pt x="5709020" y="216855"/>
                  <a:pt x="5698670" y="530965"/>
                </a:cubicBezTo>
                <a:cubicBezTo>
                  <a:pt x="5701843" y="935445"/>
                  <a:pt x="5792937" y="1866296"/>
                  <a:pt x="5698670" y="2654760"/>
                </a:cubicBezTo>
                <a:cubicBezTo>
                  <a:pt x="5647988" y="2966365"/>
                  <a:pt x="5405978" y="3176729"/>
                  <a:pt x="5167705" y="3185725"/>
                </a:cubicBezTo>
                <a:cubicBezTo>
                  <a:pt x="3044469" y="3025018"/>
                  <a:pt x="2156605" y="3225392"/>
                  <a:pt x="530965" y="3185725"/>
                </a:cubicBezTo>
                <a:cubicBezTo>
                  <a:pt x="188661" y="3175816"/>
                  <a:pt x="-42037" y="2928960"/>
                  <a:pt x="0" y="2654760"/>
                </a:cubicBezTo>
                <a:cubicBezTo>
                  <a:pt x="32216" y="1919461"/>
                  <a:pt x="57206" y="1087886"/>
                  <a:pt x="0" y="530965"/>
                </a:cubicBezTo>
                <a:close/>
              </a:path>
            </a:pathLst>
          </a:custGeom>
          <a:solidFill>
            <a:schemeClr val="accent4">
              <a:lumMod val="20000"/>
              <a:lumOff val="80000"/>
            </a:schemeClr>
          </a:solidFill>
          <a:ln w="38100">
            <a:solidFill>
              <a:srgbClr val="00B050"/>
            </a:solidFill>
            <a:prstDash val="sysDot"/>
            <a:extLst>
              <a:ext uri="{C807C97D-BFC1-408E-A445-0C87EB9F89A2}">
                <ask:lineSketchStyleProps xmlns:ask="http://schemas.microsoft.com/office/drawing/2018/sketchyshapes" sd="852854689">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75ADCC"/>
              </a:solidFill>
              <a:effectLst/>
              <a:uLnTx/>
              <a:uFillTx/>
              <a:latin typeface="Arial"/>
              <a:ea typeface="+mn-ea"/>
              <a:cs typeface="+mn-cs"/>
              <a:sym typeface="Arial"/>
            </a:endParaRPr>
          </a:p>
        </p:txBody>
      </p:sp>
      <p:sp>
        <p:nvSpPr>
          <p:cNvPr id="6" name="TextBox 5">
            <a:extLst>
              <a:ext uri="{FF2B5EF4-FFF2-40B4-BE49-F238E27FC236}">
                <a16:creationId xmlns:a16="http://schemas.microsoft.com/office/drawing/2014/main" id="{5B9BE0DA-5834-1F58-01C9-5F0AA047280E}"/>
              </a:ext>
            </a:extLst>
          </p:cNvPr>
          <p:cNvSpPr txBox="1"/>
          <p:nvPr/>
        </p:nvSpPr>
        <p:spPr>
          <a:xfrm>
            <a:off x="6285296" y="2703497"/>
            <a:ext cx="5366021" cy="2800767"/>
          </a:xfrm>
          <a:prstGeom prst="rect">
            <a:avLst/>
          </a:prstGeom>
          <a:noFill/>
        </p:spPr>
        <p:txBody>
          <a:bodyPr wrap="square">
            <a:spAutoFit/>
          </a:bodyPr>
          <a:lstStyle/>
          <a:p>
            <a:pPr lvl="0" algn="just" defTabSz="1219170">
              <a:buClr>
                <a:srgbClr val="000000"/>
              </a:buClr>
            </a:pPr>
            <a:r>
              <a:rPr lang="vi-VN" sz="4400" b="1" kern="0" dirty="0">
                <a:solidFill>
                  <a:srgbClr val="FF0000"/>
                </a:solidFill>
                <a:latin typeface="Calibri" panose="020F0502020204030204" pitchFamily="34" charset="0"/>
                <a:ea typeface="Calibri" panose="020F0502020204030204" pitchFamily="34" charset="0"/>
                <a:cs typeface="Calibri" panose="020F0502020204030204" pitchFamily="34" charset="0"/>
                <a:sym typeface="Arial"/>
              </a:rPr>
              <a:t>Đồng tình, vì lao động vệ sinh trường lớp giúp trường lớp sạch đẹp hơn. </a:t>
            </a:r>
            <a:endParaRPr kumimoji="0" lang="en-US" sz="4400" b="1" i="0" u="none" strike="noStrike" kern="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Calibri" panose="020F0502020204030204" pitchFamily="34" charset="0"/>
              <a:sym typeface="Arial"/>
            </a:endParaRPr>
          </a:p>
        </p:txBody>
      </p:sp>
    </p:spTree>
    <p:extLst>
      <p:ext uri="{BB962C8B-B14F-4D97-AF65-F5344CB8AC3E}">
        <p14:creationId xmlns:p14="http://schemas.microsoft.com/office/powerpoint/2010/main" val="162546352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subTnLst>
                                    <p:audio>
                                      <p:cMediaNode>
                                        <p:cTn display="0" masterRel="sameClick">
                                          <p:stCondLst>
                                            <p:cond evt="begin" delay="0">
                                              <p:tn val="5"/>
                                            </p:cond>
                                          </p:stCondLst>
                                          <p:endCondLst>
                                            <p:cond evt="onStopAudio" delay="0">
                                              <p:tgtEl>
                                                <p:sldTgt/>
                                              </p:tgtEl>
                                            </p:cond>
                                          </p:endCondLst>
                                        </p:cTn>
                                        <p:tgtEl>
                                          <p:sndTgt r:embed="rId2" name="Tieng-tinh-tinh-www_tiengdong_com.wav"/>
                                        </p:tgtEl>
                                      </p:cMediaNode>
                                    </p:audio>
                                  </p:sub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80">
                                          <p:stCondLst>
                                            <p:cond delay="0"/>
                                          </p:stCondLst>
                                        </p:cTn>
                                        <p:tgtEl>
                                          <p:spTgt spid="6"/>
                                        </p:tgtEl>
                                      </p:cBhvr>
                                    </p:animEffect>
                                    <p:anim calcmode="lin" valueType="num">
                                      <p:cBhvr>
                                        <p:cTn id="13"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8" dur="26">
                                          <p:stCondLst>
                                            <p:cond delay="650"/>
                                          </p:stCondLst>
                                        </p:cTn>
                                        <p:tgtEl>
                                          <p:spTgt spid="6"/>
                                        </p:tgtEl>
                                      </p:cBhvr>
                                      <p:to x="100000" y="60000"/>
                                    </p:animScale>
                                    <p:animScale>
                                      <p:cBhvr>
                                        <p:cTn id="19" dur="166" decel="50000">
                                          <p:stCondLst>
                                            <p:cond delay="676"/>
                                          </p:stCondLst>
                                        </p:cTn>
                                        <p:tgtEl>
                                          <p:spTgt spid="6"/>
                                        </p:tgtEl>
                                      </p:cBhvr>
                                      <p:to x="100000" y="100000"/>
                                    </p:animScale>
                                    <p:animScale>
                                      <p:cBhvr>
                                        <p:cTn id="20" dur="26">
                                          <p:stCondLst>
                                            <p:cond delay="1312"/>
                                          </p:stCondLst>
                                        </p:cTn>
                                        <p:tgtEl>
                                          <p:spTgt spid="6"/>
                                        </p:tgtEl>
                                      </p:cBhvr>
                                      <p:to x="100000" y="80000"/>
                                    </p:animScale>
                                    <p:animScale>
                                      <p:cBhvr>
                                        <p:cTn id="21" dur="166" decel="50000">
                                          <p:stCondLst>
                                            <p:cond delay="1338"/>
                                          </p:stCondLst>
                                        </p:cTn>
                                        <p:tgtEl>
                                          <p:spTgt spid="6"/>
                                        </p:tgtEl>
                                      </p:cBhvr>
                                      <p:to x="100000" y="100000"/>
                                    </p:animScale>
                                    <p:animScale>
                                      <p:cBhvr>
                                        <p:cTn id="22" dur="26">
                                          <p:stCondLst>
                                            <p:cond delay="1642"/>
                                          </p:stCondLst>
                                        </p:cTn>
                                        <p:tgtEl>
                                          <p:spTgt spid="6"/>
                                        </p:tgtEl>
                                      </p:cBhvr>
                                      <p:to x="100000" y="90000"/>
                                    </p:animScale>
                                    <p:animScale>
                                      <p:cBhvr>
                                        <p:cTn id="23" dur="166" decel="50000">
                                          <p:stCondLst>
                                            <p:cond delay="1668"/>
                                          </p:stCondLst>
                                        </p:cTn>
                                        <p:tgtEl>
                                          <p:spTgt spid="6"/>
                                        </p:tgtEl>
                                      </p:cBhvr>
                                      <p:to x="100000" y="100000"/>
                                    </p:animScale>
                                    <p:animScale>
                                      <p:cBhvr>
                                        <p:cTn id="24" dur="26">
                                          <p:stCondLst>
                                            <p:cond delay="1808"/>
                                          </p:stCondLst>
                                        </p:cTn>
                                        <p:tgtEl>
                                          <p:spTgt spid="6"/>
                                        </p:tgtEl>
                                      </p:cBhvr>
                                      <p:to x="100000" y="95000"/>
                                    </p:animScale>
                                    <p:animScale>
                                      <p:cBhvr>
                                        <p:cTn id="25" dur="166" decel="50000">
                                          <p:stCondLst>
                                            <p:cond delay="1834"/>
                                          </p:stCondLst>
                                        </p:cTn>
                                        <p:tgtEl>
                                          <p:spTgt spid="6"/>
                                        </p:tgtEl>
                                      </p:cBhvr>
                                      <p:to x="100000" y="100000"/>
                                    </p:animScale>
                                  </p:childTnLst>
                                </p:cTn>
                              </p:par>
                              <p:par>
                                <p:cTn id="26" presetID="26" presetClass="entr" presetSubtype="0" fill="hold" grpId="0" nodeType="with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wipe(down)">
                                      <p:cBhvr>
                                        <p:cTn id="28" dur="580">
                                          <p:stCondLst>
                                            <p:cond delay="0"/>
                                          </p:stCondLst>
                                        </p:cTn>
                                        <p:tgtEl>
                                          <p:spTgt spid="4"/>
                                        </p:tgtEl>
                                      </p:cBhvr>
                                    </p:animEffect>
                                    <p:anim calcmode="lin" valueType="num">
                                      <p:cBhvr>
                                        <p:cTn id="29"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30"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31"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32"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33"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34" dur="26">
                                          <p:stCondLst>
                                            <p:cond delay="650"/>
                                          </p:stCondLst>
                                        </p:cTn>
                                        <p:tgtEl>
                                          <p:spTgt spid="4"/>
                                        </p:tgtEl>
                                      </p:cBhvr>
                                      <p:to x="100000" y="60000"/>
                                    </p:animScale>
                                    <p:animScale>
                                      <p:cBhvr>
                                        <p:cTn id="35" dur="166" decel="50000">
                                          <p:stCondLst>
                                            <p:cond delay="676"/>
                                          </p:stCondLst>
                                        </p:cTn>
                                        <p:tgtEl>
                                          <p:spTgt spid="4"/>
                                        </p:tgtEl>
                                      </p:cBhvr>
                                      <p:to x="100000" y="100000"/>
                                    </p:animScale>
                                    <p:animScale>
                                      <p:cBhvr>
                                        <p:cTn id="36" dur="26">
                                          <p:stCondLst>
                                            <p:cond delay="1312"/>
                                          </p:stCondLst>
                                        </p:cTn>
                                        <p:tgtEl>
                                          <p:spTgt spid="4"/>
                                        </p:tgtEl>
                                      </p:cBhvr>
                                      <p:to x="100000" y="80000"/>
                                    </p:animScale>
                                    <p:animScale>
                                      <p:cBhvr>
                                        <p:cTn id="37" dur="166" decel="50000">
                                          <p:stCondLst>
                                            <p:cond delay="1338"/>
                                          </p:stCondLst>
                                        </p:cTn>
                                        <p:tgtEl>
                                          <p:spTgt spid="4"/>
                                        </p:tgtEl>
                                      </p:cBhvr>
                                      <p:to x="100000" y="100000"/>
                                    </p:animScale>
                                    <p:animScale>
                                      <p:cBhvr>
                                        <p:cTn id="38" dur="26">
                                          <p:stCondLst>
                                            <p:cond delay="1642"/>
                                          </p:stCondLst>
                                        </p:cTn>
                                        <p:tgtEl>
                                          <p:spTgt spid="4"/>
                                        </p:tgtEl>
                                      </p:cBhvr>
                                      <p:to x="100000" y="90000"/>
                                    </p:animScale>
                                    <p:animScale>
                                      <p:cBhvr>
                                        <p:cTn id="39" dur="166" decel="50000">
                                          <p:stCondLst>
                                            <p:cond delay="1668"/>
                                          </p:stCondLst>
                                        </p:cTn>
                                        <p:tgtEl>
                                          <p:spTgt spid="4"/>
                                        </p:tgtEl>
                                      </p:cBhvr>
                                      <p:to x="100000" y="100000"/>
                                    </p:animScale>
                                    <p:animScale>
                                      <p:cBhvr>
                                        <p:cTn id="40" dur="26">
                                          <p:stCondLst>
                                            <p:cond delay="1808"/>
                                          </p:stCondLst>
                                        </p:cTn>
                                        <p:tgtEl>
                                          <p:spTgt spid="4"/>
                                        </p:tgtEl>
                                      </p:cBhvr>
                                      <p:to x="100000" y="95000"/>
                                    </p:animScale>
                                    <p:animScale>
                                      <p:cBhvr>
                                        <p:cTn id="41"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4BBA1394-63E0-4BEE-8D30-1F1CDBF0B89D}"/>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0"/>
            <a:ext cx="12192000" cy="6858000"/>
          </a:xfrm>
        </p:spPr>
      </p:pic>
      <p:pic>
        <p:nvPicPr>
          <p:cNvPr id="7" name="Picture 6">
            <a:extLst>
              <a:ext uri="{FF2B5EF4-FFF2-40B4-BE49-F238E27FC236}">
                <a16:creationId xmlns:a16="http://schemas.microsoft.com/office/drawing/2014/main" id="{C6D9F657-B12A-0CC9-54E6-010CFE22F949}"/>
              </a:ext>
            </a:extLst>
          </p:cNvPr>
          <p:cNvPicPr>
            <a:picLocks noChangeAspect="1"/>
          </p:cNvPicPr>
          <p:nvPr/>
        </p:nvPicPr>
        <p:blipFill>
          <a:blip r:embed="rId4"/>
          <a:stretch>
            <a:fillRect/>
          </a:stretch>
        </p:blipFill>
        <p:spPr>
          <a:xfrm>
            <a:off x="2307771" y="360092"/>
            <a:ext cx="7010400" cy="943704"/>
          </a:xfrm>
          <a:prstGeom prst="rect">
            <a:avLst/>
          </a:prstGeom>
        </p:spPr>
      </p:pic>
      <p:pic>
        <p:nvPicPr>
          <p:cNvPr id="3" name="Picture 2">
            <a:extLst>
              <a:ext uri="{FF2B5EF4-FFF2-40B4-BE49-F238E27FC236}">
                <a16:creationId xmlns:a16="http://schemas.microsoft.com/office/drawing/2014/main" id="{6966E1A1-88F1-3BDA-BC32-D6896E6C9FBA}"/>
              </a:ext>
            </a:extLst>
          </p:cNvPr>
          <p:cNvPicPr>
            <a:picLocks noChangeAspect="1"/>
          </p:cNvPicPr>
          <p:nvPr/>
        </p:nvPicPr>
        <p:blipFill>
          <a:blip r:embed="rId5"/>
          <a:stretch>
            <a:fillRect/>
          </a:stretch>
        </p:blipFill>
        <p:spPr>
          <a:xfrm>
            <a:off x="269507" y="2406934"/>
            <a:ext cx="5380523" cy="2163906"/>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6" name="Picture 5" descr="A red x on a black background&#10;&#10;Description automatically generated">
            <a:extLst>
              <a:ext uri="{FF2B5EF4-FFF2-40B4-BE49-F238E27FC236}">
                <a16:creationId xmlns:a16="http://schemas.microsoft.com/office/drawing/2014/main" id="{BE59D2BE-6777-AB11-43A5-117C3D0244B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668253" y="1657146"/>
            <a:ext cx="1249681" cy="1272823"/>
          </a:xfrm>
          <a:prstGeom prst="rect">
            <a:avLst/>
          </a:prstGeom>
        </p:spPr>
      </p:pic>
      <p:sp>
        <p:nvSpPr>
          <p:cNvPr id="8" name="Rectangle: Rounded Corners 7">
            <a:extLst>
              <a:ext uri="{FF2B5EF4-FFF2-40B4-BE49-F238E27FC236}">
                <a16:creationId xmlns:a16="http://schemas.microsoft.com/office/drawing/2014/main" id="{F0A222DB-3E27-B831-3B04-A066BD451A2F}"/>
              </a:ext>
            </a:extLst>
          </p:cNvPr>
          <p:cNvSpPr/>
          <p:nvPr/>
        </p:nvSpPr>
        <p:spPr>
          <a:xfrm>
            <a:off x="6025415" y="2416178"/>
            <a:ext cx="5698670" cy="2059569"/>
          </a:xfrm>
          <a:custGeom>
            <a:avLst/>
            <a:gdLst>
              <a:gd name="connsiteX0" fmla="*/ 0 w 5698670"/>
              <a:gd name="connsiteY0" fmla="*/ 343268 h 2059569"/>
              <a:gd name="connsiteX1" fmla="*/ 343268 w 5698670"/>
              <a:gd name="connsiteY1" fmla="*/ 0 h 2059569"/>
              <a:gd name="connsiteX2" fmla="*/ 5355402 w 5698670"/>
              <a:gd name="connsiteY2" fmla="*/ 0 h 2059569"/>
              <a:gd name="connsiteX3" fmla="*/ 5698670 w 5698670"/>
              <a:gd name="connsiteY3" fmla="*/ 343268 h 2059569"/>
              <a:gd name="connsiteX4" fmla="*/ 5698670 w 5698670"/>
              <a:gd name="connsiteY4" fmla="*/ 1716301 h 2059569"/>
              <a:gd name="connsiteX5" fmla="*/ 5355402 w 5698670"/>
              <a:gd name="connsiteY5" fmla="*/ 2059569 h 2059569"/>
              <a:gd name="connsiteX6" fmla="*/ 343268 w 5698670"/>
              <a:gd name="connsiteY6" fmla="*/ 2059569 h 2059569"/>
              <a:gd name="connsiteX7" fmla="*/ 0 w 5698670"/>
              <a:gd name="connsiteY7" fmla="*/ 1716301 h 2059569"/>
              <a:gd name="connsiteX8" fmla="*/ 0 w 5698670"/>
              <a:gd name="connsiteY8" fmla="*/ 343268 h 2059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98670" h="2059569" fill="none" extrusionOk="0">
                <a:moveTo>
                  <a:pt x="0" y="343268"/>
                </a:moveTo>
                <a:cubicBezTo>
                  <a:pt x="1260" y="187793"/>
                  <a:pt x="166341" y="21239"/>
                  <a:pt x="343268" y="0"/>
                </a:cubicBezTo>
                <a:cubicBezTo>
                  <a:pt x="2797561" y="72427"/>
                  <a:pt x="3028563" y="61419"/>
                  <a:pt x="5355402" y="0"/>
                </a:cubicBezTo>
                <a:cubicBezTo>
                  <a:pt x="5543333" y="-11367"/>
                  <a:pt x="5674391" y="146342"/>
                  <a:pt x="5698670" y="343268"/>
                </a:cubicBezTo>
                <a:cubicBezTo>
                  <a:pt x="5728525" y="626611"/>
                  <a:pt x="5773867" y="1251365"/>
                  <a:pt x="5698670" y="1716301"/>
                </a:cubicBezTo>
                <a:cubicBezTo>
                  <a:pt x="5705989" y="1868737"/>
                  <a:pt x="5528299" y="2040865"/>
                  <a:pt x="5355402" y="2059569"/>
                </a:cubicBezTo>
                <a:cubicBezTo>
                  <a:pt x="4241848" y="2089396"/>
                  <a:pt x="1360456" y="1980263"/>
                  <a:pt x="343268" y="2059569"/>
                </a:cubicBezTo>
                <a:cubicBezTo>
                  <a:pt x="163068" y="2058508"/>
                  <a:pt x="-22195" y="1910272"/>
                  <a:pt x="0" y="1716301"/>
                </a:cubicBezTo>
                <a:cubicBezTo>
                  <a:pt x="52350" y="1102543"/>
                  <a:pt x="90431" y="933249"/>
                  <a:pt x="0" y="343268"/>
                </a:cubicBezTo>
                <a:close/>
              </a:path>
              <a:path w="5698670" h="2059569" stroke="0" extrusionOk="0">
                <a:moveTo>
                  <a:pt x="0" y="343268"/>
                </a:moveTo>
                <a:cubicBezTo>
                  <a:pt x="26786" y="160987"/>
                  <a:pt x="161277" y="15815"/>
                  <a:pt x="343268" y="0"/>
                </a:cubicBezTo>
                <a:cubicBezTo>
                  <a:pt x="2493668" y="123000"/>
                  <a:pt x="4383988" y="-96860"/>
                  <a:pt x="5355402" y="0"/>
                </a:cubicBezTo>
                <a:cubicBezTo>
                  <a:pt x="5529021" y="-12166"/>
                  <a:pt x="5701664" y="147649"/>
                  <a:pt x="5698670" y="343268"/>
                </a:cubicBezTo>
                <a:cubicBezTo>
                  <a:pt x="5783713" y="573959"/>
                  <a:pt x="5809779" y="1059955"/>
                  <a:pt x="5698670" y="1716301"/>
                </a:cubicBezTo>
                <a:cubicBezTo>
                  <a:pt x="5668901" y="1916668"/>
                  <a:pt x="5539725" y="2058708"/>
                  <a:pt x="5355402" y="2059569"/>
                </a:cubicBezTo>
                <a:cubicBezTo>
                  <a:pt x="4266978" y="1898862"/>
                  <a:pt x="1697872" y="2099236"/>
                  <a:pt x="343268" y="2059569"/>
                </a:cubicBezTo>
                <a:cubicBezTo>
                  <a:pt x="133912" y="2055575"/>
                  <a:pt x="-13982" y="1899549"/>
                  <a:pt x="0" y="1716301"/>
                </a:cubicBezTo>
                <a:cubicBezTo>
                  <a:pt x="-54711" y="1316044"/>
                  <a:pt x="22463" y="625274"/>
                  <a:pt x="0" y="343268"/>
                </a:cubicBezTo>
                <a:close/>
              </a:path>
            </a:pathLst>
          </a:custGeom>
          <a:solidFill>
            <a:schemeClr val="accent4">
              <a:lumMod val="20000"/>
              <a:lumOff val="80000"/>
            </a:schemeClr>
          </a:solidFill>
          <a:ln w="38100">
            <a:solidFill>
              <a:srgbClr val="00B050"/>
            </a:solidFill>
            <a:prstDash val="sysDot"/>
            <a:extLst>
              <a:ext uri="{C807C97D-BFC1-408E-A445-0C87EB9F89A2}">
                <ask:lineSketchStyleProps xmlns:ask="http://schemas.microsoft.com/office/drawing/2018/sketchyshapes" sd="852854689">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75ADCC"/>
              </a:solidFill>
              <a:effectLst/>
              <a:uLnTx/>
              <a:uFillTx/>
              <a:latin typeface="Arial"/>
              <a:ea typeface="+mn-ea"/>
              <a:cs typeface="+mn-cs"/>
              <a:sym typeface="Arial"/>
            </a:endParaRPr>
          </a:p>
        </p:txBody>
      </p:sp>
      <p:sp>
        <p:nvSpPr>
          <p:cNvPr id="9" name="TextBox 8">
            <a:extLst>
              <a:ext uri="{FF2B5EF4-FFF2-40B4-BE49-F238E27FC236}">
                <a16:creationId xmlns:a16="http://schemas.microsoft.com/office/drawing/2014/main" id="{A780DF2A-952D-4CDA-A158-D045F79CB8E9}"/>
              </a:ext>
            </a:extLst>
          </p:cNvPr>
          <p:cNvSpPr txBox="1"/>
          <p:nvPr/>
        </p:nvSpPr>
        <p:spPr>
          <a:xfrm>
            <a:off x="6189044" y="2510992"/>
            <a:ext cx="5366021" cy="1938992"/>
          </a:xfrm>
          <a:prstGeom prst="rect">
            <a:avLst/>
          </a:prstGeom>
          <a:noFill/>
        </p:spPr>
        <p:txBody>
          <a:bodyPr wrap="square">
            <a:spAutoFit/>
          </a:bodyPr>
          <a:lstStyle/>
          <a:p>
            <a:pPr lvl="0" algn="just" defTabSz="1219170">
              <a:buClr>
                <a:srgbClr val="000000"/>
              </a:buClr>
            </a:pPr>
            <a:r>
              <a:rPr lang="vi-VN" sz="4000" b="1" kern="0" dirty="0">
                <a:solidFill>
                  <a:srgbClr val="FF0000"/>
                </a:solidFill>
                <a:latin typeface="Calibri" panose="020F0502020204030204" pitchFamily="34" charset="0"/>
                <a:ea typeface="Calibri" panose="020F0502020204030204" pitchFamily="34" charset="0"/>
                <a:cs typeface="Calibri" panose="020F0502020204030204" pitchFamily="34" charset="0"/>
                <a:sym typeface="Arial"/>
              </a:rPr>
              <a:t>Không đồng tình, vì Tuấn chưa trung thực trong lao động. </a:t>
            </a:r>
            <a:endParaRPr kumimoji="0" lang="en-US" sz="4000" b="1" i="0" u="none" strike="noStrike" kern="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Calibri" panose="020F0502020204030204" pitchFamily="34" charset="0"/>
              <a:sym typeface="Arial"/>
            </a:endParaRPr>
          </a:p>
        </p:txBody>
      </p:sp>
    </p:spTree>
    <p:extLst>
      <p:ext uri="{BB962C8B-B14F-4D97-AF65-F5344CB8AC3E}">
        <p14:creationId xmlns:p14="http://schemas.microsoft.com/office/powerpoint/2010/main" val="72833093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subTnLst>
                                    <p:audio>
                                      <p:cMediaNode>
                                        <p:cTn display="0" masterRel="sameClick">
                                          <p:stCondLst>
                                            <p:cond evt="begin" delay="0">
                                              <p:tn val="10"/>
                                            </p:cond>
                                          </p:stCondLst>
                                          <p:endCondLst>
                                            <p:cond evt="onStopAudio" delay="0">
                                              <p:tgtEl>
                                                <p:sldTgt/>
                                              </p:tgtEl>
                                            </p:cond>
                                          </p:endCondLst>
                                        </p:cTn>
                                        <p:tgtEl>
                                          <p:sndTgt r:embed="rId2" name="bomb.wav"/>
                                        </p:tgtEl>
                                      </p:cMediaNode>
                                    </p:audio>
                                  </p:subTnLst>
                                </p:cTn>
                              </p:par>
                            </p:childTnLst>
                          </p:cTn>
                        </p:par>
                      </p:childTnLst>
                    </p:cTn>
                  </p:par>
                  <p:par>
                    <p:cTn id="13" fill="hold">
                      <p:stCondLst>
                        <p:cond delay="indefinite"/>
                      </p:stCondLst>
                      <p:childTnLst>
                        <p:par>
                          <p:cTn id="14" fill="hold">
                            <p:stCondLst>
                              <p:cond delay="0"/>
                            </p:stCondLst>
                            <p:childTnLst>
                              <p:par>
                                <p:cTn id="15" presetID="26"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80">
                                          <p:stCondLst>
                                            <p:cond delay="0"/>
                                          </p:stCondLst>
                                        </p:cTn>
                                        <p:tgtEl>
                                          <p:spTgt spid="9"/>
                                        </p:tgtEl>
                                      </p:cBhvr>
                                    </p:animEffect>
                                    <p:anim calcmode="lin" valueType="num">
                                      <p:cBhvr>
                                        <p:cTn id="18"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23" dur="26">
                                          <p:stCondLst>
                                            <p:cond delay="650"/>
                                          </p:stCondLst>
                                        </p:cTn>
                                        <p:tgtEl>
                                          <p:spTgt spid="9"/>
                                        </p:tgtEl>
                                      </p:cBhvr>
                                      <p:to x="100000" y="60000"/>
                                    </p:animScale>
                                    <p:animScale>
                                      <p:cBhvr>
                                        <p:cTn id="24" dur="166" decel="50000">
                                          <p:stCondLst>
                                            <p:cond delay="676"/>
                                          </p:stCondLst>
                                        </p:cTn>
                                        <p:tgtEl>
                                          <p:spTgt spid="9"/>
                                        </p:tgtEl>
                                      </p:cBhvr>
                                      <p:to x="100000" y="100000"/>
                                    </p:animScale>
                                    <p:animScale>
                                      <p:cBhvr>
                                        <p:cTn id="25" dur="26">
                                          <p:stCondLst>
                                            <p:cond delay="1312"/>
                                          </p:stCondLst>
                                        </p:cTn>
                                        <p:tgtEl>
                                          <p:spTgt spid="9"/>
                                        </p:tgtEl>
                                      </p:cBhvr>
                                      <p:to x="100000" y="80000"/>
                                    </p:animScale>
                                    <p:animScale>
                                      <p:cBhvr>
                                        <p:cTn id="26" dur="166" decel="50000">
                                          <p:stCondLst>
                                            <p:cond delay="1338"/>
                                          </p:stCondLst>
                                        </p:cTn>
                                        <p:tgtEl>
                                          <p:spTgt spid="9"/>
                                        </p:tgtEl>
                                      </p:cBhvr>
                                      <p:to x="100000" y="100000"/>
                                    </p:animScale>
                                    <p:animScale>
                                      <p:cBhvr>
                                        <p:cTn id="27" dur="26">
                                          <p:stCondLst>
                                            <p:cond delay="1642"/>
                                          </p:stCondLst>
                                        </p:cTn>
                                        <p:tgtEl>
                                          <p:spTgt spid="9"/>
                                        </p:tgtEl>
                                      </p:cBhvr>
                                      <p:to x="100000" y="90000"/>
                                    </p:animScale>
                                    <p:animScale>
                                      <p:cBhvr>
                                        <p:cTn id="28" dur="166" decel="50000">
                                          <p:stCondLst>
                                            <p:cond delay="1668"/>
                                          </p:stCondLst>
                                        </p:cTn>
                                        <p:tgtEl>
                                          <p:spTgt spid="9"/>
                                        </p:tgtEl>
                                      </p:cBhvr>
                                      <p:to x="100000" y="100000"/>
                                    </p:animScale>
                                    <p:animScale>
                                      <p:cBhvr>
                                        <p:cTn id="29" dur="26">
                                          <p:stCondLst>
                                            <p:cond delay="1808"/>
                                          </p:stCondLst>
                                        </p:cTn>
                                        <p:tgtEl>
                                          <p:spTgt spid="9"/>
                                        </p:tgtEl>
                                      </p:cBhvr>
                                      <p:to x="100000" y="95000"/>
                                    </p:animScale>
                                    <p:animScale>
                                      <p:cBhvr>
                                        <p:cTn id="30" dur="166" decel="50000">
                                          <p:stCondLst>
                                            <p:cond delay="1834"/>
                                          </p:stCondLst>
                                        </p:cTn>
                                        <p:tgtEl>
                                          <p:spTgt spid="9"/>
                                        </p:tgtEl>
                                      </p:cBhvr>
                                      <p:to x="100000" y="100000"/>
                                    </p:animScale>
                                  </p:childTnLst>
                                </p:cTn>
                              </p:par>
                              <p:par>
                                <p:cTn id="31" presetID="26" presetClass="entr" presetSubtype="0" fill="hold" grpId="0" nodeType="with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wipe(down)">
                                      <p:cBhvr>
                                        <p:cTn id="33" dur="580">
                                          <p:stCondLst>
                                            <p:cond delay="0"/>
                                          </p:stCondLst>
                                        </p:cTn>
                                        <p:tgtEl>
                                          <p:spTgt spid="8"/>
                                        </p:tgtEl>
                                      </p:cBhvr>
                                    </p:animEffect>
                                    <p:anim calcmode="lin" valueType="num">
                                      <p:cBhvr>
                                        <p:cTn id="34"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35"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36"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37"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38"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39" dur="26">
                                          <p:stCondLst>
                                            <p:cond delay="650"/>
                                          </p:stCondLst>
                                        </p:cTn>
                                        <p:tgtEl>
                                          <p:spTgt spid="8"/>
                                        </p:tgtEl>
                                      </p:cBhvr>
                                      <p:to x="100000" y="60000"/>
                                    </p:animScale>
                                    <p:animScale>
                                      <p:cBhvr>
                                        <p:cTn id="40" dur="166" decel="50000">
                                          <p:stCondLst>
                                            <p:cond delay="676"/>
                                          </p:stCondLst>
                                        </p:cTn>
                                        <p:tgtEl>
                                          <p:spTgt spid="8"/>
                                        </p:tgtEl>
                                      </p:cBhvr>
                                      <p:to x="100000" y="100000"/>
                                    </p:animScale>
                                    <p:animScale>
                                      <p:cBhvr>
                                        <p:cTn id="41" dur="26">
                                          <p:stCondLst>
                                            <p:cond delay="1312"/>
                                          </p:stCondLst>
                                        </p:cTn>
                                        <p:tgtEl>
                                          <p:spTgt spid="8"/>
                                        </p:tgtEl>
                                      </p:cBhvr>
                                      <p:to x="100000" y="80000"/>
                                    </p:animScale>
                                    <p:animScale>
                                      <p:cBhvr>
                                        <p:cTn id="42" dur="166" decel="50000">
                                          <p:stCondLst>
                                            <p:cond delay="1338"/>
                                          </p:stCondLst>
                                        </p:cTn>
                                        <p:tgtEl>
                                          <p:spTgt spid="8"/>
                                        </p:tgtEl>
                                      </p:cBhvr>
                                      <p:to x="100000" y="100000"/>
                                    </p:animScale>
                                    <p:animScale>
                                      <p:cBhvr>
                                        <p:cTn id="43" dur="26">
                                          <p:stCondLst>
                                            <p:cond delay="1642"/>
                                          </p:stCondLst>
                                        </p:cTn>
                                        <p:tgtEl>
                                          <p:spTgt spid="8"/>
                                        </p:tgtEl>
                                      </p:cBhvr>
                                      <p:to x="100000" y="90000"/>
                                    </p:animScale>
                                    <p:animScale>
                                      <p:cBhvr>
                                        <p:cTn id="44" dur="166" decel="50000">
                                          <p:stCondLst>
                                            <p:cond delay="1668"/>
                                          </p:stCondLst>
                                        </p:cTn>
                                        <p:tgtEl>
                                          <p:spTgt spid="8"/>
                                        </p:tgtEl>
                                      </p:cBhvr>
                                      <p:to x="100000" y="100000"/>
                                    </p:animScale>
                                    <p:animScale>
                                      <p:cBhvr>
                                        <p:cTn id="45" dur="26">
                                          <p:stCondLst>
                                            <p:cond delay="1808"/>
                                          </p:stCondLst>
                                        </p:cTn>
                                        <p:tgtEl>
                                          <p:spTgt spid="8"/>
                                        </p:tgtEl>
                                      </p:cBhvr>
                                      <p:to x="100000" y="95000"/>
                                    </p:animScale>
                                    <p:animScale>
                                      <p:cBhvr>
                                        <p:cTn id="46" dur="166" decel="50000">
                                          <p:stCondLst>
                                            <p:cond delay="1834"/>
                                          </p:stCondLst>
                                        </p:cTn>
                                        <p:tgtEl>
                                          <p:spTgt spid="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4BBA1394-63E0-4BEE-8D30-1F1CDBF0B89D}"/>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0" y="0"/>
            <a:ext cx="12192000" cy="6858000"/>
          </a:xfrm>
        </p:spPr>
      </p:pic>
      <p:pic>
        <p:nvPicPr>
          <p:cNvPr id="7" name="Picture 6">
            <a:extLst>
              <a:ext uri="{FF2B5EF4-FFF2-40B4-BE49-F238E27FC236}">
                <a16:creationId xmlns:a16="http://schemas.microsoft.com/office/drawing/2014/main" id="{C6D9F657-B12A-0CC9-54E6-010CFE22F949}"/>
              </a:ext>
            </a:extLst>
          </p:cNvPr>
          <p:cNvPicPr>
            <a:picLocks noChangeAspect="1"/>
          </p:cNvPicPr>
          <p:nvPr/>
        </p:nvPicPr>
        <p:blipFill>
          <a:blip r:embed="rId5"/>
          <a:stretch>
            <a:fillRect/>
          </a:stretch>
        </p:blipFill>
        <p:spPr>
          <a:xfrm>
            <a:off x="2307771" y="360092"/>
            <a:ext cx="7010400" cy="943704"/>
          </a:xfrm>
          <a:prstGeom prst="rect">
            <a:avLst/>
          </a:prstGeom>
        </p:spPr>
      </p:pic>
      <p:sp>
        <p:nvSpPr>
          <p:cNvPr id="8" name="Rectangle: Rounded Corners 7">
            <a:extLst>
              <a:ext uri="{FF2B5EF4-FFF2-40B4-BE49-F238E27FC236}">
                <a16:creationId xmlns:a16="http://schemas.microsoft.com/office/drawing/2014/main" id="{F0A222DB-3E27-B831-3B04-A066BD451A2F}"/>
              </a:ext>
            </a:extLst>
          </p:cNvPr>
          <p:cNvSpPr/>
          <p:nvPr/>
        </p:nvSpPr>
        <p:spPr>
          <a:xfrm>
            <a:off x="6025415" y="2416178"/>
            <a:ext cx="6025414" cy="2983595"/>
          </a:xfrm>
          <a:custGeom>
            <a:avLst/>
            <a:gdLst>
              <a:gd name="connsiteX0" fmla="*/ 0 w 6025414"/>
              <a:gd name="connsiteY0" fmla="*/ 497276 h 2983595"/>
              <a:gd name="connsiteX1" fmla="*/ 497276 w 6025414"/>
              <a:gd name="connsiteY1" fmla="*/ 0 h 2983595"/>
              <a:gd name="connsiteX2" fmla="*/ 5528138 w 6025414"/>
              <a:gd name="connsiteY2" fmla="*/ 0 h 2983595"/>
              <a:gd name="connsiteX3" fmla="*/ 6025414 w 6025414"/>
              <a:gd name="connsiteY3" fmla="*/ 497276 h 2983595"/>
              <a:gd name="connsiteX4" fmla="*/ 6025414 w 6025414"/>
              <a:gd name="connsiteY4" fmla="*/ 2486319 h 2983595"/>
              <a:gd name="connsiteX5" fmla="*/ 5528138 w 6025414"/>
              <a:gd name="connsiteY5" fmla="*/ 2983595 h 2983595"/>
              <a:gd name="connsiteX6" fmla="*/ 497276 w 6025414"/>
              <a:gd name="connsiteY6" fmla="*/ 2983595 h 2983595"/>
              <a:gd name="connsiteX7" fmla="*/ 0 w 6025414"/>
              <a:gd name="connsiteY7" fmla="*/ 2486319 h 2983595"/>
              <a:gd name="connsiteX8" fmla="*/ 0 w 6025414"/>
              <a:gd name="connsiteY8" fmla="*/ 497276 h 2983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25414" h="2983595" fill="none" extrusionOk="0">
                <a:moveTo>
                  <a:pt x="0" y="497276"/>
                </a:moveTo>
                <a:cubicBezTo>
                  <a:pt x="459" y="235075"/>
                  <a:pt x="242671" y="33622"/>
                  <a:pt x="497276" y="0"/>
                </a:cubicBezTo>
                <a:cubicBezTo>
                  <a:pt x="1380290" y="72427"/>
                  <a:pt x="3333398" y="61419"/>
                  <a:pt x="5528138" y="0"/>
                </a:cubicBezTo>
                <a:cubicBezTo>
                  <a:pt x="5798629" y="-28550"/>
                  <a:pt x="5997617" y="214230"/>
                  <a:pt x="6025414" y="497276"/>
                </a:cubicBezTo>
                <a:cubicBezTo>
                  <a:pt x="6126290" y="819266"/>
                  <a:pt x="5918101" y="1666120"/>
                  <a:pt x="6025414" y="2486319"/>
                </a:cubicBezTo>
                <a:cubicBezTo>
                  <a:pt x="6029788" y="2738756"/>
                  <a:pt x="5767738" y="2944316"/>
                  <a:pt x="5528138" y="2983595"/>
                </a:cubicBezTo>
                <a:cubicBezTo>
                  <a:pt x="4761833" y="3013422"/>
                  <a:pt x="2642804" y="2904289"/>
                  <a:pt x="497276" y="2983595"/>
                </a:cubicBezTo>
                <a:cubicBezTo>
                  <a:pt x="240289" y="2981600"/>
                  <a:pt x="-3587" y="2761666"/>
                  <a:pt x="0" y="2486319"/>
                </a:cubicBezTo>
                <a:cubicBezTo>
                  <a:pt x="50037" y="1605227"/>
                  <a:pt x="770" y="803833"/>
                  <a:pt x="0" y="497276"/>
                </a:cubicBezTo>
                <a:close/>
              </a:path>
              <a:path w="6025414" h="2983595" stroke="0" extrusionOk="0">
                <a:moveTo>
                  <a:pt x="0" y="497276"/>
                </a:moveTo>
                <a:cubicBezTo>
                  <a:pt x="4479" y="223859"/>
                  <a:pt x="240470" y="37153"/>
                  <a:pt x="497276" y="0"/>
                </a:cubicBezTo>
                <a:cubicBezTo>
                  <a:pt x="2522199" y="123000"/>
                  <a:pt x="3901377" y="-96860"/>
                  <a:pt x="5528138" y="0"/>
                </a:cubicBezTo>
                <a:cubicBezTo>
                  <a:pt x="5796507" y="-4778"/>
                  <a:pt x="6029854" y="213687"/>
                  <a:pt x="6025414" y="497276"/>
                </a:cubicBezTo>
                <a:cubicBezTo>
                  <a:pt x="6028587" y="1366381"/>
                  <a:pt x="6119681" y="1759726"/>
                  <a:pt x="6025414" y="2486319"/>
                </a:cubicBezTo>
                <a:cubicBezTo>
                  <a:pt x="6013198" y="2765383"/>
                  <a:pt x="5756411" y="2976007"/>
                  <a:pt x="5528138" y="2983595"/>
                </a:cubicBezTo>
                <a:cubicBezTo>
                  <a:pt x="4468675" y="2822888"/>
                  <a:pt x="2115945" y="3023262"/>
                  <a:pt x="497276" y="2983595"/>
                </a:cubicBezTo>
                <a:cubicBezTo>
                  <a:pt x="199496" y="2978921"/>
                  <a:pt x="-3444" y="2759397"/>
                  <a:pt x="0" y="2486319"/>
                </a:cubicBezTo>
                <a:cubicBezTo>
                  <a:pt x="32216" y="2036324"/>
                  <a:pt x="57206" y="1315318"/>
                  <a:pt x="0" y="497276"/>
                </a:cubicBezTo>
                <a:close/>
              </a:path>
            </a:pathLst>
          </a:custGeom>
          <a:solidFill>
            <a:schemeClr val="accent4">
              <a:lumMod val="20000"/>
              <a:lumOff val="80000"/>
            </a:schemeClr>
          </a:solidFill>
          <a:ln w="38100">
            <a:solidFill>
              <a:srgbClr val="00B050"/>
            </a:solidFill>
            <a:prstDash val="sysDot"/>
            <a:extLst>
              <a:ext uri="{C807C97D-BFC1-408E-A445-0C87EB9F89A2}">
                <ask:lineSketchStyleProps xmlns:ask="http://schemas.microsoft.com/office/drawing/2018/sketchyshapes" sd="852854689">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75ADCC"/>
              </a:solidFill>
              <a:effectLst/>
              <a:uLnTx/>
              <a:uFillTx/>
              <a:latin typeface="Arial"/>
              <a:ea typeface="+mn-ea"/>
              <a:cs typeface="+mn-cs"/>
              <a:sym typeface="Arial"/>
            </a:endParaRPr>
          </a:p>
        </p:txBody>
      </p:sp>
      <p:sp>
        <p:nvSpPr>
          <p:cNvPr id="9" name="TextBox 8">
            <a:extLst>
              <a:ext uri="{FF2B5EF4-FFF2-40B4-BE49-F238E27FC236}">
                <a16:creationId xmlns:a16="http://schemas.microsoft.com/office/drawing/2014/main" id="{A780DF2A-952D-4CDA-A158-D045F79CB8E9}"/>
              </a:ext>
            </a:extLst>
          </p:cNvPr>
          <p:cNvSpPr txBox="1"/>
          <p:nvPr/>
        </p:nvSpPr>
        <p:spPr>
          <a:xfrm>
            <a:off x="6189044" y="2510992"/>
            <a:ext cx="5688531" cy="2554545"/>
          </a:xfrm>
          <a:prstGeom prst="rect">
            <a:avLst/>
          </a:prstGeom>
          <a:noFill/>
        </p:spPr>
        <p:txBody>
          <a:bodyPr wrap="square">
            <a:spAutoFit/>
          </a:bodyPr>
          <a:lstStyle/>
          <a:p>
            <a:pPr lvl="0" algn="just" defTabSz="1219170">
              <a:buClr>
                <a:srgbClr val="000000"/>
              </a:buClr>
            </a:pPr>
            <a:r>
              <a:rPr kumimoji="0" lang="vi-VN" sz="4000" b="1" i="0" u="none" strike="noStrike" kern="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Calibri" panose="020F0502020204030204" pitchFamily="34" charset="0"/>
                <a:sym typeface="Arial"/>
              </a:rPr>
              <a:t>Không đồng tình, vì </a:t>
            </a:r>
            <a:r>
              <a:rPr lang="en-US" sz="4000" b="1" kern="0" dirty="0" err="1">
                <a:solidFill>
                  <a:srgbClr val="FF0000"/>
                </a:solidFill>
                <a:latin typeface="Calibri" panose="020F0502020204030204" pitchFamily="34" charset="0"/>
                <a:ea typeface="Calibri" panose="020F0502020204030204" pitchFamily="34" charset="0"/>
                <a:cs typeface="Calibri" panose="020F0502020204030204" pitchFamily="34" charset="0"/>
                <a:sym typeface="Arial"/>
              </a:rPr>
              <a:t>Hương</a:t>
            </a:r>
            <a:r>
              <a:rPr lang="en-US" sz="4000" b="1" kern="0" dirty="0">
                <a:solidFill>
                  <a:srgbClr val="FF0000"/>
                </a:solidFill>
                <a:latin typeface="Calibri" panose="020F0502020204030204" pitchFamily="34" charset="0"/>
                <a:ea typeface="Calibri" panose="020F0502020204030204" pitchFamily="34" charset="0"/>
                <a:cs typeface="Calibri" panose="020F0502020204030204" pitchFamily="34" charset="0"/>
                <a:sym typeface="Arial"/>
              </a:rPr>
              <a:t> </a:t>
            </a:r>
            <a:r>
              <a:rPr lang="en-US" sz="4000" b="1" kern="0" dirty="0" err="1">
                <a:solidFill>
                  <a:srgbClr val="FF0000"/>
                </a:solidFill>
                <a:latin typeface="Calibri" panose="020F0502020204030204" pitchFamily="34" charset="0"/>
                <a:ea typeface="Calibri" panose="020F0502020204030204" pitchFamily="34" charset="0"/>
                <a:cs typeface="Calibri" panose="020F0502020204030204" pitchFamily="34" charset="0"/>
                <a:sym typeface="Arial"/>
              </a:rPr>
              <a:t>như</a:t>
            </a:r>
            <a:r>
              <a:rPr lang="en-US" sz="4000" b="1" kern="0" dirty="0">
                <a:solidFill>
                  <a:srgbClr val="FF0000"/>
                </a:solidFill>
                <a:latin typeface="Calibri" panose="020F0502020204030204" pitchFamily="34" charset="0"/>
                <a:ea typeface="Calibri" panose="020F0502020204030204" pitchFamily="34" charset="0"/>
                <a:cs typeface="Calibri" panose="020F0502020204030204" pitchFamily="34" charset="0"/>
                <a:sym typeface="Arial"/>
              </a:rPr>
              <a:t> </a:t>
            </a:r>
            <a:r>
              <a:rPr lang="vi-VN" sz="4000" b="1" kern="0" dirty="0">
                <a:solidFill>
                  <a:srgbClr val="FF0000"/>
                </a:solidFill>
                <a:latin typeface="Calibri" panose="020F0502020204030204" pitchFamily="34" charset="0"/>
                <a:ea typeface="Calibri" panose="020F0502020204030204" pitchFamily="34" charset="0"/>
                <a:cs typeface="Calibri" panose="020F0502020204030204" pitchFamily="34" charset="0"/>
                <a:sym typeface="Arial"/>
              </a:rPr>
              <a:t>vậy là lười biếng lao động, không có ý thức giúp đỡ bố mẹ.</a:t>
            </a:r>
            <a:endParaRPr kumimoji="0" lang="en-US" sz="4000" b="1" i="0" u="none" strike="noStrike" kern="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Calibri" panose="020F0502020204030204" pitchFamily="34" charset="0"/>
              <a:sym typeface="Arial"/>
            </a:endParaRPr>
          </a:p>
        </p:txBody>
      </p:sp>
      <p:pic>
        <p:nvPicPr>
          <p:cNvPr id="2" name="Picture 1">
            <a:extLst>
              <a:ext uri="{FF2B5EF4-FFF2-40B4-BE49-F238E27FC236}">
                <a16:creationId xmlns:a16="http://schemas.microsoft.com/office/drawing/2014/main" id="{B72F79C2-BB9F-7DA2-0913-22D9D4DFCF6A}"/>
              </a:ext>
            </a:extLst>
          </p:cNvPr>
          <p:cNvPicPr>
            <a:picLocks noChangeAspect="1"/>
          </p:cNvPicPr>
          <p:nvPr/>
        </p:nvPicPr>
        <p:blipFill>
          <a:blip r:embed="rId6"/>
          <a:stretch>
            <a:fillRect/>
          </a:stretch>
        </p:blipFill>
        <p:spPr>
          <a:xfrm>
            <a:off x="69580" y="2589196"/>
            <a:ext cx="5633256" cy="2383301"/>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4" name="Picture 3" descr="A red x on a black background&#10;&#10;Description automatically generated">
            <a:extLst>
              <a:ext uri="{FF2B5EF4-FFF2-40B4-BE49-F238E27FC236}">
                <a16:creationId xmlns:a16="http://schemas.microsoft.com/office/drawing/2014/main" id="{C8E2CD68-4797-9844-5161-D905FD46A57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466123" y="1888152"/>
            <a:ext cx="1249681" cy="1272823"/>
          </a:xfrm>
          <a:prstGeom prst="rect">
            <a:avLst/>
          </a:prstGeom>
        </p:spPr>
      </p:pic>
    </p:spTree>
    <p:extLst>
      <p:ext uri="{BB962C8B-B14F-4D97-AF65-F5344CB8AC3E}">
        <p14:creationId xmlns:p14="http://schemas.microsoft.com/office/powerpoint/2010/main" val="330266322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subTnLst>
                                    <p:audio>
                                      <p:cMediaNode>
                                        <p:cTn display="0" masterRel="sameClick">
                                          <p:stCondLst>
                                            <p:cond evt="begin" delay="0">
                                              <p:tn val="5"/>
                                            </p:cond>
                                          </p:stCondLst>
                                          <p:endCondLst>
                                            <p:cond evt="onStopAudio" delay="0">
                                              <p:tgtEl>
                                                <p:sldTgt/>
                                              </p:tgtEl>
                                            </p:cond>
                                          </p:endCondLst>
                                        </p:cTn>
                                        <p:tgtEl>
                                          <p:sndTgt r:embed="rId3" name="bomb.wav"/>
                                        </p:tgtEl>
                                      </p:cMediaNode>
                                    </p:audio>
                                  </p:sub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80">
                                          <p:stCondLst>
                                            <p:cond delay="0"/>
                                          </p:stCondLst>
                                        </p:cTn>
                                        <p:tgtEl>
                                          <p:spTgt spid="9"/>
                                        </p:tgtEl>
                                      </p:cBhvr>
                                    </p:animEffect>
                                    <p:anim calcmode="lin" valueType="num">
                                      <p:cBhvr>
                                        <p:cTn id="13"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18" dur="26">
                                          <p:stCondLst>
                                            <p:cond delay="650"/>
                                          </p:stCondLst>
                                        </p:cTn>
                                        <p:tgtEl>
                                          <p:spTgt spid="9"/>
                                        </p:tgtEl>
                                      </p:cBhvr>
                                      <p:to x="100000" y="60000"/>
                                    </p:animScale>
                                    <p:animScale>
                                      <p:cBhvr>
                                        <p:cTn id="19" dur="166" decel="50000">
                                          <p:stCondLst>
                                            <p:cond delay="676"/>
                                          </p:stCondLst>
                                        </p:cTn>
                                        <p:tgtEl>
                                          <p:spTgt spid="9"/>
                                        </p:tgtEl>
                                      </p:cBhvr>
                                      <p:to x="100000" y="100000"/>
                                    </p:animScale>
                                    <p:animScale>
                                      <p:cBhvr>
                                        <p:cTn id="20" dur="26">
                                          <p:stCondLst>
                                            <p:cond delay="1312"/>
                                          </p:stCondLst>
                                        </p:cTn>
                                        <p:tgtEl>
                                          <p:spTgt spid="9"/>
                                        </p:tgtEl>
                                      </p:cBhvr>
                                      <p:to x="100000" y="80000"/>
                                    </p:animScale>
                                    <p:animScale>
                                      <p:cBhvr>
                                        <p:cTn id="21" dur="166" decel="50000">
                                          <p:stCondLst>
                                            <p:cond delay="1338"/>
                                          </p:stCondLst>
                                        </p:cTn>
                                        <p:tgtEl>
                                          <p:spTgt spid="9"/>
                                        </p:tgtEl>
                                      </p:cBhvr>
                                      <p:to x="100000" y="100000"/>
                                    </p:animScale>
                                    <p:animScale>
                                      <p:cBhvr>
                                        <p:cTn id="22" dur="26">
                                          <p:stCondLst>
                                            <p:cond delay="1642"/>
                                          </p:stCondLst>
                                        </p:cTn>
                                        <p:tgtEl>
                                          <p:spTgt spid="9"/>
                                        </p:tgtEl>
                                      </p:cBhvr>
                                      <p:to x="100000" y="90000"/>
                                    </p:animScale>
                                    <p:animScale>
                                      <p:cBhvr>
                                        <p:cTn id="23" dur="166" decel="50000">
                                          <p:stCondLst>
                                            <p:cond delay="1668"/>
                                          </p:stCondLst>
                                        </p:cTn>
                                        <p:tgtEl>
                                          <p:spTgt spid="9"/>
                                        </p:tgtEl>
                                      </p:cBhvr>
                                      <p:to x="100000" y="100000"/>
                                    </p:animScale>
                                    <p:animScale>
                                      <p:cBhvr>
                                        <p:cTn id="24" dur="26">
                                          <p:stCondLst>
                                            <p:cond delay="1808"/>
                                          </p:stCondLst>
                                        </p:cTn>
                                        <p:tgtEl>
                                          <p:spTgt spid="9"/>
                                        </p:tgtEl>
                                      </p:cBhvr>
                                      <p:to x="100000" y="95000"/>
                                    </p:animScale>
                                    <p:animScale>
                                      <p:cBhvr>
                                        <p:cTn id="25" dur="166" decel="50000">
                                          <p:stCondLst>
                                            <p:cond delay="1834"/>
                                          </p:stCondLst>
                                        </p:cTn>
                                        <p:tgtEl>
                                          <p:spTgt spid="9"/>
                                        </p:tgtEl>
                                      </p:cBhvr>
                                      <p:to x="100000" y="100000"/>
                                    </p:animScale>
                                  </p:childTnLst>
                                </p:cTn>
                              </p:par>
                              <p:par>
                                <p:cTn id="26" presetID="26" presetClass="entr" presetSubtype="0" fill="hold" grpId="0" nodeType="with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down)">
                                      <p:cBhvr>
                                        <p:cTn id="28" dur="580">
                                          <p:stCondLst>
                                            <p:cond delay="0"/>
                                          </p:stCondLst>
                                        </p:cTn>
                                        <p:tgtEl>
                                          <p:spTgt spid="8"/>
                                        </p:tgtEl>
                                      </p:cBhvr>
                                    </p:animEffect>
                                    <p:anim calcmode="lin" valueType="num">
                                      <p:cBhvr>
                                        <p:cTn id="29"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30"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31"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32"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33"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34" dur="26">
                                          <p:stCondLst>
                                            <p:cond delay="650"/>
                                          </p:stCondLst>
                                        </p:cTn>
                                        <p:tgtEl>
                                          <p:spTgt spid="8"/>
                                        </p:tgtEl>
                                      </p:cBhvr>
                                      <p:to x="100000" y="60000"/>
                                    </p:animScale>
                                    <p:animScale>
                                      <p:cBhvr>
                                        <p:cTn id="35" dur="166" decel="50000">
                                          <p:stCondLst>
                                            <p:cond delay="676"/>
                                          </p:stCondLst>
                                        </p:cTn>
                                        <p:tgtEl>
                                          <p:spTgt spid="8"/>
                                        </p:tgtEl>
                                      </p:cBhvr>
                                      <p:to x="100000" y="100000"/>
                                    </p:animScale>
                                    <p:animScale>
                                      <p:cBhvr>
                                        <p:cTn id="36" dur="26">
                                          <p:stCondLst>
                                            <p:cond delay="1312"/>
                                          </p:stCondLst>
                                        </p:cTn>
                                        <p:tgtEl>
                                          <p:spTgt spid="8"/>
                                        </p:tgtEl>
                                      </p:cBhvr>
                                      <p:to x="100000" y="80000"/>
                                    </p:animScale>
                                    <p:animScale>
                                      <p:cBhvr>
                                        <p:cTn id="37" dur="166" decel="50000">
                                          <p:stCondLst>
                                            <p:cond delay="1338"/>
                                          </p:stCondLst>
                                        </p:cTn>
                                        <p:tgtEl>
                                          <p:spTgt spid="8"/>
                                        </p:tgtEl>
                                      </p:cBhvr>
                                      <p:to x="100000" y="100000"/>
                                    </p:animScale>
                                    <p:animScale>
                                      <p:cBhvr>
                                        <p:cTn id="38" dur="26">
                                          <p:stCondLst>
                                            <p:cond delay="1642"/>
                                          </p:stCondLst>
                                        </p:cTn>
                                        <p:tgtEl>
                                          <p:spTgt spid="8"/>
                                        </p:tgtEl>
                                      </p:cBhvr>
                                      <p:to x="100000" y="90000"/>
                                    </p:animScale>
                                    <p:animScale>
                                      <p:cBhvr>
                                        <p:cTn id="39" dur="166" decel="50000">
                                          <p:stCondLst>
                                            <p:cond delay="1668"/>
                                          </p:stCondLst>
                                        </p:cTn>
                                        <p:tgtEl>
                                          <p:spTgt spid="8"/>
                                        </p:tgtEl>
                                      </p:cBhvr>
                                      <p:to x="100000" y="100000"/>
                                    </p:animScale>
                                    <p:animScale>
                                      <p:cBhvr>
                                        <p:cTn id="40" dur="26">
                                          <p:stCondLst>
                                            <p:cond delay="1808"/>
                                          </p:stCondLst>
                                        </p:cTn>
                                        <p:tgtEl>
                                          <p:spTgt spid="8"/>
                                        </p:tgtEl>
                                      </p:cBhvr>
                                      <p:to x="100000" y="95000"/>
                                    </p:animScale>
                                    <p:animScale>
                                      <p:cBhvr>
                                        <p:cTn id="41" dur="166" decel="50000">
                                          <p:stCondLst>
                                            <p:cond delay="1834"/>
                                          </p:stCondLst>
                                        </p:cTn>
                                        <p:tgtEl>
                                          <p:spTgt spid="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AA5CC1-904C-4DCC-BC03-65A05C8FCA27}"/>
              </a:ext>
            </a:extLst>
          </p:cNvPr>
          <p:cNvSpPr>
            <a:spLocks noGrp="1"/>
          </p:cNvSpPr>
          <p:nvPr>
            <p:ph type="title"/>
          </p:nvPr>
        </p:nvSpPr>
        <p:spPr/>
        <p:txBody>
          <a:bodyPr/>
          <a:lstStyle/>
          <a:p>
            <a:endParaRPr lang="vi-VN"/>
          </a:p>
        </p:txBody>
      </p:sp>
      <p:pic>
        <p:nvPicPr>
          <p:cNvPr id="5" name="Content Placeholder 4">
            <a:extLst>
              <a:ext uri="{FF2B5EF4-FFF2-40B4-BE49-F238E27FC236}">
                <a16:creationId xmlns:a16="http://schemas.microsoft.com/office/drawing/2014/main" id="{4BBA1394-63E0-4BEE-8D30-1F1CDBF0B89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949440"/>
          </a:xfrm>
        </p:spPr>
      </p:pic>
      <p:sp>
        <p:nvSpPr>
          <p:cNvPr id="14" name="Rectangle: Rounded Corners 13">
            <a:extLst>
              <a:ext uri="{FF2B5EF4-FFF2-40B4-BE49-F238E27FC236}">
                <a16:creationId xmlns:a16="http://schemas.microsoft.com/office/drawing/2014/main" id="{D374D317-6B7D-4432-9B80-689BD807E701}"/>
              </a:ext>
            </a:extLst>
          </p:cNvPr>
          <p:cNvSpPr/>
          <p:nvPr/>
        </p:nvSpPr>
        <p:spPr>
          <a:xfrm>
            <a:off x="2521258" y="1606858"/>
            <a:ext cx="7031115" cy="3554240"/>
          </a:xfrm>
          <a:prstGeom prst="roundRect">
            <a:avLst/>
          </a:prstGeom>
          <a:solidFill>
            <a:srgbClr val="CCFFCC"/>
          </a:solidFill>
          <a:ln w="130175">
            <a:solidFill>
              <a:srgbClr val="00FF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pic>
        <p:nvPicPr>
          <p:cNvPr id="12" name="Picture 11">
            <a:extLst>
              <a:ext uri="{FF2B5EF4-FFF2-40B4-BE49-F238E27FC236}">
                <a16:creationId xmlns:a16="http://schemas.microsoft.com/office/drawing/2014/main" id="{A1EEF480-0746-4858-9703-788CD4E5631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6907" y="823003"/>
            <a:ext cx="2057400" cy="5303433"/>
          </a:xfrm>
          <a:prstGeom prst="rect">
            <a:avLst/>
          </a:prstGeom>
          <a:effectLst>
            <a:outerShdw blurRad="50800" dist="38100" dir="2700000" algn="tl" rotWithShape="0">
              <a:prstClr val="black">
                <a:alpha val="40000"/>
              </a:prstClr>
            </a:outerShdw>
          </a:effectLst>
        </p:spPr>
      </p:pic>
      <p:pic>
        <p:nvPicPr>
          <p:cNvPr id="13" name="Picture 12">
            <a:extLst>
              <a:ext uri="{FF2B5EF4-FFF2-40B4-BE49-F238E27FC236}">
                <a16:creationId xmlns:a16="http://schemas.microsoft.com/office/drawing/2014/main" id="{51DA40D8-EFBD-437A-9E23-60347A4C310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32516" y="2429344"/>
            <a:ext cx="4069644" cy="3554240"/>
          </a:xfrm>
          <a:prstGeom prst="rect">
            <a:avLst/>
          </a:prstGeom>
          <a:effectLst>
            <a:outerShdw blurRad="50800" dist="38100" dir="2700000" algn="tl" rotWithShape="0">
              <a:prstClr val="black">
                <a:alpha val="40000"/>
              </a:prstClr>
            </a:outerShdw>
          </a:effectLst>
        </p:spPr>
      </p:pic>
      <p:pic>
        <p:nvPicPr>
          <p:cNvPr id="4" name="Picture 3">
            <a:extLst>
              <a:ext uri="{FF2B5EF4-FFF2-40B4-BE49-F238E27FC236}">
                <a16:creationId xmlns:a16="http://schemas.microsoft.com/office/drawing/2014/main" id="{21DBC081-1C53-7292-4DE9-ED2ECB4B2619}"/>
              </a:ext>
            </a:extLst>
          </p:cNvPr>
          <p:cNvPicPr>
            <a:picLocks noChangeAspect="1"/>
          </p:cNvPicPr>
          <p:nvPr/>
        </p:nvPicPr>
        <p:blipFill>
          <a:blip r:embed="rId5"/>
          <a:stretch>
            <a:fillRect/>
          </a:stretch>
        </p:blipFill>
        <p:spPr>
          <a:xfrm>
            <a:off x="3614398" y="1735756"/>
            <a:ext cx="4828450" cy="3694496"/>
          </a:xfrm>
          <a:prstGeom prst="rect">
            <a:avLst/>
          </a:prstGeom>
        </p:spPr>
      </p:pic>
    </p:spTree>
    <p:extLst>
      <p:ext uri="{BB962C8B-B14F-4D97-AF65-F5344CB8AC3E}">
        <p14:creationId xmlns:p14="http://schemas.microsoft.com/office/powerpoint/2010/main" val="353022353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withEffect" p14:presetBounceEnd="62000">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14:bounceEnd="62000">
                                          <p:cBhvr additive="base">
                                            <p:cTn id="7" dur="1500" fill="hold"/>
                                            <p:tgtEl>
                                              <p:spTgt spid="12"/>
                                            </p:tgtEl>
                                            <p:attrNameLst>
                                              <p:attrName>ppt_x</p:attrName>
                                            </p:attrNameLst>
                                          </p:cBhvr>
                                          <p:tavLst>
                                            <p:tav tm="0">
                                              <p:val>
                                                <p:strVal val="0-#ppt_w/2"/>
                                              </p:val>
                                            </p:tav>
                                            <p:tav tm="100000">
                                              <p:val>
                                                <p:strVal val="#ppt_x"/>
                                              </p:val>
                                            </p:tav>
                                          </p:tavLst>
                                        </p:anim>
                                        <p:anim calcmode="lin" valueType="num" p14:bounceEnd="62000">
                                          <p:cBhvr additive="base">
                                            <p:cTn id="8" dur="1500" fill="hold"/>
                                            <p:tgtEl>
                                              <p:spTgt spid="12"/>
                                            </p:tgtEl>
                                            <p:attrNameLst>
                                              <p:attrName>ppt_y</p:attrName>
                                            </p:attrNameLst>
                                          </p:cBhvr>
                                          <p:tavLst>
                                            <p:tav tm="0">
                                              <p:val>
                                                <p:strVal val="1+#ppt_h/2"/>
                                              </p:val>
                                            </p:tav>
                                            <p:tav tm="100000">
                                              <p:val>
                                                <p:strVal val="#ppt_y"/>
                                              </p:val>
                                            </p:tav>
                                          </p:tavLst>
                                        </p:anim>
                                      </p:childTnLst>
                                    </p:cTn>
                                  </p:par>
                                  <p:par>
                                    <p:cTn id="9" presetID="2" presetClass="entr" presetSubtype="6" fill="hold" nodeType="withEffect" p14:presetBounceEnd="62000">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14:bounceEnd="62000">
                                          <p:cBhvr additive="base">
                                            <p:cTn id="11" dur="1500" fill="hold"/>
                                            <p:tgtEl>
                                              <p:spTgt spid="13"/>
                                            </p:tgtEl>
                                            <p:attrNameLst>
                                              <p:attrName>ppt_x</p:attrName>
                                            </p:attrNameLst>
                                          </p:cBhvr>
                                          <p:tavLst>
                                            <p:tav tm="0">
                                              <p:val>
                                                <p:strVal val="1+#ppt_w/2"/>
                                              </p:val>
                                            </p:tav>
                                            <p:tav tm="100000">
                                              <p:val>
                                                <p:strVal val="#ppt_x"/>
                                              </p:val>
                                            </p:tav>
                                          </p:tavLst>
                                        </p:anim>
                                        <p:anim calcmode="lin" valueType="num" p14:bounceEnd="62000">
                                          <p:cBhvr additive="base">
                                            <p:cTn id="12" dur="1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1500" fill="hold"/>
                                            <p:tgtEl>
                                              <p:spTgt spid="12"/>
                                            </p:tgtEl>
                                            <p:attrNameLst>
                                              <p:attrName>ppt_x</p:attrName>
                                            </p:attrNameLst>
                                          </p:cBhvr>
                                          <p:tavLst>
                                            <p:tav tm="0">
                                              <p:val>
                                                <p:strVal val="0-#ppt_w/2"/>
                                              </p:val>
                                            </p:tav>
                                            <p:tav tm="100000">
                                              <p:val>
                                                <p:strVal val="#ppt_x"/>
                                              </p:val>
                                            </p:tav>
                                          </p:tavLst>
                                        </p:anim>
                                        <p:anim calcmode="lin" valueType="num">
                                          <p:cBhvr additive="base">
                                            <p:cTn id="8" dur="1500" fill="hold"/>
                                            <p:tgtEl>
                                              <p:spTgt spid="12"/>
                                            </p:tgtEl>
                                            <p:attrNameLst>
                                              <p:attrName>ppt_y</p:attrName>
                                            </p:attrNameLst>
                                          </p:cBhvr>
                                          <p:tavLst>
                                            <p:tav tm="0">
                                              <p:val>
                                                <p:strVal val="1+#ppt_h/2"/>
                                              </p:val>
                                            </p:tav>
                                            <p:tav tm="100000">
                                              <p:val>
                                                <p:strVal val="#ppt_y"/>
                                              </p:val>
                                            </p:tav>
                                          </p:tavLst>
                                        </p:anim>
                                      </p:childTnLst>
                                    </p:cTn>
                                  </p:par>
                                  <p:par>
                                    <p:cTn id="9" presetID="2" presetClass="entr" presetSubtype="6" fill="hold" nodeType="with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1500" fill="hold"/>
                                            <p:tgtEl>
                                              <p:spTgt spid="13"/>
                                            </p:tgtEl>
                                            <p:attrNameLst>
                                              <p:attrName>ppt_x</p:attrName>
                                            </p:attrNameLst>
                                          </p:cBhvr>
                                          <p:tavLst>
                                            <p:tav tm="0">
                                              <p:val>
                                                <p:strVal val="1+#ppt_w/2"/>
                                              </p:val>
                                            </p:tav>
                                            <p:tav tm="100000">
                                              <p:val>
                                                <p:strVal val="#ppt_x"/>
                                              </p:val>
                                            </p:tav>
                                          </p:tavLst>
                                        </p:anim>
                                        <p:anim calcmode="lin" valueType="num">
                                          <p:cBhvr additive="base">
                                            <p:cTn id="12" dur="1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7482EB1-8A73-4A19-AAD7-D16B788E80D5}"/>
              </a:ext>
            </a:extLst>
          </p:cNvPr>
          <p:cNvPicPr>
            <a:picLocks noChangeAspect="1"/>
          </p:cNvPicPr>
          <p:nvPr/>
        </p:nvPicPr>
        <p:blipFill>
          <a:blip r:embed="rId2"/>
          <a:stretch>
            <a:fillRect/>
          </a:stretch>
        </p:blipFill>
        <p:spPr>
          <a:xfrm>
            <a:off x="0" y="0"/>
            <a:ext cx="12192000" cy="6857999"/>
          </a:xfrm>
          <a:prstGeom prst="rect">
            <a:avLst/>
          </a:prstGeom>
        </p:spPr>
      </p:pic>
      <p:pic>
        <p:nvPicPr>
          <p:cNvPr id="8" name="Picture 7">
            <a:extLst>
              <a:ext uri="{FF2B5EF4-FFF2-40B4-BE49-F238E27FC236}">
                <a16:creationId xmlns:a16="http://schemas.microsoft.com/office/drawing/2014/main" id="{139DBA7E-6A91-4E0D-84D8-0B9F37C7EC7E}"/>
              </a:ext>
            </a:extLst>
          </p:cNvPr>
          <p:cNvPicPr>
            <a:picLocks noChangeAspect="1"/>
          </p:cNvPicPr>
          <p:nvPr/>
        </p:nvPicPr>
        <p:blipFill>
          <a:blip r:embed="rId3"/>
          <a:stretch>
            <a:fillRect/>
          </a:stretch>
        </p:blipFill>
        <p:spPr>
          <a:xfrm>
            <a:off x="9681054" y="113056"/>
            <a:ext cx="1725318" cy="1731414"/>
          </a:xfrm>
          <a:prstGeom prst="rect">
            <a:avLst/>
          </a:prstGeom>
        </p:spPr>
      </p:pic>
      <p:pic>
        <p:nvPicPr>
          <p:cNvPr id="10" name="Picture 9">
            <a:extLst>
              <a:ext uri="{FF2B5EF4-FFF2-40B4-BE49-F238E27FC236}">
                <a16:creationId xmlns:a16="http://schemas.microsoft.com/office/drawing/2014/main" id="{7B943DE9-16FC-410E-962F-6EE3327E8237}"/>
              </a:ext>
            </a:extLst>
          </p:cNvPr>
          <p:cNvPicPr>
            <a:picLocks noChangeAspect="1"/>
          </p:cNvPicPr>
          <p:nvPr/>
        </p:nvPicPr>
        <p:blipFill>
          <a:blip r:embed="rId4"/>
          <a:stretch>
            <a:fillRect/>
          </a:stretch>
        </p:blipFill>
        <p:spPr>
          <a:xfrm>
            <a:off x="6918273" y="2976323"/>
            <a:ext cx="1548429" cy="3662804"/>
          </a:xfrm>
          <a:prstGeom prst="rect">
            <a:avLst/>
          </a:prstGeom>
          <a:effectLst>
            <a:outerShdw blurRad="50800" dist="38100" dir="16200000" rotWithShape="0">
              <a:prstClr val="black">
                <a:alpha val="40000"/>
              </a:prstClr>
            </a:outerShdw>
          </a:effectLst>
        </p:spPr>
      </p:pic>
      <p:pic>
        <p:nvPicPr>
          <p:cNvPr id="11" name="Picture 10">
            <a:extLst>
              <a:ext uri="{FF2B5EF4-FFF2-40B4-BE49-F238E27FC236}">
                <a16:creationId xmlns:a16="http://schemas.microsoft.com/office/drawing/2014/main" id="{E1C7FEF8-7AC7-4E7B-95A0-57F780B00DA4}"/>
              </a:ext>
            </a:extLst>
          </p:cNvPr>
          <p:cNvPicPr>
            <a:picLocks noChangeAspect="1"/>
          </p:cNvPicPr>
          <p:nvPr/>
        </p:nvPicPr>
        <p:blipFill>
          <a:blip r:embed="rId5"/>
          <a:stretch>
            <a:fillRect/>
          </a:stretch>
        </p:blipFill>
        <p:spPr>
          <a:xfrm>
            <a:off x="92852" y="3052028"/>
            <a:ext cx="1695582" cy="3587099"/>
          </a:xfrm>
          <a:prstGeom prst="rect">
            <a:avLst/>
          </a:prstGeom>
          <a:effectLst>
            <a:outerShdw blurRad="50800" dist="38100" dir="16200000" rotWithShape="0">
              <a:prstClr val="black">
                <a:alpha val="40000"/>
              </a:prstClr>
            </a:outerShdw>
          </a:effectLst>
        </p:spPr>
      </p:pic>
      <p:sp>
        <p:nvSpPr>
          <p:cNvPr id="9" name="TextBox 8">
            <a:extLst>
              <a:ext uri="{FF2B5EF4-FFF2-40B4-BE49-F238E27FC236}">
                <a16:creationId xmlns:a16="http://schemas.microsoft.com/office/drawing/2014/main" id="{7F17C420-F3DB-4647-9AE5-BD01FC0DBA5F}"/>
              </a:ext>
            </a:extLst>
          </p:cNvPr>
          <p:cNvSpPr txBox="1"/>
          <p:nvPr/>
        </p:nvSpPr>
        <p:spPr>
          <a:xfrm>
            <a:off x="1133475" y="1819726"/>
            <a:ext cx="6227870" cy="2554545"/>
          </a:xfrm>
          <a:prstGeom prst="rect">
            <a:avLst/>
          </a:prstGeom>
          <a:noFill/>
        </p:spPr>
        <p:txBody>
          <a:bodyPr wrap="square" rtlCol="0">
            <a:spAutoFit/>
          </a:bodyPr>
          <a:lstStyle/>
          <a:p>
            <a:pPr lvl="0" algn="ctr"/>
            <a:r>
              <a:rPr lang="en-US" sz="4000" dirty="0">
                <a:solidFill>
                  <a:prstClr val="white"/>
                </a:solidFill>
                <a:latin typeface="Calibri" panose="020F0502020204030204"/>
              </a:rPr>
              <a:t>C</a:t>
            </a:r>
            <a:r>
              <a:rPr lang="vi-VN" sz="4000" dirty="0">
                <a:solidFill>
                  <a:prstClr val="white"/>
                </a:solidFill>
                <a:latin typeface="Calibri" panose="020F0502020204030204"/>
              </a:rPr>
              <a:t>hia sẻ cảm xúc của em sau khi đã làm xong một công việc</a:t>
            </a:r>
            <a:r>
              <a:rPr lang="en-US" sz="4000" dirty="0">
                <a:solidFill>
                  <a:prstClr val="white"/>
                </a:solidFill>
                <a:latin typeface="Calibri" panose="020F0502020204030204"/>
              </a:rPr>
              <a:t> (</a:t>
            </a:r>
            <a:r>
              <a:rPr lang="vi-VN" sz="4000" dirty="0">
                <a:solidFill>
                  <a:prstClr val="white"/>
                </a:solidFill>
                <a:latin typeface="Calibri" panose="020F0502020204030204"/>
              </a:rPr>
              <a:t>ở trường, ở nhà, ở nơi công cộng).</a:t>
            </a:r>
            <a:endParaRPr kumimoji="0" lang="vi-VN" sz="18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85728641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14:presetBounceEnd="60000">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14:bounceEnd="60000">
                                          <p:cBhvr additive="base">
                                            <p:cTn id="7" dur="1000" fill="hold"/>
                                            <p:tgtEl>
                                              <p:spTgt spid="11"/>
                                            </p:tgtEl>
                                            <p:attrNameLst>
                                              <p:attrName>ppt_x</p:attrName>
                                            </p:attrNameLst>
                                          </p:cBhvr>
                                          <p:tavLst>
                                            <p:tav tm="0">
                                              <p:val>
                                                <p:strVal val="#ppt_x"/>
                                              </p:val>
                                            </p:tav>
                                            <p:tav tm="100000">
                                              <p:val>
                                                <p:strVal val="#ppt_x"/>
                                              </p:val>
                                            </p:tav>
                                          </p:tavLst>
                                        </p:anim>
                                        <p:anim calcmode="lin" valueType="num" p14:bounceEnd="60000">
                                          <p:cBhvr additive="base">
                                            <p:cTn id="8" dur="1000" fill="hold"/>
                                            <p:tgtEl>
                                              <p:spTgt spid="11"/>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14:presetBounceEnd="60000">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14:bounceEnd="60000">
                                          <p:cBhvr additive="base">
                                            <p:cTn id="11" dur="1000" fill="hold"/>
                                            <p:tgtEl>
                                              <p:spTgt spid="10"/>
                                            </p:tgtEl>
                                            <p:attrNameLst>
                                              <p:attrName>ppt_x</p:attrName>
                                            </p:attrNameLst>
                                          </p:cBhvr>
                                          <p:tavLst>
                                            <p:tav tm="0">
                                              <p:val>
                                                <p:strVal val="#ppt_x"/>
                                              </p:val>
                                            </p:tav>
                                            <p:tav tm="100000">
                                              <p:val>
                                                <p:strVal val="#ppt_x"/>
                                              </p:val>
                                            </p:tav>
                                          </p:tavLst>
                                        </p:anim>
                                        <p:anim calcmode="lin" valueType="num" p14:bounceEnd="60000">
                                          <p:cBhvr additive="base">
                                            <p:cTn id="12" dur="10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3" presetClass="entr" presetSubtype="16"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500" fill="hold"/>
                                            <p:tgtEl>
                                              <p:spTgt spid="9"/>
                                            </p:tgtEl>
                                            <p:attrNameLst>
                                              <p:attrName>ppt_w</p:attrName>
                                            </p:attrNameLst>
                                          </p:cBhvr>
                                          <p:tavLst>
                                            <p:tav tm="0">
                                              <p:val>
                                                <p:fltVal val="0"/>
                                              </p:val>
                                            </p:tav>
                                            <p:tav tm="100000">
                                              <p:val>
                                                <p:strVal val="#ppt_w"/>
                                              </p:val>
                                            </p:tav>
                                          </p:tavLst>
                                        </p:anim>
                                        <p:anim calcmode="lin" valueType="num">
                                          <p:cBhvr>
                                            <p:cTn id="18" dur="500" fill="hold"/>
                                            <p:tgtEl>
                                              <p:spTgt spid="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1000" fill="hold"/>
                                            <p:tgtEl>
                                              <p:spTgt spid="11"/>
                                            </p:tgtEl>
                                            <p:attrNameLst>
                                              <p:attrName>ppt_x</p:attrName>
                                            </p:attrNameLst>
                                          </p:cBhvr>
                                          <p:tavLst>
                                            <p:tav tm="0">
                                              <p:val>
                                                <p:strVal val="#ppt_x"/>
                                              </p:val>
                                            </p:tav>
                                            <p:tav tm="100000">
                                              <p:val>
                                                <p:strVal val="#ppt_x"/>
                                              </p:val>
                                            </p:tav>
                                          </p:tavLst>
                                        </p:anim>
                                        <p:anim calcmode="lin" valueType="num">
                                          <p:cBhvr additive="base">
                                            <p:cTn id="8" dur="1000" fill="hold"/>
                                            <p:tgtEl>
                                              <p:spTgt spid="11"/>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3" presetClass="entr" presetSubtype="16"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500" fill="hold"/>
                                            <p:tgtEl>
                                              <p:spTgt spid="9"/>
                                            </p:tgtEl>
                                            <p:attrNameLst>
                                              <p:attrName>ppt_w</p:attrName>
                                            </p:attrNameLst>
                                          </p:cBhvr>
                                          <p:tavLst>
                                            <p:tav tm="0">
                                              <p:val>
                                                <p:fltVal val="0"/>
                                              </p:val>
                                            </p:tav>
                                            <p:tav tm="100000">
                                              <p:val>
                                                <p:strVal val="#ppt_w"/>
                                              </p:val>
                                            </p:tav>
                                          </p:tavLst>
                                        </p:anim>
                                        <p:anim calcmode="lin" valueType="num">
                                          <p:cBhvr>
                                            <p:cTn id="18" dur="500" fill="hold"/>
                                            <p:tgtEl>
                                              <p:spTgt spid="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mc:Fallback>
  </mc:AlternateContent>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EF3AB36E-7EDE-444C-A4A8-2168B45C6EB2}"/>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bright="20000" contrast="-20000"/>
                    </a14:imgEffect>
                  </a14:imgLayer>
                </a14:imgProps>
              </a:ext>
            </a:extLst>
          </a:blip>
          <a:stretch>
            <a:fillRect/>
          </a:stretch>
        </p:blipFill>
        <p:spPr>
          <a:xfrm>
            <a:off x="5414" y="-101600"/>
            <a:ext cx="12181172" cy="6959600"/>
          </a:xfrm>
          <a:prstGeom prst="rect">
            <a:avLst/>
          </a:prstGeom>
        </p:spPr>
      </p:pic>
      <p:sp>
        <p:nvSpPr>
          <p:cNvPr id="22" name="Rectangle: Rounded Corners 21">
            <a:extLst>
              <a:ext uri="{FF2B5EF4-FFF2-40B4-BE49-F238E27FC236}">
                <a16:creationId xmlns:a16="http://schemas.microsoft.com/office/drawing/2014/main" id="{7FD9303D-3062-4FA5-B16A-6BA1A4E12148}"/>
              </a:ext>
            </a:extLst>
          </p:cNvPr>
          <p:cNvSpPr/>
          <p:nvPr/>
        </p:nvSpPr>
        <p:spPr>
          <a:xfrm>
            <a:off x="871487" y="229113"/>
            <a:ext cx="10597554" cy="4383528"/>
          </a:xfrm>
          <a:prstGeom prst="roundRect">
            <a:avLst/>
          </a:prstGeom>
          <a:solidFill>
            <a:schemeClr val="bg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pic>
        <p:nvPicPr>
          <p:cNvPr id="12" name="Picture 11">
            <a:extLst>
              <a:ext uri="{FF2B5EF4-FFF2-40B4-BE49-F238E27FC236}">
                <a16:creationId xmlns:a16="http://schemas.microsoft.com/office/drawing/2014/main" id="{B6231C55-AC66-4DBD-A380-BCE5766B5AE2}"/>
              </a:ext>
            </a:extLst>
          </p:cNvPr>
          <p:cNvPicPr>
            <a:picLocks noChangeAspect="1"/>
          </p:cNvPicPr>
          <p:nvPr/>
        </p:nvPicPr>
        <p:blipFill>
          <a:blip r:embed="rId5"/>
          <a:stretch>
            <a:fillRect/>
          </a:stretch>
        </p:blipFill>
        <p:spPr>
          <a:xfrm>
            <a:off x="6515147" y="4046374"/>
            <a:ext cx="5591469" cy="2743355"/>
          </a:xfrm>
          <a:prstGeom prst="rect">
            <a:avLst/>
          </a:prstGeom>
        </p:spPr>
      </p:pic>
      <p:pic>
        <p:nvPicPr>
          <p:cNvPr id="10" name="Picture 9">
            <a:extLst>
              <a:ext uri="{FF2B5EF4-FFF2-40B4-BE49-F238E27FC236}">
                <a16:creationId xmlns:a16="http://schemas.microsoft.com/office/drawing/2014/main" id="{DD1CC6A1-56CA-4915-8FF5-FC19001BEBCF}"/>
              </a:ext>
            </a:extLst>
          </p:cNvPr>
          <p:cNvPicPr>
            <a:picLocks noChangeAspect="1"/>
          </p:cNvPicPr>
          <p:nvPr/>
        </p:nvPicPr>
        <p:blipFill>
          <a:blip r:embed="rId6"/>
          <a:stretch>
            <a:fillRect/>
          </a:stretch>
        </p:blipFill>
        <p:spPr>
          <a:xfrm>
            <a:off x="389371" y="4405440"/>
            <a:ext cx="4717231" cy="2380254"/>
          </a:xfrm>
          <a:prstGeom prst="rect">
            <a:avLst/>
          </a:prstGeom>
        </p:spPr>
      </p:pic>
      <p:pic>
        <p:nvPicPr>
          <p:cNvPr id="2" name="Picture 1">
            <a:extLst>
              <a:ext uri="{FF2B5EF4-FFF2-40B4-BE49-F238E27FC236}">
                <a16:creationId xmlns:a16="http://schemas.microsoft.com/office/drawing/2014/main" id="{F91D2108-5A3E-8E58-E729-93EDB10344B9}"/>
              </a:ext>
            </a:extLst>
          </p:cNvPr>
          <p:cNvPicPr>
            <a:picLocks noChangeAspect="1"/>
          </p:cNvPicPr>
          <p:nvPr/>
        </p:nvPicPr>
        <p:blipFill>
          <a:blip r:embed="rId7"/>
          <a:stretch>
            <a:fillRect/>
          </a:stretch>
        </p:blipFill>
        <p:spPr>
          <a:xfrm>
            <a:off x="1864663" y="782855"/>
            <a:ext cx="9059441" cy="3694496"/>
          </a:xfrm>
          <a:prstGeom prst="rect">
            <a:avLst/>
          </a:prstGeom>
        </p:spPr>
      </p:pic>
    </p:spTree>
    <p:extLst>
      <p:ext uri="{BB962C8B-B14F-4D97-AF65-F5344CB8AC3E}">
        <p14:creationId xmlns:p14="http://schemas.microsoft.com/office/powerpoint/2010/main" val="354482247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AA5CC1-904C-4DCC-BC03-65A05C8FCA27}"/>
              </a:ext>
            </a:extLst>
          </p:cNvPr>
          <p:cNvSpPr>
            <a:spLocks noGrp="1"/>
          </p:cNvSpPr>
          <p:nvPr>
            <p:ph type="title"/>
          </p:nvPr>
        </p:nvSpPr>
        <p:spPr/>
        <p:txBody>
          <a:bodyPr/>
          <a:lstStyle/>
          <a:p>
            <a:endParaRPr lang="vi-VN"/>
          </a:p>
        </p:txBody>
      </p:sp>
      <p:pic>
        <p:nvPicPr>
          <p:cNvPr id="5" name="Content Placeholder 4">
            <a:extLst>
              <a:ext uri="{FF2B5EF4-FFF2-40B4-BE49-F238E27FC236}">
                <a16:creationId xmlns:a16="http://schemas.microsoft.com/office/drawing/2014/main" id="{4BBA1394-63E0-4BEE-8D30-1F1CDBF0B89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969760"/>
          </a:xfrm>
        </p:spPr>
      </p:pic>
      <p:pic>
        <p:nvPicPr>
          <p:cNvPr id="8" name="Picture 7">
            <a:extLst>
              <a:ext uri="{FF2B5EF4-FFF2-40B4-BE49-F238E27FC236}">
                <a16:creationId xmlns:a16="http://schemas.microsoft.com/office/drawing/2014/main" id="{3DECAE75-21B3-41F1-AB6A-5AA8F9A2078C}"/>
              </a:ext>
            </a:extLst>
          </p:cNvPr>
          <p:cNvPicPr>
            <a:picLocks noChangeAspect="1"/>
          </p:cNvPicPr>
          <p:nvPr/>
        </p:nvPicPr>
        <p:blipFill>
          <a:blip r:embed="rId3">
            <a:extLst>
              <a:ext uri="{BEBA8EAE-BF5A-486C-A8C5-ECC9F3942E4B}">
                <a14:imgProps xmlns:a14="http://schemas.microsoft.com/office/drawing/2010/main">
                  <a14:imgLayer r:embed="rId4">
                    <a14:imgEffect>
                      <a14:colorTemperature colorTemp="4700"/>
                    </a14:imgEffect>
                  </a14:imgLayer>
                </a14:imgProps>
              </a:ext>
            </a:extLst>
          </a:blip>
          <a:stretch>
            <a:fillRect/>
          </a:stretch>
        </p:blipFill>
        <p:spPr>
          <a:xfrm>
            <a:off x="4003523" y="365125"/>
            <a:ext cx="7910747" cy="4974385"/>
          </a:xfrm>
          <a:prstGeom prst="rect">
            <a:avLst/>
          </a:prstGeom>
          <a:effectLst>
            <a:outerShdw blurRad="50800" dist="38100" dir="2700000" algn="tl" rotWithShape="0">
              <a:prstClr val="black">
                <a:alpha val="40000"/>
              </a:prstClr>
            </a:outerShdw>
          </a:effectLst>
        </p:spPr>
      </p:pic>
      <p:pic>
        <p:nvPicPr>
          <p:cNvPr id="11" name="Picture 10">
            <a:extLst>
              <a:ext uri="{FF2B5EF4-FFF2-40B4-BE49-F238E27FC236}">
                <a16:creationId xmlns:a16="http://schemas.microsoft.com/office/drawing/2014/main" id="{78902844-A5A6-43E9-91C4-C3BD8A1573DA}"/>
              </a:ext>
            </a:extLst>
          </p:cNvPr>
          <p:cNvPicPr>
            <a:picLocks noChangeAspect="1"/>
          </p:cNvPicPr>
          <p:nvPr/>
        </p:nvPicPr>
        <p:blipFill>
          <a:blip r:embed="rId5"/>
          <a:stretch>
            <a:fillRect/>
          </a:stretch>
        </p:blipFill>
        <p:spPr>
          <a:xfrm>
            <a:off x="-1" y="1451184"/>
            <a:ext cx="4316753" cy="5518576"/>
          </a:xfrm>
          <a:prstGeom prst="rect">
            <a:avLst/>
          </a:prstGeom>
        </p:spPr>
      </p:pic>
      <p:pic>
        <p:nvPicPr>
          <p:cNvPr id="4" name="Picture 3">
            <a:extLst>
              <a:ext uri="{FF2B5EF4-FFF2-40B4-BE49-F238E27FC236}">
                <a16:creationId xmlns:a16="http://schemas.microsoft.com/office/drawing/2014/main" id="{FB2EBB1F-45CB-BEC4-59A1-5190F4943C8A}"/>
              </a:ext>
            </a:extLst>
          </p:cNvPr>
          <p:cNvPicPr>
            <a:picLocks noChangeAspect="1"/>
          </p:cNvPicPr>
          <p:nvPr/>
        </p:nvPicPr>
        <p:blipFill>
          <a:blip r:embed="rId6"/>
          <a:stretch>
            <a:fillRect/>
          </a:stretch>
        </p:blipFill>
        <p:spPr>
          <a:xfrm>
            <a:off x="5236218" y="2451294"/>
            <a:ext cx="5681964" cy="1383912"/>
          </a:xfrm>
          <a:prstGeom prst="rect">
            <a:avLst/>
          </a:prstGeom>
        </p:spPr>
      </p:pic>
    </p:spTree>
    <p:extLst>
      <p:ext uri="{BB962C8B-B14F-4D97-AF65-F5344CB8AC3E}">
        <p14:creationId xmlns:p14="http://schemas.microsoft.com/office/powerpoint/2010/main" val="1075133764"/>
      </p:ext>
    </p:extLst>
  </p:cSld>
  <p:clrMapOvr>
    <a:masterClrMapping/>
  </p:clrMapOvr>
  <p:transition spd="slow">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14:presetBounceEnd="80000">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14:bounceEnd="80000">
                                          <p:cBhvr additive="base">
                                            <p:cTn id="7" dur="1000" fill="hold"/>
                                            <p:tgtEl>
                                              <p:spTgt spid="11"/>
                                            </p:tgtEl>
                                            <p:attrNameLst>
                                              <p:attrName>ppt_x</p:attrName>
                                            </p:attrNameLst>
                                          </p:cBhvr>
                                          <p:tavLst>
                                            <p:tav tm="0">
                                              <p:val>
                                                <p:strVal val="#ppt_x"/>
                                              </p:val>
                                            </p:tav>
                                            <p:tav tm="100000">
                                              <p:val>
                                                <p:strVal val="#ppt_x"/>
                                              </p:val>
                                            </p:tav>
                                          </p:tavLst>
                                        </p:anim>
                                        <p:anim calcmode="lin" valueType="num" p14:bounceEnd="80000">
                                          <p:cBhvr additive="base">
                                            <p:cTn id="8" dur="10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arn(inVertical)">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1000" fill="hold"/>
                                            <p:tgtEl>
                                              <p:spTgt spid="11"/>
                                            </p:tgtEl>
                                            <p:attrNameLst>
                                              <p:attrName>ppt_x</p:attrName>
                                            </p:attrNameLst>
                                          </p:cBhvr>
                                          <p:tavLst>
                                            <p:tav tm="0">
                                              <p:val>
                                                <p:strVal val="#ppt_x"/>
                                              </p:val>
                                            </p:tav>
                                            <p:tav tm="100000">
                                              <p:val>
                                                <p:strVal val="#ppt_x"/>
                                              </p:val>
                                            </p:tav>
                                          </p:tavLst>
                                        </p:anim>
                                        <p:anim calcmode="lin" valueType="num">
                                          <p:cBhvr additive="base">
                                            <p:cTn id="8" dur="10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arn(inVertical)">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7482EB1-8A73-4A19-AAD7-D16B788E80D5}"/>
              </a:ext>
            </a:extLst>
          </p:cNvPr>
          <p:cNvPicPr>
            <a:picLocks noChangeAspect="1"/>
          </p:cNvPicPr>
          <p:nvPr/>
        </p:nvPicPr>
        <p:blipFill>
          <a:blip r:embed="rId2"/>
          <a:stretch>
            <a:fillRect/>
          </a:stretch>
        </p:blipFill>
        <p:spPr>
          <a:xfrm>
            <a:off x="0" y="0"/>
            <a:ext cx="12192000" cy="6857999"/>
          </a:xfrm>
          <a:prstGeom prst="rect">
            <a:avLst/>
          </a:prstGeom>
        </p:spPr>
      </p:pic>
      <p:pic>
        <p:nvPicPr>
          <p:cNvPr id="8" name="Picture 7">
            <a:extLst>
              <a:ext uri="{FF2B5EF4-FFF2-40B4-BE49-F238E27FC236}">
                <a16:creationId xmlns:a16="http://schemas.microsoft.com/office/drawing/2014/main" id="{139DBA7E-6A91-4E0D-84D8-0B9F37C7EC7E}"/>
              </a:ext>
            </a:extLst>
          </p:cNvPr>
          <p:cNvPicPr>
            <a:picLocks noChangeAspect="1"/>
          </p:cNvPicPr>
          <p:nvPr/>
        </p:nvPicPr>
        <p:blipFill>
          <a:blip r:embed="rId3"/>
          <a:stretch>
            <a:fillRect/>
          </a:stretch>
        </p:blipFill>
        <p:spPr>
          <a:xfrm>
            <a:off x="9681054" y="113056"/>
            <a:ext cx="1725318" cy="1731414"/>
          </a:xfrm>
          <a:prstGeom prst="rect">
            <a:avLst/>
          </a:prstGeom>
        </p:spPr>
      </p:pic>
      <p:pic>
        <p:nvPicPr>
          <p:cNvPr id="10" name="Picture 9">
            <a:extLst>
              <a:ext uri="{FF2B5EF4-FFF2-40B4-BE49-F238E27FC236}">
                <a16:creationId xmlns:a16="http://schemas.microsoft.com/office/drawing/2014/main" id="{7B943DE9-16FC-410E-962F-6EE3327E8237}"/>
              </a:ext>
            </a:extLst>
          </p:cNvPr>
          <p:cNvPicPr>
            <a:picLocks noChangeAspect="1"/>
          </p:cNvPicPr>
          <p:nvPr/>
        </p:nvPicPr>
        <p:blipFill>
          <a:blip r:embed="rId4"/>
          <a:stretch>
            <a:fillRect/>
          </a:stretch>
        </p:blipFill>
        <p:spPr>
          <a:xfrm>
            <a:off x="6918273" y="2976323"/>
            <a:ext cx="1548429" cy="3662804"/>
          </a:xfrm>
          <a:prstGeom prst="rect">
            <a:avLst/>
          </a:prstGeom>
          <a:effectLst>
            <a:outerShdw blurRad="50800" dist="38100" dir="16200000" rotWithShape="0">
              <a:prstClr val="black">
                <a:alpha val="40000"/>
              </a:prstClr>
            </a:outerShdw>
          </a:effectLst>
        </p:spPr>
      </p:pic>
      <p:pic>
        <p:nvPicPr>
          <p:cNvPr id="11" name="Picture 10">
            <a:extLst>
              <a:ext uri="{FF2B5EF4-FFF2-40B4-BE49-F238E27FC236}">
                <a16:creationId xmlns:a16="http://schemas.microsoft.com/office/drawing/2014/main" id="{E1C7FEF8-7AC7-4E7B-95A0-57F780B00DA4}"/>
              </a:ext>
            </a:extLst>
          </p:cNvPr>
          <p:cNvPicPr>
            <a:picLocks noChangeAspect="1"/>
          </p:cNvPicPr>
          <p:nvPr/>
        </p:nvPicPr>
        <p:blipFill>
          <a:blip r:embed="rId5"/>
          <a:stretch>
            <a:fillRect/>
          </a:stretch>
        </p:blipFill>
        <p:spPr>
          <a:xfrm>
            <a:off x="92852" y="3052028"/>
            <a:ext cx="1695582" cy="3587099"/>
          </a:xfrm>
          <a:prstGeom prst="rect">
            <a:avLst/>
          </a:prstGeom>
          <a:effectLst>
            <a:outerShdw blurRad="50800" dist="38100" dir="16200000" rotWithShape="0">
              <a:prstClr val="black">
                <a:alpha val="40000"/>
              </a:prstClr>
            </a:outerShdw>
          </a:effectLst>
        </p:spPr>
      </p:pic>
      <p:sp>
        <p:nvSpPr>
          <p:cNvPr id="9" name="TextBox 8">
            <a:extLst>
              <a:ext uri="{FF2B5EF4-FFF2-40B4-BE49-F238E27FC236}">
                <a16:creationId xmlns:a16="http://schemas.microsoft.com/office/drawing/2014/main" id="{7F17C420-F3DB-4647-9AE5-BD01FC0DBA5F}"/>
              </a:ext>
            </a:extLst>
          </p:cNvPr>
          <p:cNvSpPr txBox="1"/>
          <p:nvPr/>
        </p:nvSpPr>
        <p:spPr>
          <a:xfrm>
            <a:off x="1133475" y="1819726"/>
            <a:ext cx="6227870" cy="1323439"/>
          </a:xfrm>
          <a:prstGeom prst="rect">
            <a:avLst/>
          </a:prstGeom>
          <a:noFill/>
        </p:spPr>
        <p:txBody>
          <a:bodyPr wrap="square" rtlCol="0">
            <a:spAutoFit/>
          </a:bodyPr>
          <a:lstStyle/>
          <a:p>
            <a:pPr marL="571500" marR="0" lvl="0" indent="-5715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4000" b="0" i="0" u="none" strike="noStrike" kern="1200" cap="none" spc="0" normalizeH="0" baseline="0" noProof="0" dirty="0" err="1">
                <a:ln>
                  <a:noFill/>
                </a:ln>
                <a:solidFill>
                  <a:prstClr val="white"/>
                </a:solidFill>
                <a:effectLst/>
                <a:uLnTx/>
                <a:uFillTx/>
                <a:latin typeface="Calibri" panose="020F0502020204030204"/>
              </a:rPr>
              <a:t>Kể</a:t>
            </a:r>
            <a:r>
              <a:rPr kumimoji="0" lang="en-US" sz="4000" b="0" i="0" u="none" strike="noStrike" kern="1200" cap="none" spc="0" normalizeH="0" noProof="0" dirty="0">
                <a:ln>
                  <a:noFill/>
                </a:ln>
                <a:solidFill>
                  <a:prstClr val="white"/>
                </a:solidFill>
                <a:effectLst/>
                <a:uLnTx/>
                <a:uFillTx/>
                <a:latin typeface="Calibri" panose="020F0502020204030204"/>
              </a:rPr>
              <a:t> </a:t>
            </a:r>
            <a:r>
              <a:rPr kumimoji="0" lang="en-US" sz="4000" b="0" i="0" u="none" strike="noStrike" kern="1200" cap="none" spc="0" normalizeH="0" noProof="0" dirty="0" err="1">
                <a:ln>
                  <a:noFill/>
                </a:ln>
                <a:solidFill>
                  <a:prstClr val="white"/>
                </a:solidFill>
                <a:effectLst/>
                <a:uLnTx/>
                <a:uFillTx/>
                <a:latin typeface="Calibri" panose="020F0502020204030204"/>
              </a:rPr>
              <a:t>những</a:t>
            </a:r>
            <a:r>
              <a:rPr kumimoji="0" lang="en-US" sz="4000" b="0" i="0" u="none" strike="noStrike" kern="1200" cap="none" spc="0" normalizeH="0" noProof="0" dirty="0">
                <a:ln>
                  <a:noFill/>
                </a:ln>
                <a:solidFill>
                  <a:prstClr val="white"/>
                </a:solidFill>
                <a:effectLst/>
                <a:uLnTx/>
                <a:uFillTx/>
                <a:latin typeface="Calibri" panose="020F0502020204030204"/>
              </a:rPr>
              <a:t> </a:t>
            </a:r>
            <a:r>
              <a:rPr lang="en-US" sz="4000" dirty="0" err="1">
                <a:solidFill>
                  <a:prstClr val="white"/>
                </a:solidFill>
                <a:latin typeface="Calibri" panose="020F0502020204030204"/>
              </a:rPr>
              <a:t>việc</a:t>
            </a:r>
            <a:r>
              <a:rPr lang="en-US" sz="4000" dirty="0">
                <a:solidFill>
                  <a:prstClr val="white"/>
                </a:solidFill>
                <a:latin typeface="Calibri" panose="020F0502020204030204"/>
              </a:rPr>
              <a:t> </a:t>
            </a:r>
            <a:r>
              <a:rPr lang="en-US" sz="4000" dirty="0" err="1">
                <a:solidFill>
                  <a:prstClr val="white"/>
                </a:solidFill>
                <a:latin typeface="Calibri" panose="020F0502020204030204"/>
              </a:rPr>
              <a:t>em</a:t>
            </a:r>
            <a:r>
              <a:rPr lang="en-US" sz="4000" dirty="0">
                <a:solidFill>
                  <a:prstClr val="white"/>
                </a:solidFill>
                <a:latin typeface="Calibri" panose="020F0502020204030204"/>
              </a:rPr>
              <a:t> </a:t>
            </a:r>
            <a:r>
              <a:rPr lang="en-US" sz="4000" dirty="0" err="1">
                <a:solidFill>
                  <a:prstClr val="white"/>
                </a:solidFill>
                <a:latin typeface="Calibri" panose="020F0502020204030204"/>
              </a:rPr>
              <a:t>đã</a:t>
            </a:r>
            <a:r>
              <a:rPr lang="en-US" sz="4000" dirty="0">
                <a:solidFill>
                  <a:prstClr val="white"/>
                </a:solidFill>
                <a:latin typeface="Calibri" panose="020F0502020204030204"/>
              </a:rPr>
              <a:t> </a:t>
            </a:r>
            <a:r>
              <a:rPr lang="en-US" sz="4000" dirty="0" err="1">
                <a:solidFill>
                  <a:prstClr val="white"/>
                </a:solidFill>
                <a:latin typeface="Calibri" panose="020F0502020204030204"/>
              </a:rPr>
              <a:t>làm</a:t>
            </a:r>
            <a:r>
              <a:rPr lang="en-US" sz="4000" dirty="0">
                <a:solidFill>
                  <a:prstClr val="white"/>
                </a:solidFill>
                <a:latin typeface="Calibri" panose="020F0502020204030204"/>
              </a:rPr>
              <a:t> ở </a:t>
            </a:r>
            <a:r>
              <a:rPr lang="en-US" sz="4000" dirty="0" err="1">
                <a:solidFill>
                  <a:prstClr val="white"/>
                </a:solidFill>
                <a:latin typeface="Calibri" panose="020F0502020204030204"/>
              </a:rPr>
              <a:t>nơi</a:t>
            </a:r>
            <a:r>
              <a:rPr lang="en-US" sz="4000" dirty="0">
                <a:solidFill>
                  <a:prstClr val="white"/>
                </a:solidFill>
                <a:latin typeface="Calibri" panose="020F0502020204030204"/>
              </a:rPr>
              <a:t> </a:t>
            </a:r>
            <a:r>
              <a:rPr lang="en-US" sz="4000" dirty="0" err="1">
                <a:solidFill>
                  <a:prstClr val="white"/>
                </a:solidFill>
                <a:latin typeface="Calibri" panose="020F0502020204030204"/>
              </a:rPr>
              <a:t>công</a:t>
            </a:r>
            <a:r>
              <a:rPr lang="en-US" sz="4000" dirty="0">
                <a:solidFill>
                  <a:prstClr val="white"/>
                </a:solidFill>
                <a:latin typeface="Calibri" panose="020F0502020204030204"/>
              </a:rPr>
              <a:t> </a:t>
            </a:r>
            <a:r>
              <a:rPr lang="en-US" sz="4000" dirty="0" err="1">
                <a:solidFill>
                  <a:prstClr val="white"/>
                </a:solidFill>
                <a:latin typeface="Calibri" panose="020F0502020204030204"/>
              </a:rPr>
              <a:t>cộng</a:t>
            </a:r>
            <a:endParaRPr kumimoji="0" lang="vi-VN"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2" name="TextBox 1">
            <a:extLst>
              <a:ext uri="{FF2B5EF4-FFF2-40B4-BE49-F238E27FC236}">
                <a16:creationId xmlns:a16="http://schemas.microsoft.com/office/drawing/2014/main" id="{300479BD-061B-4314-9575-EBCE5BF2C30F}"/>
              </a:ext>
            </a:extLst>
          </p:cNvPr>
          <p:cNvSpPr txBox="1"/>
          <p:nvPr/>
        </p:nvSpPr>
        <p:spPr>
          <a:xfrm>
            <a:off x="1247775" y="3096076"/>
            <a:ext cx="6227870" cy="1323439"/>
          </a:xfrm>
          <a:prstGeom prst="rect">
            <a:avLst/>
          </a:prstGeom>
          <a:noFill/>
        </p:spPr>
        <p:txBody>
          <a:bodyPr wrap="square" rtlCol="0">
            <a:spAutoFit/>
          </a:bodyPr>
          <a:lstStyle/>
          <a:p>
            <a:pPr marL="571500" lvl="0" indent="-571500" algn="just">
              <a:buFont typeface="Arial" panose="020B0604020202020204" pitchFamily="34" charset="0"/>
              <a:buChar char="•"/>
            </a:pPr>
            <a:r>
              <a:rPr lang="en-US" sz="4000" dirty="0">
                <a:solidFill>
                  <a:prstClr val="white"/>
                </a:solidFill>
                <a:latin typeface="Calibri" panose="020F0502020204030204"/>
              </a:rPr>
              <a:t>K</a:t>
            </a:r>
            <a:r>
              <a:rPr lang="vi-VN" sz="4000" dirty="0">
                <a:solidFill>
                  <a:prstClr val="white"/>
                </a:solidFill>
                <a:latin typeface="Calibri" panose="020F0502020204030204"/>
              </a:rPr>
              <a:t>hi làm những việc đó em cảm thấy như thế nào?</a:t>
            </a:r>
            <a:endParaRPr kumimoji="0" lang="vi-VN"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15676074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14:presetBounceEnd="60000">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14:bounceEnd="60000">
                                          <p:cBhvr additive="base">
                                            <p:cTn id="7" dur="1000" fill="hold"/>
                                            <p:tgtEl>
                                              <p:spTgt spid="11"/>
                                            </p:tgtEl>
                                            <p:attrNameLst>
                                              <p:attrName>ppt_x</p:attrName>
                                            </p:attrNameLst>
                                          </p:cBhvr>
                                          <p:tavLst>
                                            <p:tav tm="0">
                                              <p:val>
                                                <p:strVal val="#ppt_x"/>
                                              </p:val>
                                            </p:tav>
                                            <p:tav tm="100000">
                                              <p:val>
                                                <p:strVal val="#ppt_x"/>
                                              </p:val>
                                            </p:tav>
                                          </p:tavLst>
                                        </p:anim>
                                        <p:anim calcmode="lin" valueType="num" p14:bounceEnd="60000">
                                          <p:cBhvr additive="base">
                                            <p:cTn id="8" dur="1000" fill="hold"/>
                                            <p:tgtEl>
                                              <p:spTgt spid="11"/>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14:presetBounceEnd="60000">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14:bounceEnd="60000">
                                          <p:cBhvr additive="base">
                                            <p:cTn id="11" dur="1000" fill="hold"/>
                                            <p:tgtEl>
                                              <p:spTgt spid="10"/>
                                            </p:tgtEl>
                                            <p:attrNameLst>
                                              <p:attrName>ppt_x</p:attrName>
                                            </p:attrNameLst>
                                          </p:cBhvr>
                                          <p:tavLst>
                                            <p:tav tm="0">
                                              <p:val>
                                                <p:strVal val="#ppt_x"/>
                                              </p:val>
                                            </p:tav>
                                            <p:tav tm="100000">
                                              <p:val>
                                                <p:strVal val="#ppt_x"/>
                                              </p:val>
                                            </p:tav>
                                          </p:tavLst>
                                        </p:anim>
                                        <p:anim calcmode="lin" valueType="num" p14:bounceEnd="60000">
                                          <p:cBhvr additive="base">
                                            <p:cTn id="12" dur="10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3" presetClass="entr" presetSubtype="16"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500" fill="hold"/>
                                            <p:tgtEl>
                                              <p:spTgt spid="9"/>
                                            </p:tgtEl>
                                            <p:attrNameLst>
                                              <p:attrName>ppt_w</p:attrName>
                                            </p:attrNameLst>
                                          </p:cBhvr>
                                          <p:tavLst>
                                            <p:tav tm="0">
                                              <p:val>
                                                <p:fltVal val="0"/>
                                              </p:val>
                                            </p:tav>
                                            <p:tav tm="100000">
                                              <p:val>
                                                <p:strVal val="#ppt_w"/>
                                              </p:val>
                                            </p:tav>
                                          </p:tavLst>
                                        </p:anim>
                                        <p:anim calcmode="lin" valueType="num">
                                          <p:cBhvr>
                                            <p:cTn id="18" dur="500" fill="hold"/>
                                            <p:tgtEl>
                                              <p:spTgt spid="9"/>
                                            </p:tgtEl>
                                            <p:attrNameLst>
                                              <p:attrName>ppt_h</p:attrName>
                                            </p:attrNameLst>
                                          </p:cBhvr>
                                          <p:tavLst>
                                            <p:tav tm="0">
                                              <p:val>
                                                <p:fltVal val="0"/>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23" presetClass="entr" presetSubtype="16"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anim calcmode="lin" valueType="num">
                                          <p:cBhvr>
                                            <p:cTn id="23" dur="500" fill="hold"/>
                                            <p:tgtEl>
                                              <p:spTgt spid="2"/>
                                            </p:tgtEl>
                                            <p:attrNameLst>
                                              <p:attrName>ppt_w</p:attrName>
                                            </p:attrNameLst>
                                          </p:cBhvr>
                                          <p:tavLst>
                                            <p:tav tm="0">
                                              <p:val>
                                                <p:fltVal val="0"/>
                                              </p:val>
                                            </p:tav>
                                            <p:tav tm="100000">
                                              <p:val>
                                                <p:strVal val="#ppt_w"/>
                                              </p:val>
                                            </p:tav>
                                          </p:tavLst>
                                        </p:anim>
                                        <p:anim calcmode="lin" valueType="num">
                                          <p:cBhvr>
                                            <p:cTn id="24" dur="500" fill="hold"/>
                                            <p:tgtEl>
                                              <p:spTgt spid="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 grpId="0"/>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1000" fill="hold"/>
                                            <p:tgtEl>
                                              <p:spTgt spid="11"/>
                                            </p:tgtEl>
                                            <p:attrNameLst>
                                              <p:attrName>ppt_x</p:attrName>
                                            </p:attrNameLst>
                                          </p:cBhvr>
                                          <p:tavLst>
                                            <p:tav tm="0">
                                              <p:val>
                                                <p:strVal val="#ppt_x"/>
                                              </p:val>
                                            </p:tav>
                                            <p:tav tm="100000">
                                              <p:val>
                                                <p:strVal val="#ppt_x"/>
                                              </p:val>
                                            </p:tav>
                                          </p:tavLst>
                                        </p:anim>
                                        <p:anim calcmode="lin" valueType="num">
                                          <p:cBhvr additive="base">
                                            <p:cTn id="8" dur="1000" fill="hold"/>
                                            <p:tgtEl>
                                              <p:spTgt spid="11"/>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3" presetClass="entr" presetSubtype="16"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500" fill="hold"/>
                                            <p:tgtEl>
                                              <p:spTgt spid="9"/>
                                            </p:tgtEl>
                                            <p:attrNameLst>
                                              <p:attrName>ppt_w</p:attrName>
                                            </p:attrNameLst>
                                          </p:cBhvr>
                                          <p:tavLst>
                                            <p:tav tm="0">
                                              <p:val>
                                                <p:fltVal val="0"/>
                                              </p:val>
                                            </p:tav>
                                            <p:tav tm="100000">
                                              <p:val>
                                                <p:strVal val="#ppt_w"/>
                                              </p:val>
                                            </p:tav>
                                          </p:tavLst>
                                        </p:anim>
                                        <p:anim calcmode="lin" valueType="num">
                                          <p:cBhvr>
                                            <p:cTn id="18" dur="500" fill="hold"/>
                                            <p:tgtEl>
                                              <p:spTgt spid="9"/>
                                            </p:tgtEl>
                                            <p:attrNameLst>
                                              <p:attrName>ppt_h</p:attrName>
                                            </p:attrNameLst>
                                          </p:cBhvr>
                                          <p:tavLst>
                                            <p:tav tm="0">
                                              <p:val>
                                                <p:fltVal val="0"/>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23" presetClass="entr" presetSubtype="16"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anim calcmode="lin" valueType="num">
                                          <p:cBhvr>
                                            <p:cTn id="23" dur="500" fill="hold"/>
                                            <p:tgtEl>
                                              <p:spTgt spid="2"/>
                                            </p:tgtEl>
                                            <p:attrNameLst>
                                              <p:attrName>ppt_w</p:attrName>
                                            </p:attrNameLst>
                                          </p:cBhvr>
                                          <p:tavLst>
                                            <p:tav tm="0">
                                              <p:val>
                                                <p:fltVal val="0"/>
                                              </p:val>
                                            </p:tav>
                                            <p:tav tm="100000">
                                              <p:val>
                                                <p:strVal val="#ppt_w"/>
                                              </p:val>
                                            </p:tav>
                                          </p:tavLst>
                                        </p:anim>
                                        <p:anim calcmode="lin" valueType="num">
                                          <p:cBhvr>
                                            <p:cTn id="24" dur="500" fill="hold"/>
                                            <p:tgtEl>
                                              <p:spTgt spid="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 grpId="0"/>
        </p:bldLst>
      </p:timing>
    </mc:Fallback>
  </mc:AlternateContent>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AA5CC1-904C-4DCC-BC03-65A05C8FCA27}"/>
              </a:ext>
            </a:extLst>
          </p:cNvPr>
          <p:cNvSpPr>
            <a:spLocks noGrp="1"/>
          </p:cNvSpPr>
          <p:nvPr>
            <p:ph type="title"/>
          </p:nvPr>
        </p:nvSpPr>
        <p:spPr/>
        <p:txBody>
          <a:bodyPr/>
          <a:lstStyle/>
          <a:p>
            <a:endParaRPr lang="vi-VN"/>
          </a:p>
        </p:txBody>
      </p:sp>
      <p:pic>
        <p:nvPicPr>
          <p:cNvPr id="5" name="Content Placeholder 4">
            <a:extLst>
              <a:ext uri="{FF2B5EF4-FFF2-40B4-BE49-F238E27FC236}">
                <a16:creationId xmlns:a16="http://schemas.microsoft.com/office/drawing/2014/main" id="{4BBA1394-63E0-4BEE-8D30-1F1CDBF0B89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949440"/>
          </a:xfrm>
        </p:spPr>
      </p:pic>
      <p:sp>
        <p:nvSpPr>
          <p:cNvPr id="14" name="Rectangle: Rounded Corners 13">
            <a:extLst>
              <a:ext uri="{FF2B5EF4-FFF2-40B4-BE49-F238E27FC236}">
                <a16:creationId xmlns:a16="http://schemas.microsoft.com/office/drawing/2014/main" id="{D374D317-6B7D-4432-9B80-689BD807E701}"/>
              </a:ext>
            </a:extLst>
          </p:cNvPr>
          <p:cNvSpPr/>
          <p:nvPr/>
        </p:nvSpPr>
        <p:spPr>
          <a:xfrm>
            <a:off x="2521258" y="1606858"/>
            <a:ext cx="7031115" cy="3554240"/>
          </a:xfrm>
          <a:prstGeom prst="roundRect">
            <a:avLst/>
          </a:prstGeom>
          <a:solidFill>
            <a:srgbClr val="CCFFCC"/>
          </a:solidFill>
          <a:ln w="130175">
            <a:solidFill>
              <a:srgbClr val="00FF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pic>
        <p:nvPicPr>
          <p:cNvPr id="12" name="Picture 11">
            <a:extLst>
              <a:ext uri="{FF2B5EF4-FFF2-40B4-BE49-F238E27FC236}">
                <a16:creationId xmlns:a16="http://schemas.microsoft.com/office/drawing/2014/main" id="{A1EEF480-0746-4858-9703-788CD4E5631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6907" y="823003"/>
            <a:ext cx="2057400" cy="5303433"/>
          </a:xfrm>
          <a:prstGeom prst="rect">
            <a:avLst/>
          </a:prstGeom>
          <a:effectLst>
            <a:outerShdw blurRad="50800" dist="38100" dir="2700000" algn="tl" rotWithShape="0">
              <a:prstClr val="black">
                <a:alpha val="40000"/>
              </a:prstClr>
            </a:outerShdw>
          </a:effectLst>
        </p:spPr>
      </p:pic>
      <p:pic>
        <p:nvPicPr>
          <p:cNvPr id="13" name="Picture 12">
            <a:extLst>
              <a:ext uri="{FF2B5EF4-FFF2-40B4-BE49-F238E27FC236}">
                <a16:creationId xmlns:a16="http://schemas.microsoft.com/office/drawing/2014/main" id="{51DA40D8-EFBD-437A-9E23-60347A4C310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32516" y="2429344"/>
            <a:ext cx="4069644" cy="3554240"/>
          </a:xfrm>
          <a:prstGeom prst="rect">
            <a:avLst/>
          </a:prstGeom>
          <a:effectLst>
            <a:outerShdw blurRad="50800" dist="38100" dir="2700000" algn="tl" rotWithShape="0">
              <a:prstClr val="black">
                <a:alpha val="40000"/>
              </a:prstClr>
            </a:outerShdw>
          </a:effectLst>
        </p:spPr>
      </p:pic>
      <p:pic>
        <p:nvPicPr>
          <p:cNvPr id="4" name="Picture 3">
            <a:extLst>
              <a:ext uri="{FF2B5EF4-FFF2-40B4-BE49-F238E27FC236}">
                <a16:creationId xmlns:a16="http://schemas.microsoft.com/office/drawing/2014/main" id="{FB33F422-2782-0DB9-8387-D2CF29A0B895}"/>
              </a:ext>
            </a:extLst>
          </p:cNvPr>
          <p:cNvPicPr>
            <a:picLocks noChangeAspect="1"/>
          </p:cNvPicPr>
          <p:nvPr/>
        </p:nvPicPr>
        <p:blipFill>
          <a:blip r:embed="rId5"/>
          <a:stretch>
            <a:fillRect/>
          </a:stretch>
        </p:blipFill>
        <p:spPr>
          <a:xfrm>
            <a:off x="2728822" y="2349554"/>
            <a:ext cx="6486706" cy="1682642"/>
          </a:xfrm>
          <a:prstGeom prst="rect">
            <a:avLst/>
          </a:prstGeom>
        </p:spPr>
      </p:pic>
    </p:spTree>
    <p:extLst>
      <p:ext uri="{BB962C8B-B14F-4D97-AF65-F5344CB8AC3E}">
        <p14:creationId xmlns:p14="http://schemas.microsoft.com/office/powerpoint/2010/main" val="58267245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withEffect" p14:presetBounceEnd="62000">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14:bounceEnd="62000">
                                          <p:cBhvr additive="base">
                                            <p:cTn id="7" dur="1500" fill="hold"/>
                                            <p:tgtEl>
                                              <p:spTgt spid="12"/>
                                            </p:tgtEl>
                                            <p:attrNameLst>
                                              <p:attrName>ppt_x</p:attrName>
                                            </p:attrNameLst>
                                          </p:cBhvr>
                                          <p:tavLst>
                                            <p:tav tm="0">
                                              <p:val>
                                                <p:strVal val="0-#ppt_w/2"/>
                                              </p:val>
                                            </p:tav>
                                            <p:tav tm="100000">
                                              <p:val>
                                                <p:strVal val="#ppt_x"/>
                                              </p:val>
                                            </p:tav>
                                          </p:tavLst>
                                        </p:anim>
                                        <p:anim calcmode="lin" valueType="num" p14:bounceEnd="62000">
                                          <p:cBhvr additive="base">
                                            <p:cTn id="8" dur="1500" fill="hold"/>
                                            <p:tgtEl>
                                              <p:spTgt spid="12"/>
                                            </p:tgtEl>
                                            <p:attrNameLst>
                                              <p:attrName>ppt_y</p:attrName>
                                            </p:attrNameLst>
                                          </p:cBhvr>
                                          <p:tavLst>
                                            <p:tav tm="0">
                                              <p:val>
                                                <p:strVal val="1+#ppt_h/2"/>
                                              </p:val>
                                            </p:tav>
                                            <p:tav tm="100000">
                                              <p:val>
                                                <p:strVal val="#ppt_y"/>
                                              </p:val>
                                            </p:tav>
                                          </p:tavLst>
                                        </p:anim>
                                      </p:childTnLst>
                                    </p:cTn>
                                  </p:par>
                                  <p:par>
                                    <p:cTn id="9" presetID="2" presetClass="entr" presetSubtype="6" fill="hold" nodeType="withEffect" p14:presetBounceEnd="62000">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14:bounceEnd="62000">
                                          <p:cBhvr additive="base">
                                            <p:cTn id="11" dur="1500" fill="hold"/>
                                            <p:tgtEl>
                                              <p:spTgt spid="13"/>
                                            </p:tgtEl>
                                            <p:attrNameLst>
                                              <p:attrName>ppt_x</p:attrName>
                                            </p:attrNameLst>
                                          </p:cBhvr>
                                          <p:tavLst>
                                            <p:tav tm="0">
                                              <p:val>
                                                <p:strVal val="1+#ppt_w/2"/>
                                              </p:val>
                                            </p:tav>
                                            <p:tav tm="100000">
                                              <p:val>
                                                <p:strVal val="#ppt_x"/>
                                              </p:val>
                                            </p:tav>
                                          </p:tavLst>
                                        </p:anim>
                                        <p:anim calcmode="lin" valueType="num" p14:bounceEnd="62000">
                                          <p:cBhvr additive="base">
                                            <p:cTn id="12" dur="1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1500" fill="hold"/>
                                            <p:tgtEl>
                                              <p:spTgt spid="12"/>
                                            </p:tgtEl>
                                            <p:attrNameLst>
                                              <p:attrName>ppt_x</p:attrName>
                                            </p:attrNameLst>
                                          </p:cBhvr>
                                          <p:tavLst>
                                            <p:tav tm="0">
                                              <p:val>
                                                <p:strVal val="0-#ppt_w/2"/>
                                              </p:val>
                                            </p:tav>
                                            <p:tav tm="100000">
                                              <p:val>
                                                <p:strVal val="#ppt_x"/>
                                              </p:val>
                                            </p:tav>
                                          </p:tavLst>
                                        </p:anim>
                                        <p:anim calcmode="lin" valueType="num">
                                          <p:cBhvr additive="base">
                                            <p:cTn id="8" dur="1500" fill="hold"/>
                                            <p:tgtEl>
                                              <p:spTgt spid="12"/>
                                            </p:tgtEl>
                                            <p:attrNameLst>
                                              <p:attrName>ppt_y</p:attrName>
                                            </p:attrNameLst>
                                          </p:cBhvr>
                                          <p:tavLst>
                                            <p:tav tm="0">
                                              <p:val>
                                                <p:strVal val="1+#ppt_h/2"/>
                                              </p:val>
                                            </p:tav>
                                            <p:tav tm="100000">
                                              <p:val>
                                                <p:strVal val="#ppt_y"/>
                                              </p:val>
                                            </p:tav>
                                          </p:tavLst>
                                        </p:anim>
                                      </p:childTnLst>
                                    </p:cTn>
                                  </p:par>
                                  <p:par>
                                    <p:cTn id="9" presetID="2" presetClass="entr" presetSubtype="6" fill="hold" nodeType="with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1500" fill="hold"/>
                                            <p:tgtEl>
                                              <p:spTgt spid="13"/>
                                            </p:tgtEl>
                                            <p:attrNameLst>
                                              <p:attrName>ppt_x</p:attrName>
                                            </p:attrNameLst>
                                          </p:cBhvr>
                                          <p:tavLst>
                                            <p:tav tm="0">
                                              <p:val>
                                                <p:strVal val="1+#ppt_w/2"/>
                                              </p:val>
                                            </p:tav>
                                            <p:tav tm="100000">
                                              <p:val>
                                                <p:strVal val="#ppt_x"/>
                                              </p:val>
                                            </p:tav>
                                          </p:tavLst>
                                        </p:anim>
                                        <p:anim calcmode="lin" valueType="num">
                                          <p:cBhvr additive="base">
                                            <p:cTn id="12" dur="1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AA5CC1-904C-4DCC-BC03-65A05C8FCA27}"/>
              </a:ext>
            </a:extLst>
          </p:cNvPr>
          <p:cNvSpPr>
            <a:spLocks noGrp="1"/>
          </p:cNvSpPr>
          <p:nvPr>
            <p:ph type="title"/>
          </p:nvPr>
        </p:nvSpPr>
        <p:spPr/>
        <p:txBody>
          <a:bodyPr/>
          <a:lstStyle/>
          <a:p>
            <a:endParaRPr lang="vi-VN"/>
          </a:p>
        </p:txBody>
      </p:sp>
      <p:pic>
        <p:nvPicPr>
          <p:cNvPr id="5" name="Content Placeholder 4">
            <a:extLst>
              <a:ext uri="{FF2B5EF4-FFF2-40B4-BE49-F238E27FC236}">
                <a16:creationId xmlns:a16="http://schemas.microsoft.com/office/drawing/2014/main" id="{4BBA1394-63E0-4BEE-8D30-1F1CDBF0B89D}"/>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0"/>
            <a:ext cx="12192000" cy="6959600"/>
          </a:xfrm>
        </p:spPr>
      </p:pic>
      <p:grpSp>
        <p:nvGrpSpPr>
          <p:cNvPr id="9" name="Group 8">
            <a:extLst>
              <a:ext uri="{FF2B5EF4-FFF2-40B4-BE49-F238E27FC236}">
                <a16:creationId xmlns:a16="http://schemas.microsoft.com/office/drawing/2014/main" id="{118FF48C-1FB9-4D07-B632-A2B61A05CE33}"/>
              </a:ext>
            </a:extLst>
          </p:cNvPr>
          <p:cNvGrpSpPr/>
          <p:nvPr/>
        </p:nvGrpSpPr>
        <p:grpSpPr>
          <a:xfrm>
            <a:off x="3686175" y="1285565"/>
            <a:ext cx="4429489" cy="1506349"/>
            <a:chOff x="4222028" y="1165017"/>
            <a:chExt cx="3764132" cy="1506349"/>
          </a:xfrm>
        </p:grpSpPr>
        <p:sp>
          <p:nvSpPr>
            <p:cNvPr id="3" name="Flowchart: Terminator 2">
              <a:extLst>
                <a:ext uri="{FF2B5EF4-FFF2-40B4-BE49-F238E27FC236}">
                  <a16:creationId xmlns:a16="http://schemas.microsoft.com/office/drawing/2014/main" id="{B982E004-E401-432F-9C44-9CA9FC900724}"/>
                </a:ext>
              </a:extLst>
            </p:cNvPr>
            <p:cNvSpPr/>
            <p:nvPr/>
          </p:nvSpPr>
          <p:spPr>
            <a:xfrm>
              <a:off x="4222028" y="1165017"/>
              <a:ext cx="3764132" cy="1070392"/>
            </a:xfrm>
            <a:prstGeom prst="flowChartTerminator">
              <a:avLst/>
            </a:prstGeom>
            <a:solidFill>
              <a:schemeClr val="accent4">
                <a:lumMod val="20000"/>
                <a:lumOff val="80000"/>
              </a:schemeClr>
            </a:solidFill>
            <a:ln w="76200">
              <a:solidFill>
                <a:srgbClr val="99FF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7" name="TextBox 6">
              <a:extLst>
                <a:ext uri="{FF2B5EF4-FFF2-40B4-BE49-F238E27FC236}">
                  <a16:creationId xmlns:a16="http://schemas.microsoft.com/office/drawing/2014/main" id="{F653F3A2-B9CF-4B84-81AD-2173A7F54C98}"/>
                </a:ext>
              </a:extLst>
            </p:cNvPr>
            <p:cNvSpPr txBox="1"/>
            <p:nvPr/>
          </p:nvSpPr>
          <p:spPr>
            <a:xfrm>
              <a:off x="4658559" y="1347927"/>
              <a:ext cx="3157489" cy="1323439"/>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solidFill>
                      <a:prstClr val="black">
                        <a:lumMod val="65000"/>
                        <a:lumOff val="35000"/>
                      </a:prstClr>
                    </a:solidFill>
                  </a:ln>
                  <a:solidFill>
                    <a:srgbClr val="F77575"/>
                  </a:solidFill>
                  <a:effectLst/>
                  <a:uLnTx/>
                  <a:uFillTx/>
                  <a:latin typeface="Tahoma" panose="020B0604030504040204" pitchFamily="34" charset="0"/>
                  <a:ea typeface="Tahoma" panose="020B0604030504040204" pitchFamily="34" charset="0"/>
                  <a:cs typeface="Tahoma" panose="020B0604030504040204" pitchFamily="34" charset="0"/>
                </a:rPr>
                <a:t>Hoạt</a:t>
              </a:r>
              <a:r>
                <a:rPr kumimoji="0" lang="en-US" sz="4000" b="1" i="0" u="none" strike="noStrike" kern="1200" cap="none" spc="0" normalizeH="0" baseline="0" noProof="0" dirty="0">
                  <a:ln>
                    <a:solidFill>
                      <a:prstClr val="black">
                        <a:lumMod val="65000"/>
                        <a:lumOff val="35000"/>
                      </a:prstClr>
                    </a:solidFill>
                  </a:ln>
                  <a:solidFill>
                    <a:srgbClr val="F77575"/>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000" b="1" i="0" u="none" strike="noStrike" kern="1200" cap="none" spc="0" normalizeH="0" baseline="0" noProof="0" dirty="0" err="1">
                  <a:ln>
                    <a:solidFill>
                      <a:prstClr val="black">
                        <a:lumMod val="65000"/>
                        <a:lumOff val="35000"/>
                      </a:prstClr>
                    </a:solidFill>
                  </a:ln>
                  <a:solidFill>
                    <a:srgbClr val="F77575"/>
                  </a:solidFill>
                  <a:effectLst/>
                  <a:uLnTx/>
                  <a:uFillTx/>
                  <a:latin typeface="Tahoma" panose="020B0604030504040204" pitchFamily="34" charset="0"/>
                  <a:ea typeface="Tahoma" panose="020B0604030504040204" pitchFamily="34" charset="0"/>
                  <a:cs typeface="Tahoma" panose="020B0604030504040204" pitchFamily="34" charset="0"/>
                </a:rPr>
                <a:t>động</a:t>
              </a:r>
              <a:r>
                <a:rPr kumimoji="0" lang="en-US" sz="4000" b="1" i="0" u="none" strike="noStrike" kern="1200" cap="none" spc="0" normalizeH="0" baseline="0" noProof="0" dirty="0">
                  <a:ln>
                    <a:solidFill>
                      <a:prstClr val="black">
                        <a:lumMod val="65000"/>
                        <a:lumOff val="35000"/>
                      </a:prstClr>
                    </a:solidFill>
                  </a:ln>
                  <a:solidFill>
                    <a:srgbClr val="F77575"/>
                  </a:solidFill>
                  <a:effectLst/>
                  <a:uLnTx/>
                  <a:uFillTx/>
                  <a:latin typeface="Tahoma" panose="020B0604030504040204" pitchFamily="34" charset="0"/>
                  <a:ea typeface="Tahoma" panose="020B0604030504040204" pitchFamily="34" charset="0"/>
                  <a:cs typeface="Tahoma" panose="020B0604030504040204" pitchFamily="34" charset="0"/>
                </a:rPr>
                <a:t> 1</a:t>
              </a:r>
            </a:p>
          </p:txBody>
        </p:sp>
      </p:grpSp>
      <p:pic>
        <p:nvPicPr>
          <p:cNvPr id="12" name="Picture 11">
            <a:extLst>
              <a:ext uri="{FF2B5EF4-FFF2-40B4-BE49-F238E27FC236}">
                <a16:creationId xmlns:a16="http://schemas.microsoft.com/office/drawing/2014/main" id="{77762505-07D0-6E07-036A-13E4B8670FF9}"/>
              </a:ext>
            </a:extLst>
          </p:cNvPr>
          <p:cNvPicPr>
            <a:picLocks noChangeAspect="1"/>
          </p:cNvPicPr>
          <p:nvPr/>
        </p:nvPicPr>
        <p:blipFill>
          <a:blip r:embed="rId4"/>
          <a:stretch>
            <a:fillRect/>
          </a:stretch>
        </p:blipFill>
        <p:spPr>
          <a:xfrm>
            <a:off x="690667" y="2734402"/>
            <a:ext cx="10772566" cy="798645"/>
          </a:xfrm>
          <a:prstGeom prst="rect">
            <a:avLst/>
          </a:prstGeom>
        </p:spPr>
      </p:pic>
      <p:pic>
        <p:nvPicPr>
          <p:cNvPr id="13" name="Picture 12">
            <a:extLst>
              <a:ext uri="{FF2B5EF4-FFF2-40B4-BE49-F238E27FC236}">
                <a16:creationId xmlns:a16="http://schemas.microsoft.com/office/drawing/2014/main" id="{64E8C713-2CB4-372B-949A-889B29CF5928}"/>
              </a:ext>
            </a:extLst>
          </p:cNvPr>
          <p:cNvPicPr>
            <a:picLocks noChangeAspect="1"/>
          </p:cNvPicPr>
          <p:nvPr/>
        </p:nvPicPr>
        <p:blipFill>
          <a:blip r:embed="rId5"/>
          <a:stretch>
            <a:fillRect/>
          </a:stretch>
        </p:blipFill>
        <p:spPr>
          <a:xfrm>
            <a:off x="327227" y="3981450"/>
            <a:ext cx="5422465" cy="2736106"/>
          </a:xfrm>
          <a:prstGeom prst="rect">
            <a:avLst/>
          </a:prstGeom>
        </p:spPr>
      </p:pic>
    </p:spTree>
    <p:extLst>
      <p:ext uri="{BB962C8B-B14F-4D97-AF65-F5344CB8AC3E}">
        <p14:creationId xmlns:p14="http://schemas.microsoft.com/office/powerpoint/2010/main" val="307222944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anim calcmode="lin" valueType="num">
                                      <p:cBhvr>
                                        <p:cTn id="13" dur="1000" fill="hold"/>
                                        <p:tgtEl>
                                          <p:spTgt spid="12"/>
                                        </p:tgtEl>
                                        <p:attrNameLst>
                                          <p:attrName>ppt_x</p:attrName>
                                        </p:attrNameLst>
                                      </p:cBhvr>
                                      <p:tavLst>
                                        <p:tav tm="0">
                                          <p:val>
                                            <p:strVal val="#ppt_x"/>
                                          </p:val>
                                        </p:tav>
                                        <p:tav tm="100000">
                                          <p:val>
                                            <p:strVal val="#ppt_x"/>
                                          </p:val>
                                        </p:tav>
                                      </p:tavLst>
                                    </p:anim>
                                    <p:anim calcmode="lin" valueType="num">
                                      <p:cBhvr>
                                        <p:cTn id="1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AA5CC1-904C-4DCC-BC03-65A05C8FCA27}"/>
              </a:ext>
            </a:extLst>
          </p:cNvPr>
          <p:cNvSpPr>
            <a:spLocks noGrp="1"/>
          </p:cNvSpPr>
          <p:nvPr>
            <p:ph type="title"/>
          </p:nvPr>
        </p:nvSpPr>
        <p:spPr/>
        <p:txBody>
          <a:bodyPr/>
          <a:lstStyle/>
          <a:p>
            <a:endParaRPr lang="vi-VN"/>
          </a:p>
        </p:txBody>
      </p:sp>
      <p:pic>
        <p:nvPicPr>
          <p:cNvPr id="5" name="Content Placeholder 4">
            <a:extLst>
              <a:ext uri="{FF2B5EF4-FFF2-40B4-BE49-F238E27FC236}">
                <a16:creationId xmlns:a16="http://schemas.microsoft.com/office/drawing/2014/main" id="{4BBA1394-63E0-4BEE-8D30-1F1CDBF0B89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grpSp>
        <p:nvGrpSpPr>
          <p:cNvPr id="3" name="Group 2">
            <a:extLst>
              <a:ext uri="{FF2B5EF4-FFF2-40B4-BE49-F238E27FC236}">
                <a16:creationId xmlns:a16="http://schemas.microsoft.com/office/drawing/2014/main" id="{8619F385-59E9-4897-AB95-1A98FD61D4C9}"/>
              </a:ext>
            </a:extLst>
          </p:cNvPr>
          <p:cNvGrpSpPr/>
          <p:nvPr/>
        </p:nvGrpSpPr>
        <p:grpSpPr>
          <a:xfrm>
            <a:off x="740731" y="114574"/>
            <a:ext cx="11175044" cy="1228451"/>
            <a:chOff x="1375484" y="182824"/>
            <a:chExt cx="8941881" cy="1323701"/>
          </a:xfrm>
        </p:grpSpPr>
        <p:sp>
          <p:nvSpPr>
            <p:cNvPr id="19" name="Rectangle: Rounded Corners 18">
              <a:extLst>
                <a:ext uri="{FF2B5EF4-FFF2-40B4-BE49-F238E27FC236}">
                  <a16:creationId xmlns:a16="http://schemas.microsoft.com/office/drawing/2014/main" id="{CDE87ABF-4A70-46AD-98FB-9045A06CB407}"/>
                </a:ext>
              </a:extLst>
            </p:cNvPr>
            <p:cNvSpPr/>
            <p:nvPr/>
          </p:nvSpPr>
          <p:spPr>
            <a:xfrm>
              <a:off x="1375484" y="182824"/>
              <a:ext cx="8941881" cy="1323701"/>
            </a:xfrm>
            <a:prstGeom prst="roundRect">
              <a:avLst/>
            </a:prstGeom>
            <a:solidFill>
              <a:srgbClr val="99FFCC"/>
            </a:solidFill>
            <a:ln w="762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14" name="TextBox 13">
              <a:extLst>
                <a:ext uri="{FF2B5EF4-FFF2-40B4-BE49-F238E27FC236}">
                  <a16:creationId xmlns:a16="http://schemas.microsoft.com/office/drawing/2014/main" id="{96D48AD3-0DA1-424A-8456-293A8ACC078A}"/>
                </a:ext>
              </a:extLst>
            </p:cNvPr>
            <p:cNvSpPr txBox="1"/>
            <p:nvPr/>
          </p:nvSpPr>
          <p:spPr>
            <a:xfrm>
              <a:off x="1512166" y="235031"/>
              <a:ext cx="8652767"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srgbClr val="FF0066"/>
                  </a:solidFill>
                  <a:effectLst/>
                  <a:uLnTx/>
                  <a:uFillTx/>
                  <a:latin typeface="Calibri" panose="020F0502020204030204"/>
                  <a:ea typeface="+mn-ea"/>
                  <a:cs typeface="Arial" panose="020B0604020202020204" pitchFamily="34" charset="0"/>
                </a:rPr>
                <a:t>Đọc</a:t>
              </a:r>
              <a:r>
                <a:rPr kumimoji="0" lang="en-US" sz="3600" b="1" i="0" u="none" strike="noStrike" kern="1200" cap="none" spc="0" normalizeH="0" baseline="0" noProof="0" dirty="0">
                  <a:ln>
                    <a:noFill/>
                  </a:ln>
                  <a:solidFill>
                    <a:srgbClr val="FF0066"/>
                  </a:solidFill>
                  <a:effectLst/>
                  <a:uLnTx/>
                  <a:uFillTx/>
                  <a:latin typeface="Calibri" panose="020F0502020204030204"/>
                  <a:ea typeface="+mn-ea"/>
                  <a:cs typeface="Arial" panose="020B0604020202020204" pitchFamily="34" charset="0"/>
                </a:rPr>
                <a:t> </a:t>
              </a:r>
              <a:r>
                <a:rPr kumimoji="0" lang="en-US" sz="3600" b="1" i="0" u="none" strike="noStrike" kern="1200" cap="none" spc="0" normalizeH="0" baseline="0" noProof="0" dirty="0" err="1">
                  <a:ln>
                    <a:noFill/>
                  </a:ln>
                  <a:solidFill>
                    <a:srgbClr val="FF0066"/>
                  </a:solidFill>
                  <a:effectLst/>
                  <a:uLnTx/>
                  <a:uFillTx/>
                  <a:latin typeface="Calibri" panose="020F0502020204030204"/>
                  <a:ea typeface="+mn-ea"/>
                  <a:cs typeface="Arial" panose="020B0604020202020204" pitchFamily="34" charset="0"/>
                </a:rPr>
                <a:t>câu</a:t>
              </a:r>
              <a:r>
                <a:rPr kumimoji="0" lang="en-US" sz="3600" b="1" i="0" u="none" strike="noStrike" kern="1200" cap="none" spc="0" normalizeH="0" baseline="0" noProof="0" dirty="0">
                  <a:ln>
                    <a:noFill/>
                  </a:ln>
                  <a:solidFill>
                    <a:srgbClr val="FF0066"/>
                  </a:solidFill>
                  <a:effectLst/>
                  <a:uLnTx/>
                  <a:uFillTx/>
                  <a:latin typeface="Calibri" panose="020F0502020204030204"/>
                  <a:ea typeface="+mn-ea"/>
                  <a:cs typeface="Arial" panose="020B0604020202020204" pitchFamily="34" charset="0"/>
                </a:rPr>
                <a:t> </a:t>
              </a:r>
              <a:r>
                <a:rPr kumimoji="0" lang="en-US" sz="3600" b="1" i="0" u="none" strike="noStrike" kern="1200" cap="none" spc="0" normalizeH="0" baseline="0" noProof="0" dirty="0" err="1">
                  <a:ln>
                    <a:noFill/>
                  </a:ln>
                  <a:solidFill>
                    <a:srgbClr val="FF0066"/>
                  </a:solidFill>
                  <a:effectLst/>
                  <a:uLnTx/>
                  <a:uFillTx/>
                  <a:latin typeface="Calibri" panose="020F0502020204030204"/>
                  <a:ea typeface="+mn-ea"/>
                  <a:cs typeface="Arial" panose="020B0604020202020204" pitchFamily="34" charset="0"/>
                </a:rPr>
                <a:t>chuyện</a:t>
              </a:r>
              <a:r>
                <a:rPr kumimoji="0" lang="en-US" sz="3600" b="1" i="0" u="none" strike="noStrike" kern="1200" cap="none" spc="0" normalizeH="0" baseline="0" noProof="0" dirty="0">
                  <a:ln>
                    <a:noFill/>
                  </a:ln>
                  <a:solidFill>
                    <a:srgbClr val="FF0066"/>
                  </a:solidFill>
                  <a:effectLst/>
                  <a:uLnTx/>
                  <a:uFillTx/>
                  <a:latin typeface="Calibri" panose="020F0502020204030204"/>
                  <a:ea typeface="+mn-ea"/>
                  <a:cs typeface="Arial" panose="020B0604020202020204" pitchFamily="34" charset="0"/>
                </a:rPr>
                <a:t> “</a:t>
              </a:r>
              <a:r>
                <a:rPr kumimoji="0" lang="en-US" sz="3600" b="1" i="0" u="none" strike="noStrike" kern="1200" cap="none" spc="0" normalizeH="0" baseline="0" noProof="0" dirty="0" err="1">
                  <a:ln>
                    <a:noFill/>
                  </a:ln>
                  <a:solidFill>
                    <a:srgbClr val="FF0066"/>
                  </a:solidFill>
                  <a:effectLst/>
                  <a:uLnTx/>
                  <a:uFillTx/>
                  <a:latin typeface="Calibri" panose="020F0502020204030204"/>
                  <a:ea typeface="+mn-ea"/>
                  <a:cs typeface="Arial" panose="020B0604020202020204" pitchFamily="34" charset="0"/>
                </a:rPr>
                <a:t>Những</a:t>
              </a:r>
              <a:r>
                <a:rPr kumimoji="0" lang="en-US" sz="3600" b="1" i="0" u="none" strike="noStrike" kern="1200" cap="none" spc="0" normalizeH="0" baseline="0" noProof="0" dirty="0">
                  <a:ln>
                    <a:noFill/>
                  </a:ln>
                  <a:solidFill>
                    <a:srgbClr val="FF0066"/>
                  </a:solidFill>
                  <a:effectLst/>
                  <a:uLnTx/>
                  <a:uFillTx/>
                  <a:latin typeface="Calibri" panose="020F0502020204030204"/>
                  <a:ea typeface="+mn-ea"/>
                  <a:cs typeface="Arial" panose="020B0604020202020204" pitchFamily="34" charset="0"/>
                </a:rPr>
                <a:t> </a:t>
              </a:r>
              <a:r>
                <a:rPr kumimoji="0" lang="en-US" sz="3600" b="1" i="0" u="none" strike="noStrike" kern="1200" cap="none" spc="0" normalizeH="0" baseline="0" noProof="0" dirty="0" err="1">
                  <a:ln>
                    <a:noFill/>
                  </a:ln>
                  <a:solidFill>
                    <a:srgbClr val="FF0066"/>
                  </a:solidFill>
                  <a:effectLst/>
                  <a:uLnTx/>
                  <a:uFillTx/>
                  <a:latin typeface="Calibri" panose="020F0502020204030204"/>
                  <a:ea typeface="+mn-ea"/>
                  <a:cs typeface="Arial" panose="020B0604020202020204" pitchFamily="34" charset="0"/>
                </a:rPr>
                <a:t>giọt</a:t>
              </a:r>
              <a:r>
                <a:rPr kumimoji="0" lang="en-US" sz="3600" b="1" i="0" u="none" strike="noStrike" kern="1200" cap="none" spc="0" normalizeH="0" baseline="0" noProof="0" dirty="0">
                  <a:ln>
                    <a:noFill/>
                  </a:ln>
                  <a:solidFill>
                    <a:srgbClr val="FF0066"/>
                  </a:solidFill>
                  <a:effectLst/>
                  <a:uLnTx/>
                  <a:uFillTx/>
                  <a:latin typeface="Calibri" panose="020F0502020204030204"/>
                  <a:ea typeface="+mn-ea"/>
                  <a:cs typeface="Arial" panose="020B0604020202020204" pitchFamily="34" charset="0"/>
                </a:rPr>
                <a:t> </a:t>
              </a:r>
              <a:r>
                <a:rPr kumimoji="0" lang="en-US" sz="3600" b="1" i="0" u="none" strike="noStrike" kern="1200" cap="none" spc="0" normalizeH="0" baseline="0" noProof="0" dirty="0" err="1">
                  <a:ln>
                    <a:noFill/>
                  </a:ln>
                  <a:solidFill>
                    <a:srgbClr val="FF0066"/>
                  </a:solidFill>
                  <a:effectLst/>
                  <a:uLnTx/>
                  <a:uFillTx/>
                  <a:latin typeface="Calibri" panose="020F0502020204030204"/>
                  <a:ea typeface="+mn-ea"/>
                  <a:cs typeface="Arial" panose="020B0604020202020204" pitchFamily="34" charset="0"/>
                </a:rPr>
                <a:t>mồ</a:t>
              </a:r>
              <a:r>
                <a:rPr kumimoji="0" lang="en-US" sz="3600" b="1" i="0" u="none" strike="noStrike" kern="1200" cap="none" spc="0" normalizeH="0" baseline="0" noProof="0" dirty="0">
                  <a:ln>
                    <a:noFill/>
                  </a:ln>
                  <a:solidFill>
                    <a:srgbClr val="FF0066"/>
                  </a:solidFill>
                  <a:effectLst/>
                  <a:uLnTx/>
                  <a:uFillTx/>
                  <a:latin typeface="Calibri" panose="020F0502020204030204"/>
                  <a:ea typeface="+mn-ea"/>
                  <a:cs typeface="Arial" panose="020B0604020202020204" pitchFamily="34" charset="0"/>
                </a:rPr>
                <a:t> </a:t>
              </a:r>
              <a:r>
                <a:rPr kumimoji="0" lang="en-US" sz="3600" b="1" i="0" u="none" strike="noStrike" kern="1200" cap="none" spc="0" normalizeH="0" baseline="0" noProof="0" dirty="0" err="1">
                  <a:ln>
                    <a:noFill/>
                  </a:ln>
                  <a:solidFill>
                    <a:srgbClr val="FF0066"/>
                  </a:solidFill>
                  <a:effectLst/>
                  <a:uLnTx/>
                  <a:uFillTx/>
                  <a:latin typeface="Calibri" panose="020F0502020204030204"/>
                  <a:ea typeface="+mn-ea"/>
                  <a:cs typeface="Arial" panose="020B0604020202020204" pitchFamily="34" charset="0"/>
                </a:rPr>
                <a:t>hôi</a:t>
              </a:r>
              <a:r>
                <a:rPr kumimoji="0" lang="en-US" sz="3600" b="1" i="0" u="none" strike="noStrike" kern="1200" cap="none" spc="0" normalizeH="0" baseline="0" noProof="0" dirty="0">
                  <a:ln>
                    <a:noFill/>
                  </a:ln>
                  <a:solidFill>
                    <a:srgbClr val="FF0066"/>
                  </a:solidFill>
                  <a:effectLst/>
                  <a:uLnTx/>
                  <a:uFillTx/>
                  <a:latin typeface="Calibri" panose="020F0502020204030204"/>
                  <a:ea typeface="+mn-ea"/>
                  <a:cs typeface="Arial" panose="020B0604020202020204" pitchFamily="34" charset="0"/>
                </a:rPr>
                <a:t> </a:t>
              </a:r>
              <a:r>
                <a:rPr kumimoji="0" lang="en-US" sz="3600" b="1" i="0" u="none" strike="noStrike" kern="1200" cap="none" spc="0" normalizeH="0" baseline="0" noProof="0" dirty="0" err="1">
                  <a:ln>
                    <a:noFill/>
                  </a:ln>
                  <a:solidFill>
                    <a:srgbClr val="FF0066"/>
                  </a:solidFill>
                  <a:effectLst/>
                  <a:uLnTx/>
                  <a:uFillTx/>
                  <a:latin typeface="Calibri" panose="020F0502020204030204"/>
                  <a:ea typeface="+mn-ea"/>
                  <a:cs typeface="Arial" panose="020B0604020202020204" pitchFamily="34" charset="0"/>
                </a:rPr>
                <a:t>trên</a:t>
              </a:r>
              <a:r>
                <a:rPr kumimoji="0" lang="en-US" sz="3600" b="1" i="0" u="none" strike="noStrike" kern="1200" cap="none" spc="0" normalizeH="0" baseline="0" noProof="0" dirty="0">
                  <a:ln>
                    <a:noFill/>
                  </a:ln>
                  <a:solidFill>
                    <a:srgbClr val="FF0066"/>
                  </a:solidFill>
                  <a:effectLst/>
                  <a:uLnTx/>
                  <a:uFillTx/>
                  <a:latin typeface="Calibri" panose="020F0502020204030204"/>
                  <a:ea typeface="+mn-ea"/>
                  <a:cs typeface="Arial" panose="020B0604020202020204" pitchFamily="34" charset="0"/>
                </a:rPr>
                <a:t> </a:t>
              </a:r>
              <a:r>
                <a:rPr kumimoji="0" lang="en-US" sz="3600" b="1" i="0" u="none" strike="noStrike" kern="1200" cap="none" spc="0" normalizeH="0" baseline="0" noProof="0" dirty="0" err="1">
                  <a:ln>
                    <a:noFill/>
                  </a:ln>
                  <a:solidFill>
                    <a:srgbClr val="FF0066"/>
                  </a:solidFill>
                  <a:effectLst/>
                  <a:uLnTx/>
                  <a:uFillTx/>
                  <a:latin typeface="Calibri" panose="020F0502020204030204"/>
                  <a:ea typeface="+mn-ea"/>
                  <a:cs typeface="Arial" panose="020B0604020202020204" pitchFamily="34" charset="0"/>
                </a:rPr>
                <a:t>trán</a:t>
              </a:r>
              <a:r>
                <a:rPr kumimoji="0" lang="en-US" sz="3600" b="1" i="0" u="none" strike="noStrike" kern="1200" cap="none" spc="0" normalizeH="0" baseline="0" noProof="0" dirty="0">
                  <a:ln>
                    <a:noFill/>
                  </a:ln>
                  <a:solidFill>
                    <a:srgbClr val="FF0066"/>
                  </a:solidFill>
                  <a:effectLst/>
                  <a:uLnTx/>
                  <a:uFillTx/>
                  <a:latin typeface="Calibri" panose="020F0502020204030204"/>
                  <a:ea typeface="+mn-ea"/>
                  <a:cs typeface="Arial" panose="020B0604020202020204" pitchFamily="34" charset="0"/>
                </a:rPr>
                <a:t> </a:t>
              </a:r>
              <a:r>
                <a:rPr kumimoji="0" lang="en-US" sz="3600" b="1" i="0" u="none" strike="noStrike" kern="1200" cap="none" spc="0" normalizeH="0" baseline="0" noProof="0" dirty="0" err="1">
                  <a:ln>
                    <a:noFill/>
                  </a:ln>
                  <a:solidFill>
                    <a:srgbClr val="FF0066"/>
                  </a:solidFill>
                  <a:effectLst/>
                  <a:uLnTx/>
                  <a:uFillTx/>
                  <a:latin typeface="Calibri" panose="020F0502020204030204"/>
                  <a:ea typeface="+mn-ea"/>
                  <a:cs typeface="Arial" panose="020B0604020202020204" pitchFamily="34" charset="0"/>
                </a:rPr>
                <a:t>mẹ</a:t>
              </a:r>
              <a:r>
                <a:rPr lang="en-US" sz="3600" b="1" dirty="0">
                  <a:solidFill>
                    <a:srgbClr val="FF0066"/>
                  </a:solidFill>
                  <a:latin typeface="Calibri" panose="020F0502020204030204"/>
                  <a:cs typeface="Arial" panose="020B0604020202020204" pitchFamily="34" charset="0"/>
                </a:rPr>
                <a:t>” </a:t>
              </a:r>
              <a:r>
                <a:rPr lang="en-US" sz="3600" b="1" dirty="0" err="1">
                  <a:solidFill>
                    <a:srgbClr val="FF0066"/>
                  </a:solidFill>
                  <a:latin typeface="Calibri" panose="020F0502020204030204"/>
                  <a:cs typeface="Arial" panose="020B0604020202020204" pitchFamily="34" charset="0"/>
                </a:rPr>
                <a:t>và</a:t>
              </a:r>
              <a:r>
                <a:rPr lang="en-US" sz="3600" b="1" dirty="0">
                  <a:solidFill>
                    <a:srgbClr val="FF0066"/>
                  </a:solidFill>
                  <a:latin typeface="Calibri" panose="020F0502020204030204"/>
                  <a:cs typeface="Arial" panose="020B0604020202020204" pitchFamily="34" charset="0"/>
                </a:rPr>
                <a:t> </a:t>
              </a:r>
              <a:r>
                <a:rPr lang="en-US" sz="3600" b="1" dirty="0" err="1">
                  <a:solidFill>
                    <a:srgbClr val="FF0066"/>
                  </a:solidFill>
                  <a:latin typeface="Calibri" panose="020F0502020204030204"/>
                  <a:cs typeface="Arial" panose="020B0604020202020204" pitchFamily="34" charset="0"/>
                </a:rPr>
                <a:t>trả</a:t>
              </a:r>
              <a:r>
                <a:rPr lang="en-US" sz="3600" b="1" dirty="0">
                  <a:solidFill>
                    <a:srgbClr val="FF0066"/>
                  </a:solidFill>
                  <a:latin typeface="Calibri" panose="020F0502020204030204"/>
                  <a:cs typeface="Arial" panose="020B0604020202020204" pitchFamily="34" charset="0"/>
                </a:rPr>
                <a:t> </a:t>
              </a:r>
              <a:r>
                <a:rPr lang="en-US" sz="3600" b="1" dirty="0" err="1">
                  <a:solidFill>
                    <a:srgbClr val="FF0066"/>
                  </a:solidFill>
                  <a:latin typeface="Calibri" panose="020F0502020204030204"/>
                  <a:cs typeface="Arial" panose="020B0604020202020204" pitchFamily="34" charset="0"/>
                </a:rPr>
                <a:t>lời</a:t>
              </a:r>
              <a:r>
                <a:rPr lang="en-US" sz="3600" b="1" dirty="0">
                  <a:solidFill>
                    <a:srgbClr val="FF0066"/>
                  </a:solidFill>
                  <a:latin typeface="Calibri" panose="020F0502020204030204"/>
                  <a:cs typeface="Arial" panose="020B0604020202020204" pitchFamily="34" charset="0"/>
                </a:rPr>
                <a:t> </a:t>
              </a:r>
              <a:r>
                <a:rPr lang="en-US" sz="3600" b="1" dirty="0" err="1">
                  <a:solidFill>
                    <a:srgbClr val="FF0066"/>
                  </a:solidFill>
                  <a:latin typeface="Calibri" panose="020F0502020204030204"/>
                  <a:cs typeface="Arial" panose="020B0604020202020204" pitchFamily="34" charset="0"/>
                </a:rPr>
                <a:t>câu</a:t>
              </a:r>
              <a:r>
                <a:rPr lang="en-US" sz="3600" b="1" dirty="0">
                  <a:solidFill>
                    <a:srgbClr val="FF0066"/>
                  </a:solidFill>
                  <a:latin typeface="Calibri" panose="020F0502020204030204"/>
                  <a:cs typeface="Arial" panose="020B0604020202020204" pitchFamily="34" charset="0"/>
                </a:rPr>
                <a:t> </a:t>
              </a:r>
              <a:r>
                <a:rPr lang="en-US" sz="3600" b="1" dirty="0" err="1">
                  <a:solidFill>
                    <a:srgbClr val="FF0066"/>
                  </a:solidFill>
                  <a:latin typeface="Calibri" panose="020F0502020204030204"/>
                  <a:cs typeface="Arial" panose="020B0604020202020204" pitchFamily="34" charset="0"/>
                </a:rPr>
                <a:t>hỏi</a:t>
              </a:r>
              <a:endParaRPr kumimoji="0" lang="en-US" sz="3600" b="1" i="0" u="none" strike="noStrike" kern="1200" cap="none" spc="0" normalizeH="0" baseline="0" noProof="0" dirty="0">
                <a:ln>
                  <a:noFill/>
                </a:ln>
                <a:solidFill>
                  <a:srgbClr val="FF0066"/>
                </a:solidFill>
                <a:effectLst/>
                <a:uLnTx/>
                <a:uFillTx/>
                <a:latin typeface="Calibri" panose="020F0502020204030204"/>
                <a:ea typeface="+mn-ea"/>
                <a:cs typeface="Arial" panose="020B0604020202020204" pitchFamily="34" charset="0"/>
              </a:endParaRPr>
            </a:p>
          </p:txBody>
        </p:sp>
      </p:grpSp>
      <p:pic>
        <p:nvPicPr>
          <p:cNvPr id="13" name="Graphic 12">
            <a:extLst>
              <a:ext uri="{FF2B5EF4-FFF2-40B4-BE49-F238E27FC236}">
                <a16:creationId xmlns:a16="http://schemas.microsoft.com/office/drawing/2014/main" id="{BDEF2BA1-D723-1AAC-2BF5-0730218EE4B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78944" y="1533525"/>
            <a:ext cx="12241656" cy="5229225"/>
          </a:xfrm>
          <a:prstGeom prst="rect">
            <a:avLst/>
          </a:prstGeom>
        </p:spPr>
      </p:pic>
      <p:pic>
        <p:nvPicPr>
          <p:cNvPr id="34" name="Picture 33">
            <a:extLst>
              <a:ext uri="{FF2B5EF4-FFF2-40B4-BE49-F238E27FC236}">
                <a16:creationId xmlns:a16="http://schemas.microsoft.com/office/drawing/2014/main" id="{D6230645-BADE-4B8F-559C-B56B53FBE7C9}"/>
              </a:ext>
            </a:extLst>
          </p:cNvPr>
          <p:cNvPicPr>
            <a:picLocks noChangeAspect="1"/>
          </p:cNvPicPr>
          <p:nvPr/>
        </p:nvPicPr>
        <p:blipFill>
          <a:blip r:embed="rId5"/>
          <a:stretch>
            <a:fillRect/>
          </a:stretch>
        </p:blipFill>
        <p:spPr>
          <a:xfrm>
            <a:off x="9429750" y="4884174"/>
            <a:ext cx="2933700" cy="197382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35" name="TextBox 34">
            <a:extLst>
              <a:ext uri="{FF2B5EF4-FFF2-40B4-BE49-F238E27FC236}">
                <a16:creationId xmlns:a16="http://schemas.microsoft.com/office/drawing/2014/main" id="{A4F3EADF-5C3A-A1DF-E704-1079E8F66660}"/>
              </a:ext>
            </a:extLst>
          </p:cNvPr>
          <p:cNvSpPr txBox="1"/>
          <p:nvPr/>
        </p:nvSpPr>
        <p:spPr>
          <a:xfrm>
            <a:off x="942976" y="1971179"/>
            <a:ext cx="10917919" cy="4401205"/>
          </a:xfrm>
          <a:prstGeom prst="rect">
            <a:avLst/>
          </a:prstGeom>
          <a:noFill/>
        </p:spPr>
        <p:txBody>
          <a:bodyPr wrap="square" rtlCol="0">
            <a:spAutoFit/>
          </a:bodyPr>
          <a:lstStyle/>
          <a:p>
            <a:pPr algn="ctr"/>
            <a:r>
              <a:rPr lang="vi-VN" sz="2000" b="1" i="0" dirty="0">
                <a:solidFill>
                  <a:srgbClr val="000000"/>
                </a:solidFill>
                <a:effectLst/>
                <a:latin typeface="Calibri" panose="020F0502020204030204" pitchFamily="34" charset="0"/>
                <a:cs typeface="Calibri" panose="020F0502020204030204" pitchFamily="34" charset="0"/>
              </a:rPr>
              <a:t>Những giọt mồ hôi trên trán mẹ</a:t>
            </a:r>
            <a:endParaRPr lang="vi-VN" sz="2000" b="0" i="0" dirty="0">
              <a:solidFill>
                <a:srgbClr val="000000"/>
              </a:solidFill>
              <a:effectLst/>
              <a:latin typeface="Calibri" panose="020F0502020204030204" pitchFamily="34" charset="0"/>
              <a:cs typeface="Calibri" panose="020F0502020204030204" pitchFamily="34" charset="0"/>
            </a:endParaRPr>
          </a:p>
          <a:p>
            <a:pPr algn="just"/>
            <a:r>
              <a:rPr lang="en-US" sz="2000" b="0" i="0" dirty="0">
                <a:solidFill>
                  <a:srgbClr val="000000"/>
                </a:solidFill>
                <a:effectLst/>
                <a:latin typeface="Calibri" panose="020F0502020204030204" pitchFamily="34" charset="0"/>
                <a:cs typeface="Calibri" panose="020F0502020204030204" pitchFamily="34" charset="0"/>
              </a:rPr>
              <a:t>   </a:t>
            </a:r>
            <a:r>
              <a:rPr lang="vi-VN" sz="2000" b="0" i="0" dirty="0">
                <a:solidFill>
                  <a:srgbClr val="000000"/>
                </a:solidFill>
                <a:effectLst/>
                <a:latin typeface="Calibri" panose="020F0502020204030204" pitchFamily="34" charset="0"/>
                <a:cs typeface="Calibri" panose="020F0502020204030204" pitchFamily="34" charset="0"/>
              </a:rPr>
              <a:t>Cô bé bận lắm, ngoài học trên lớp, cô bé còn ôn bài và sinh hoạt ở các câu lạc bộ. Để cô bé có nhiều thời gian, mẹ thường phải thức dậy từ sáng sớm để chạy đua với mặt trời và thức rất khuya để làm việc nhà. Ấy thế mà chưa bao giờ mẹ than vãn mệt mỏi với cô bé cả. Nhìn khuôn mặt mẹ lúc nào cũng chỉ thấy cố gắng và cố gắng. </a:t>
            </a:r>
            <a:endParaRPr lang="en-US" sz="2000" b="0" i="0" dirty="0">
              <a:solidFill>
                <a:srgbClr val="000000"/>
              </a:solidFill>
              <a:effectLst/>
              <a:latin typeface="Calibri" panose="020F0502020204030204" pitchFamily="34" charset="0"/>
              <a:cs typeface="Calibri" panose="020F0502020204030204" pitchFamily="34" charset="0"/>
            </a:endParaRPr>
          </a:p>
          <a:p>
            <a:pPr algn="just"/>
            <a:r>
              <a:rPr lang="en-US" sz="2000" dirty="0">
                <a:solidFill>
                  <a:srgbClr val="000000"/>
                </a:solidFill>
                <a:latin typeface="Calibri" panose="020F0502020204030204" pitchFamily="34" charset="0"/>
                <a:cs typeface="Calibri" panose="020F0502020204030204" pitchFamily="34" charset="0"/>
              </a:rPr>
              <a:t>   </a:t>
            </a:r>
            <a:r>
              <a:rPr lang="vi-VN" sz="2000" b="0" i="0" dirty="0">
                <a:solidFill>
                  <a:srgbClr val="000000"/>
                </a:solidFill>
                <a:effectLst/>
                <a:latin typeface="Calibri" panose="020F0502020204030204" pitchFamily="34" charset="0"/>
                <a:cs typeface="Calibri" panose="020F0502020204030204" pitchFamily="34" charset="0"/>
              </a:rPr>
              <a:t>Cô bé thương mẹ lắm! Cô bé thường xuyên giúp mẹ làm việc nhà. Quần áo mẹ phơi khô mà chưa kịp gấp, cô bé không ngần ngại gấp gọn gàng, rồi còn cất vào tủ của mỗi người nữa. Thấy những ngăn kệ phủ bụi mẹ chưa kịp lau, cô bé đã làm giúp mẹ mỗi chiều. Nhìn cô bé chăm chỉ, mẹ rất vui.</a:t>
            </a:r>
          </a:p>
          <a:p>
            <a:pPr algn="just"/>
            <a:r>
              <a:rPr lang="en-US" sz="2000" b="0" i="0" dirty="0">
                <a:solidFill>
                  <a:srgbClr val="000000"/>
                </a:solidFill>
                <a:effectLst/>
                <a:latin typeface="Calibri" panose="020F0502020204030204" pitchFamily="34" charset="0"/>
                <a:cs typeface="Calibri" panose="020F0502020204030204" pitchFamily="34" charset="0"/>
              </a:rPr>
              <a:t>   </a:t>
            </a:r>
            <a:r>
              <a:rPr lang="vi-VN" sz="2000" b="0" i="0" dirty="0">
                <a:solidFill>
                  <a:srgbClr val="000000"/>
                </a:solidFill>
                <a:effectLst/>
                <a:latin typeface="Calibri" panose="020F0502020204030204" pitchFamily="34" charset="0"/>
                <a:cs typeface="Calibri" panose="020F0502020204030204" pitchFamily="34" charset="0"/>
              </a:rPr>
              <a:t>Một hôm, cô bé có một người bạn đến chơi. Ngoài tiếp bạn rất chu đáo, cô bé vẫn không quên tranh thủ làm việc nhà. Thấy vậy, người bạn rất ngạc nhiên và hỏi:</a:t>
            </a:r>
          </a:p>
          <a:p>
            <a:pPr algn="just"/>
            <a:r>
              <a:rPr lang="en-US" sz="2000" b="0" i="0" dirty="0">
                <a:solidFill>
                  <a:srgbClr val="000000"/>
                </a:solidFill>
                <a:effectLst/>
                <a:latin typeface="Calibri" panose="020F0502020204030204" pitchFamily="34" charset="0"/>
                <a:cs typeface="Calibri" panose="020F0502020204030204" pitchFamily="34" charset="0"/>
              </a:rPr>
              <a:t>   </a:t>
            </a:r>
            <a:r>
              <a:rPr lang="vi-VN" sz="2000" b="0" i="0" dirty="0">
                <a:solidFill>
                  <a:srgbClr val="000000"/>
                </a:solidFill>
                <a:effectLst/>
                <a:latin typeface="Calibri" panose="020F0502020204030204" pitchFamily="34" charset="0"/>
                <a:cs typeface="Calibri" panose="020F0502020204030204" pitchFamily="34" charset="0"/>
              </a:rPr>
              <a:t>- Sao cậu phải làm nhiều như thế? Ở nhà tớ, mẹ tớ là người làm hết những việc này đấy.</a:t>
            </a:r>
          </a:p>
          <a:p>
            <a:pPr algn="just"/>
            <a:r>
              <a:rPr lang="vi-VN" sz="2000" b="0" i="0" dirty="0">
                <a:solidFill>
                  <a:srgbClr val="000000"/>
                </a:solidFill>
                <a:effectLst/>
                <a:latin typeface="Calibri" panose="020F0502020204030204" pitchFamily="34" charset="0"/>
                <a:cs typeface="Calibri" panose="020F0502020204030204" pitchFamily="34" charset="0"/>
              </a:rPr>
              <a:t>Ngước mắt nhìn người bạn mới, cô bé mỉm cười trả lời:</a:t>
            </a:r>
          </a:p>
          <a:p>
            <a:pPr algn="just"/>
            <a:r>
              <a:rPr lang="en-US" sz="2000" b="0" i="0" dirty="0">
                <a:solidFill>
                  <a:srgbClr val="000000"/>
                </a:solidFill>
                <a:effectLst/>
                <a:latin typeface="Calibri" panose="020F0502020204030204" pitchFamily="34" charset="0"/>
                <a:cs typeface="Calibri" panose="020F0502020204030204" pitchFamily="34" charset="0"/>
              </a:rPr>
              <a:t>   </a:t>
            </a:r>
            <a:r>
              <a:rPr lang="vi-VN" sz="2000" b="0" i="0" dirty="0">
                <a:solidFill>
                  <a:srgbClr val="000000"/>
                </a:solidFill>
                <a:effectLst/>
                <a:latin typeface="Calibri" panose="020F0502020204030204" pitchFamily="34" charset="0"/>
                <a:cs typeface="Calibri" panose="020F0502020204030204" pitchFamily="34" charset="0"/>
              </a:rPr>
              <a:t>- Vì nhìn những giọt mồ hôi trên trán mẹ nên tớ làm đấy!</a:t>
            </a:r>
          </a:p>
          <a:p>
            <a:pPr algn="r"/>
            <a:r>
              <a:rPr lang="vi-VN" sz="2000" b="0" i="0" dirty="0">
                <a:solidFill>
                  <a:srgbClr val="000000"/>
                </a:solidFill>
                <a:effectLst/>
                <a:latin typeface="Calibri" panose="020F0502020204030204" pitchFamily="34" charset="0"/>
                <a:cs typeface="Calibri" panose="020F0502020204030204" pitchFamily="34" charset="0"/>
              </a:rPr>
              <a:t>(Theo Ba Lê, Thói quen nhỏ, hạnh phúc to,</a:t>
            </a:r>
            <a:r>
              <a:rPr lang="en-US" sz="2000" b="0" i="0" dirty="0">
                <a:solidFill>
                  <a:srgbClr val="000000"/>
                </a:solidFill>
                <a:effectLst/>
                <a:latin typeface="Calibri" panose="020F0502020204030204" pitchFamily="34" charset="0"/>
                <a:cs typeface="Calibri" panose="020F0502020204030204" pitchFamily="34" charset="0"/>
              </a:rPr>
              <a:t> </a:t>
            </a:r>
            <a:r>
              <a:rPr lang="vi-VN" sz="2000" b="0" i="0" dirty="0">
                <a:solidFill>
                  <a:srgbClr val="000000"/>
                </a:solidFill>
                <a:effectLst/>
                <a:latin typeface="Calibri" panose="020F0502020204030204" pitchFamily="34" charset="0"/>
                <a:cs typeface="Calibri" panose="020F0502020204030204" pitchFamily="34" charset="0"/>
              </a:rPr>
              <a:t>NXB Dân Trí, 2020)</a:t>
            </a:r>
          </a:p>
        </p:txBody>
      </p:sp>
    </p:spTree>
    <p:extLst>
      <p:ext uri="{BB962C8B-B14F-4D97-AF65-F5344CB8AC3E}">
        <p14:creationId xmlns:p14="http://schemas.microsoft.com/office/powerpoint/2010/main" val="277223863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5"/>
                                        </p:tgtEl>
                                        <p:attrNameLst>
                                          <p:attrName>style.visibility</p:attrName>
                                        </p:attrNameLst>
                                      </p:cBhvr>
                                      <p:to>
                                        <p:strVal val="visible"/>
                                      </p:to>
                                    </p:set>
                                    <p:animEffect transition="in" filter="fade">
                                      <p:cBhvr>
                                        <p:cTn id="12" dur="1000"/>
                                        <p:tgtEl>
                                          <p:spTgt spid="35"/>
                                        </p:tgtEl>
                                      </p:cBhvr>
                                    </p:animEffect>
                                    <p:anim calcmode="lin" valueType="num">
                                      <p:cBhvr>
                                        <p:cTn id="13" dur="1000" fill="hold"/>
                                        <p:tgtEl>
                                          <p:spTgt spid="35"/>
                                        </p:tgtEl>
                                        <p:attrNameLst>
                                          <p:attrName>ppt_x</p:attrName>
                                        </p:attrNameLst>
                                      </p:cBhvr>
                                      <p:tavLst>
                                        <p:tav tm="0">
                                          <p:val>
                                            <p:strVal val="#ppt_x"/>
                                          </p:val>
                                        </p:tav>
                                        <p:tav tm="100000">
                                          <p:val>
                                            <p:strVal val="#ppt_x"/>
                                          </p:val>
                                        </p:tav>
                                      </p:tavLst>
                                    </p:anim>
                                    <p:anim calcmode="lin" valueType="num">
                                      <p:cBhvr>
                                        <p:cTn id="14" dur="1000" fill="hold"/>
                                        <p:tgtEl>
                                          <p:spTgt spid="35"/>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1000"/>
                                        <p:tgtEl>
                                          <p:spTgt spid="13"/>
                                        </p:tgtEl>
                                      </p:cBhvr>
                                    </p:animEffect>
                                    <p:anim calcmode="lin" valueType="num">
                                      <p:cBhvr>
                                        <p:cTn id="18" dur="1000" fill="hold"/>
                                        <p:tgtEl>
                                          <p:spTgt spid="13"/>
                                        </p:tgtEl>
                                        <p:attrNameLst>
                                          <p:attrName>ppt_x</p:attrName>
                                        </p:attrNameLst>
                                      </p:cBhvr>
                                      <p:tavLst>
                                        <p:tav tm="0">
                                          <p:val>
                                            <p:strVal val="#ppt_x"/>
                                          </p:val>
                                        </p:tav>
                                        <p:tav tm="100000">
                                          <p:val>
                                            <p:strVal val="#ppt_x"/>
                                          </p:val>
                                        </p:tav>
                                      </p:tavLst>
                                    </p:anim>
                                    <p:anim calcmode="lin" valueType="num">
                                      <p:cBhvr>
                                        <p:cTn id="19" dur="1000" fill="hold"/>
                                        <p:tgtEl>
                                          <p:spTgt spid="13"/>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4"/>
                                        </p:tgtEl>
                                        <p:attrNameLst>
                                          <p:attrName>style.visibility</p:attrName>
                                        </p:attrNameLst>
                                      </p:cBhvr>
                                      <p:to>
                                        <p:strVal val="visible"/>
                                      </p:to>
                                    </p:set>
                                    <p:animEffect transition="in" filter="fade">
                                      <p:cBhvr>
                                        <p:cTn id="22" dur="1000"/>
                                        <p:tgtEl>
                                          <p:spTgt spid="34"/>
                                        </p:tgtEl>
                                      </p:cBhvr>
                                    </p:animEffect>
                                    <p:anim calcmode="lin" valueType="num">
                                      <p:cBhvr>
                                        <p:cTn id="23" dur="1000" fill="hold"/>
                                        <p:tgtEl>
                                          <p:spTgt spid="34"/>
                                        </p:tgtEl>
                                        <p:attrNameLst>
                                          <p:attrName>ppt_x</p:attrName>
                                        </p:attrNameLst>
                                      </p:cBhvr>
                                      <p:tavLst>
                                        <p:tav tm="0">
                                          <p:val>
                                            <p:strVal val="#ppt_x"/>
                                          </p:val>
                                        </p:tav>
                                        <p:tav tm="100000">
                                          <p:val>
                                            <p:strVal val="#ppt_x"/>
                                          </p:val>
                                        </p:tav>
                                      </p:tavLst>
                                    </p:anim>
                                    <p:anim calcmode="lin" valueType="num">
                                      <p:cBhvr>
                                        <p:cTn id="24"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4BBA1394-63E0-4BEE-8D30-1F1CDBF0B89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grpSp>
        <p:nvGrpSpPr>
          <p:cNvPr id="3" name="Group 2">
            <a:extLst>
              <a:ext uri="{FF2B5EF4-FFF2-40B4-BE49-F238E27FC236}">
                <a16:creationId xmlns:a16="http://schemas.microsoft.com/office/drawing/2014/main" id="{43F828D9-22C5-4BBF-2612-7689B47C7938}"/>
              </a:ext>
            </a:extLst>
          </p:cNvPr>
          <p:cNvGrpSpPr/>
          <p:nvPr/>
        </p:nvGrpSpPr>
        <p:grpSpPr>
          <a:xfrm>
            <a:off x="899908" y="3165167"/>
            <a:ext cx="4179855" cy="2635558"/>
            <a:chOff x="3955420" y="4581371"/>
            <a:chExt cx="4179855" cy="2635558"/>
          </a:xfrm>
        </p:grpSpPr>
        <p:pic>
          <p:nvPicPr>
            <p:cNvPr id="6" name="Picture 5">
              <a:extLst>
                <a:ext uri="{FF2B5EF4-FFF2-40B4-BE49-F238E27FC236}">
                  <a16:creationId xmlns:a16="http://schemas.microsoft.com/office/drawing/2014/main" id="{277802EF-E731-4113-5BCF-3D5D14A8AC50}"/>
                </a:ext>
              </a:extLst>
            </p:cNvPr>
            <p:cNvPicPr>
              <a:picLocks noChangeAspect="1"/>
            </p:cNvPicPr>
            <p:nvPr/>
          </p:nvPicPr>
          <p:blipFill>
            <a:blip r:embed="rId3"/>
            <a:stretch>
              <a:fillRect/>
            </a:stretch>
          </p:blipFill>
          <p:spPr>
            <a:xfrm>
              <a:off x="4506875" y="4581371"/>
              <a:ext cx="2828195" cy="2368106"/>
            </a:xfrm>
            <a:prstGeom prst="rect">
              <a:avLst/>
            </a:prstGeom>
            <a:effectLst/>
          </p:spPr>
        </p:pic>
        <p:sp>
          <p:nvSpPr>
            <p:cNvPr id="8" name="Plaque 7">
              <a:extLst>
                <a:ext uri="{FF2B5EF4-FFF2-40B4-BE49-F238E27FC236}">
                  <a16:creationId xmlns:a16="http://schemas.microsoft.com/office/drawing/2014/main" id="{2B868EDD-0026-41FC-3617-B4F3BF8D1594}"/>
                </a:ext>
              </a:extLst>
            </p:cNvPr>
            <p:cNvSpPr/>
            <p:nvPr/>
          </p:nvSpPr>
          <p:spPr>
            <a:xfrm>
              <a:off x="4010757" y="6075953"/>
              <a:ext cx="4124518" cy="1140976"/>
            </a:xfrm>
            <a:prstGeom prst="plaque">
              <a:avLst/>
            </a:prstGeom>
            <a:solidFill>
              <a:srgbClr val="DFFF9F"/>
            </a:solid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9" name="TextBox 8">
              <a:extLst>
                <a:ext uri="{FF2B5EF4-FFF2-40B4-BE49-F238E27FC236}">
                  <a16:creationId xmlns:a16="http://schemas.microsoft.com/office/drawing/2014/main" id="{37AF9413-33C1-F995-247E-2608FF89B6FB}"/>
                </a:ext>
              </a:extLst>
            </p:cNvPr>
            <p:cNvSpPr txBox="1"/>
            <p:nvPr/>
          </p:nvSpPr>
          <p:spPr>
            <a:xfrm>
              <a:off x="3955420" y="6246730"/>
              <a:ext cx="4175231" cy="64633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w="9525">
                    <a:solidFill>
                      <a:prstClr val="white"/>
                    </a:solidFill>
                    <a:prstDash val="solid"/>
                  </a:ln>
                  <a:solidFill>
                    <a:srgbClr val="FF5050"/>
                  </a:solidFill>
                  <a:effectLst>
                    <a:outerShdw blurRad="12700" dist="38100" dir="2700000" algn="tl" rotWithShape="0">
                      <a:srgbClr val="FFA3A3"/>
                    </a:outerShdw>
                  </a:effectLst>
                  <a:uLnTx/>
                  <a:uFillTx/>
                  <a:latin typeface="Calibri" panose="020F0502020204030204" pitchFamily="34" charset="0"/>
                  <a:cs typeface="Calibri" panose="020F0502020204030204" pitchFamily="34" charset="0"/>
                </a:rPr>
                <a:t>Thảo</a:t>
              </a:r>
              <a:r>
                <a:rPr kumimoji="0" lang="en-US" sz="3600" b="1" i="0" u="none" strike="noStrike" kern="1200" cap="none" spc="0" normalizeH="0" baseline="0" noProof="0" dirty="0">
                  <a:ln w="9525">
                    <a:solidFill>
                      <a:prstClr val="white"/>
                    </a:solidFill>
                    <a:prstDash val="solid"/>
                  </a:ln>
                  <a:solidFill>
                    <a:srgbClr val="FF5050"/>
                  </a:solidFill>
                  <a:effectLst>
                    <a:outerShdw blurRad="12700" dist="38100" dir="2700000" algn="tl" rotWithShape="0">
                      <a:srgbClr val="FFA3A3"/>
                    </a:outerShdw>
                  </a:effectLst>
                  <a:uLnTx/>
                  <a:uFillTx/>
                  <a:latin typeface="Calibri" panose="020F0502020204030204" pitchFamily="34" charset="0"/>
                  <a:cs typeface="Calibri" panose="020F0502020204030204" pitchFamily="34" charset="0"/>
                </a:rPr>
                <a:t> </a:t>
              </a:r>
              <a:r>
                <a:rPr kumimoji="0" lang="en-US" sz="3600" b="1" i="0" u="none" strike="noStrike" kern="1200" cap="none" spc="0" normalizeH="0" baseline="0" noProof="0" dirty="0" err="1">
                  <a:ln w="9525">
                    <a:solidFill>
                      <a:prstClr val="white"/>
                    </a:solidFill>
                    <a:prstDash val="solid"/>
                  </a:ln>
                  <a:solidFill>
                    <a:srgbClr val="FF5050"/>
                  </a:solidFill>
                  <a:effectLst>
                    <a:outerShdw blurRad="12700" dist="38100" dir="2700000" algn="tl" rotWithShape="0">
                      <a:srgbClr val="FFA3A3"/>
                    </a:outerShdw>
                  </a:effectLst>
                  <a:uLnTx/>
                  <a:uFillTx/>
                  <a:latin typeface="Calibri" panose="020F0502020204030204" pitchFamily="34" charset="0"/>
                  <a:cs typeface="Calibri" panose="020F0502020204030204" pitchFamily="34" charset="0"/>
                </a:rPr>
                <a:t>luận</a:t>
              </a:r>
              <a:r>
                <a:rPr kumimoji="0" lang="en-US" sz="3600" b="1" i="0" u="none" strike="noStrike" kern="1200" cap="none" spc="0" normalizeH="0" baseline="0" noProof="0" dirty="0">
                  <a:ln w="9525">
                    <a:solidFill>
                      <a:prstClr val="white"/>
                    </a:solidFill>
                    <a:prstDash val="solid"/>
                  </a:ln>
                  <a:solidFill>
                    <a:srgbClr val="FF5050"/>
                  </a:solidFill>
                  <a:effectLst>
                    <a:outerShdw blurRad="12700" dist="38100" dir="2700000" algn="tl" rotWithShape="0">
                      <a:srgbClr val="FFA3A3"/>
                    </a:outerShdw>
                  </a:effectLst>
                  <a:uLnTx/>
                  <a:uFillTx/>
                  <a:latin typeface="Calibri" panose="020F0502020204030204" pitchFamily="34" charset="0"/>
                  <a:cs typeface="Calibri" panose="020F0502020204030204" pitchFamily="34" charset="0"/>
                </a:rPr>
                <a:t> </a:t>
              </a:r>
              <a:r>
                <a:rPr kumimoji="0" lang="en-US" sz="3600" b="1" i="0" u="none" strike="noStrike" kern="1200" cap="none" spc="0" normalizeH="0" baseline="0" noProof="0" dirty="0" err="1">
                  <a:ln w="9525">
                    <a:solidFill>
                      <a:prstClr val="white"/>
                    </a:solidFill>
                    <a:prstDash val="solid"/>
                  </a:ln>
                  <a:solidFill>
                    <a:srgbClr val="FF5050"/>
                  </a:solidFill>
                  <a:effectLst>
                    <a:outerShdw blurRad="12700" dist="38100" dir="2700000" algn="tl" rotWithShape="0">
                      <a:srgbClr val="FFA3A3"/>
                    </a:outerShdw>
                  </a:effectLst>
                  <a:uLnTx/>
                  <a:uFillTx/>
                  <a:latin typeface="Calibri" panose="020F0502020204030204" pitchFamily="34" charset="0"/>
                  <a:cs typeface="Calibri" panose="020F0502020204030204" pitchFamily="34" charset="0"/>
                </a:rPr>
                <a:t>nhóm</a:t>
              </a:r>
              <a:r>
                <a:rPr kumimoji="0" lang="en-US" sz="3600" b="1" i="0" u="none" strike="noStrike" kern="1200" cap="none" spc="0" normalizeH="0" baseline="0" noProof="0" dirty="0">
                  <a:ln w="9525">
                    <a:solidFill>
                      <a:prstClr val="white"/>
                    </a:solidFill>
                    <a:prstDash val="solid"/>
                  </a:ln>
                  <a:solidFill>
                    <a:srgbClr val="FF5050"/>
                  </a:solidFill>
                  <a:effectLst>
                    <a:outerShdw blurRad="12700" dist="38100" dir="2700000" algn="tl" rotWithShape="0">
                      <a:srgbClr val="FFA3A3"/>
                    </a:outerShdw>
                  </a:effectLst>
                  <a:uLnTx/>
                  <a:uFillTx/>
                  <a:latin typeface="Calibri" panose="020F0502020204030204" pitchFamily="34" charset="0"/>
                  <a:cs typeface="Calibri" panose="020F0502020204030204" pitchFamily="34" charset="0"/>
                </a:rPr>
                <a:t> </a:t>
              </a:r>
              <a:r>
                <a:rPr kumimoji="0" lang="en-US" sz="3600" b="1" i="0" u="none" strike="noStrike" kern="1200" cap="none" spc="0" normalizeH="0" baseline="0" noProof="0" dirty="0" err="1">
                  <a:ln w="9525">
                    <a:solidFill>
                      <a:prstClr val="white"/>
                    </a:solidFill>
                    <a:prstDash val="solid"/>
                  </a:ln>
                  <a:solidFill>
                    <a:srgbClr val="FF5050"/>
                  </a:solidFill>
                  <a:effectLst>
                    <a:outerShdw blurRad="12700" dist="38100" dir="2700000" algn="tl" rotWithShape="0">
                      <a:srgbClr val="FFA3A3"/>
                    </a:outerShdw>
                  </a:effectLst>
                  <a:uLnTx/>
                  <a:uFillTx/>
                  <a:latin typeface="Calibri" panose="020F0502020204030204" pitchFamily="34" charset="0"/>
                  <a:cs typeface="Calibri" panose="020F0502020204030204" pitchFamily="34" charset="0"/>
                </a:rPr>
                <a:t>đôi</a:t>
              </a:r>
              <a:endParaRPr kumimoji="0" lang="en-US" sz="3600" b="1" i="0" u="none" strike="noStrike" kern="1200" cap="none" spc="0" normalizeH="0" baseline="0" noProof="0" dirty="0">
                <a:ln w="9525">
                  <a:solidFill>
                    <a:prstClr val="white"/>
                  </a:solidFill>
                  <a:prstDash val="solid"/>
                </a:ln>
                <a:solidFill>
                  <a:srgbClr val="FF5050"/>
                </a:solidFill>
                <a:effectLst>
                  <a:outerShdw blurRad="12700" dist="38100" dir="2700000" algn="tl" rotWithShape="0">
                    <a:srgbClr val="FFA3A3"/>
                  </a:outerShdw>
                </a:effectLst>
                <a:uLnTx/>
                <a:uFillTx/>
                <a:latin typeface="Calibri" panose="020F0502020204030204" pitchFamily="34" charset="0"/>
                <a:cs typeface="Calibri" panose="020F0502020204030204" pitchFamily="34" charset="0"/>
              </a:endParaRPr>
            </a:p>
          </p:txBody>
        </p:sp>
      </p:grpSp>
      <p:sp>
        <p:nvSpPr>
          <p:cNvPr id="15" name="Rectangle: Rounded Corners 14">
            <a:extLst>
              <a:ext uri="{FF2B5EF4-FFF2-40B4-BE49-F238E27FC236}">
                <a16:creationId xmlns:a16="http://schemas.microsoft.com/office/drawing/2014/main" id="{0314DCD6-B5C0-281F-4A31-156CB8CEB625}"/>
              </a:ext>
            </a:extLst>
          </p:cNvPr>
          <p:cNvSpPr/>
          <p:nvPr/>
        </p:nvSpPr>
        <p:spPr>
          <a:xfrm>
            <a:off x="5086350" y="790575"/>
            <a:ext cx="7010399" cy="1661563"/>
          </a:xfrm>
          <a:prstGeom prst="roundRect">
            <a:avLst>
              <a:gd name="adj" fmla="val 50000"/>
            </a:avLst>
          </a:prstGeom>
          <a:solidFill>
            <a:schemeClr val="accent4">
              <a:lumMod val="20000"/>
              <a:lumOff val="80000"/>
            </a:schemeClr>
          </a:solidFill>
          <a:ln w="28575">
            <a:solidFill>
              <a:schemeClr val="accent4">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vi-VN" sz="3600" b="1" dirty="0">
                <a:solidFill>
                  <a:srgbClr val="000000"/>
                </a:solidFill>
                <a:latin typeface="Calibri" panose="020F0502020204030204" pitchFamily="34" charset="0"/>
                <a:cs typeface="Calibri" panose="020F0502020204030204" pitchFamily="34" charset="0"/>
              </a:rPr>
              <a:t>Cô bé thể hiện tình yêu lao động như thế nào? Những việc làm của cô bé đã đem lại điều gì?</a:t>
            </a:r>
            <a:endParaRPr kumimoji="0" lang="en-US" sz="36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sp>
        <p:nvSpPr>
          <p:cNvPr id="20" name="Rectangle: Rounded Corners 19">
            <a:extLst>
              <a:ext uri="{FF2B5EF4-FFF2-40B4-BE49-F238E27FC236}">
                <a16:creationId xmlns:a16="http://schemas.microsoft.com/office/drawing/2014/main" id="{546A70C2-8CEF-2552-6BC5-209D9C98FB9B}"/>
              </a:ext>
            </a:extLst>
          </p:cNvPr>
          <p:cNvSpPr/>
          <p:nvPr/>
        </p:nvSpPr>
        <p:spPr>
          <a:xfrm>
            <a:off x="5429250" y="3205150"/>
            <a:ext cx="6381750" cy="1209138"/>
          </a:xfrm>
          <a:prstGeom prst="roundRect">
            <a:avLst>
              <a:gd name="adj" fmla="val 50000"/>
            </a:avLst>
          </a:prstGeom>
          <a:solidFill>
            <a:schemeClr val="accent4">
              <a:lumMod val="20000"/>
              <a:lumOff val="80000"/>
            </a:schemeClr>
          </a:solidFill>
          <a:ln w="28575">
            <a:solidFill>
              <a:schemeClr val="accent4">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t-BR" sz="4000" b="1" dirty="0">
                <a:solidFill>
                  <a:srgbClr val="000000"/>
                </a:solidFill>
                <a:latin typeface="Calibri" panose="020F0502020204030204" pitchFamily="34" charset="0"/>
                <a:cs typeface="Calibri" panose="020F0502020204030204" pitchFamily="34" charset="0"/>
              </a:rPr>
              <a:t>Theo em vì sao phải yêu lao động?</a:t>
            </a:r>
            <a:endParaRPr kumimoji="0" lang="en-US" sz="40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pic>
        <p:nvPicPr>
          <p:cNvPr id="21" name="Picture 20">
            <a:extLst>
              <a:ext uri="{FF2B5EF4-FFF2-40B4-BE49-F238E27FC236}">
                <a16:creationId xmlns:a16="http://schemas.microsoft.com/office/drawing/2014/main" id="{17DAFF77-DBC0-4D24-3074-C02FC605AD2D}"/>
              </a:ext>
            </a:extLst>
          </p:cNvPr>
          <p:cNvPicPr>
            <a:picLocks noChangeAspect="1"/>
          </p:cNvPicPr>
          <p:nvPr/>
        </p:nvPicPr>
        <p:blipFill>
          <a:blip r:embed="rId4"/>
          <a:stretch>
            <a:fillRect/>
          </a:stretch>
        </p:blipFill>
        <p:spPr>
          <a:xfrm>
            <a:off x="0" y="876191"/>
            <a:ext cx="4934906" cy="2105134"/>
          </a:xfrm>
          <a:prstGeom prst="rect">
            <a:avLst/>
          </a:prstGeom>
        </p:spPr>
      </p:pic>
    </p:spTree>
    <p:extLst>
      <p:ext uri="{BB962C8B-B14F-4D97-AF65-F5344CB8AC3E}">
        <p14:creationId xmlns:p14="http://schemas.microsoft.com/office/powerpoint/2010/main" val="235764335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fade">
                                      <p:cBhvr>
                                        <p:cTn id="14" dur="1000"/>
                                        <p:tgtEl>
                                          <p:spTgt spid="15"/>
                                        </p:tgtEl>
                                      </p:cBhvr>
                                    </p:animEffect>
                                    <p:anim calcmode="lin" valueType="num">
                                      <p:cBhvr>
                                        <p:cTn id="15" dur="1000" fill="hold"/>
                                        <p:tgtEl>
                                          <p:spTgt spid="15"/>
                                        </p:tgtEl>
                                        <p:attrNameLst>
                                          <p:attrName>ppt_x</p:attrName>
                                        </p:attrNameLst>
                                      </p:cBhvr>
                                      <p:tavLst>
                                        <p:tav tm="0">
                                          <p:val>
                                            <p:strVal val="#ppt_x"/>
                                          </p:val>
                                        </p:tav>
                                        <p:tav tm="100000">
                                          <p:val>
                                            <p:strVal val="#ppt_x"/>
                                          </p:val>
                                        </p:tav>
                                      </p:tavLst>
                                    </p:anim>
                                    <p:anim calcmode="lin" valueType="num">
                                      <p:cBhvr>
                                        <p:cTn id="16"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fade">
                                      <p:cBhvr>
                                        <p:cTn id="21" dur="1000"/>
                                        <p:tgtEl>
                                          <p:spTgt spid="20"/>
                                        </p:tgtEl>
                                      </p:cBhvr>
                                    </p:animEffect>
                                    <p:anim calcmode="lin" valueType="num">
                                      <p:cBhvr>
                                        <p:cTn id="22" dur="1000" fill="hold"/>
                                        <p:tgtEl>
                                          <p:spTgt spid="20"/>
                                        </p:tgtEl>
                                        <p:attrNameLst>
                                          <p:attrName>ppt_x</p:attrName>
                                        </p:attrNameLst>
                                      </p:cBhvr>
                                      <p:tavLst>
                                        <p:tav tm="0">
                                          <p:val>
                                            <p:strVal val="#ppt_x"/>
                                          </p:val>
                                        </p:tav>
                                        <p:tav tm="100000">
                                          <p:val>
                                            <p:strVal val="#ppt_x"/>
                                          </p:val>
                                        </p:tav>
                                      </p:tavLst>
                                    </p:anim>
                                    <p:anim calcmode="lin" valueType="num">
                                      <p:cBhvr>
                                        <p:cTn id="23"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0" grpId="0" animBg="1"/>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AA5CC1-904C-4DCC-BC03-65A05C8FCA27}"/>
              </a:ext>
            </a:extLst>
          </p:cNvPr>
          <p:cNvSpPr>
            <a:spLocks noGrp="1"/>
          </p:cNvSpPr>
          <p:nvPr>
            <p:ph type="title"/>
          </p:nvPr>
        </p:nvSpPr>
        <p:spPr/>
        <p:txBody>
          <a:bodyPr/>
          <a:lstStyle/>
          <a:p>
            <a:endParaRPr lang="vi-VN"/>
          </a:p>
        </p:txBody>
      </p:sp>
      <p:pic>
        <p:nvPicPr>
          <p:cNvPr id="5" name="Content Placeholder 4">
            <a:extLst>
              <a:ext uri="{FF2B5EF4-FFF2-40B4-BE49-F238E27FC236}">
                <a16:creationId xmlns:a16="http://schemas.microsoft.com/office/drawing/2014/main" id="{4BBA1394-63E0-4BEE-8D30-1F1CDBF0B89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grpSp>
        <p:nvGrpSpPr>
          <p:cNvPr id="14" name="Group 13">
            <a:extLst>
              <a:ext uri="{FF2B5EF4-FFF2-40B4-BE49-F238E27FC236}">
                <a16:creationId xmlns:a16="http://schemas.microsoft.com/office/drawing/2014/main" id="{DBBF7D12-92F8-488E-A5DC-28B65EF80787}"/>
              </a:ext>
            </a:extLst>
          </p:cNvPr>
          <p:cNvGrpSpPr/>
          <p:nvPr/>
        </p:nvGrpSpPr>
        <p:grpSpPr>
          <a:xfrm>
            <a:off x="5724526" y="-1"/>
            <a:ext cx="6391274" cy="4181475"/>
            <a:chOff x="6536813" y="321792"/>
            <a:chExt cx="5060925" cy="2955352"/>
          </a:xfrm>
          <a:effectLst>
            <a:outerShdw blurRad="50800" dist="38100" dir="2700000" algn="tl" rotWithShape="0">
              <a:prstClr val="black">
                <a:alpha val="40000"/>
              </a:prstClr>
            </a:outerShdw>
          </a:effectLst>
        </p:grpSpPr>
        <p:sp>
          <p:nvSpPr>
            <p:cNvPr id="4" name="Cloud 3">
              <a:extLst>
                <a:ext uri="{FF2B5EF4-FFF2-40B4-BE49-F238E27FC236}">
                  <a16:creationId xmlns:a16="http://schemas.microsoft.com/office/drawing/2014/main" id="{B18370E5-9424-4962-89E5-C990C8058A9A}"/>
                </a:ext>
              </a:extLst>
            </p:cNvPr>
            <p:cNvSpPr/>
            <p:nvPr/>
          </p:nvSpPr>
          <p:spPr>
            <a:xfrm rot="11256153">
              <a:off x="6536813" y="321792"/>
              <a:ext cx="5060925" cy="2955352"/>
            </a:xfrm>
            <a:custGeom>
              <a:avLst/>
              <a:gdLst>
                <a:gd name="connsiteX0" fmla="*/ 3900 w 43200"/>
                <a:gd name="connsiteY0" fmla="*/ 14370 h 43200"/>
                <a:gd name="connsiteX1" fmla="*/ 5623 w 43200"/>
                <a:gd name="connsiteY1" fmla="*/ 6907 h 43200"/>
                <a:gd name="connsiteX2" fmla="*/ 14005 w 43200"/>
                <a:gd name="connsiteY2" fmla="*/ 5202 h 43200"/>
                <a:gd name="connsiteX3" fmla="*/ 22456 w 43200"/>
                <a:gd name="connsiteY3" fmla="*/ 3432 h 43200"/>
                <a:gd name="connsiteX4" fmla="*/ 25749 w 43200"/>
                <a:gd name="connsiteY4" fmla="*/ 200 h 43200"/>
                <a:gd name="connsiteX5" fmla="*/ 29833 w 43200"/>
                <a:gd name="connsiteY5" fmla="*/ 2481 h 43200"/>
                <a:gd name="connsiteX6" fmla="*/ 35463 w 43200"/>
                <a:gd name="connsiteY6" fmla="*/ 690 h 43200"/>
                <a:gd name="connsiteX7" fmla="*/ 38318 w 43200"/>
                <a:gd name="connsiteY7" fmla="*/ 5576 h 43200"/>
                <a:gd name="connsiteX8" fmla="*/ 41982 w 43200"/>
                <a:gd name="connsiteY8" fmla="*/ 10318 h 43200"/>
                <a:gd name="connsiteX9" fmla="*/ 41818 w 43200"/>
                <a:gd name="connsiteY9" fmla="*/ 15460 h 43200"/>
                <a:gd name="connsiteX10" fmla="*/ 43016 w 43200"/>
                <a:gd name="connsiteY10" fmla="*/ 23322 h 43200"/>
                <a:gd name="connsiteX11" fmla="*/ 37404 w 43200"/>
                <a:gd name="connsiteY11" fmla="*/ 30204 h 43200"/>
                <a:gd name="connsiteX12" fmla="*/ 35395 w 43200"/>
                <a:gd name="connsiteY12" fmla="*/ 36101 h 43200"/>
                <a:gd name="connsiteX13" fmla="*/ 28555 w 43200"/>
                <a:gd name="connsiteY13" fmla="*/ 36815 h 43200"/>
                <a:gd name="connsiteX14" fmla="*/ 23667 w 43200"/>
                <a:gd name="connsiteY14" fmla="*/ 43106 h 43200"/>
                <a:gd name="connsiteX15" fmla="*/ 16480 w 43200"/>
                <a:gd name="connsiteY15" fmla="*/ 39266 h 43200"/>
                <a:gd name="connsiteX16" fmla="*/ 5804 w 43200"/>
                <a:gd name="connsiteY16" fmla="*/ 35472 h 43200"/>
                <a:gd name="connsiteX17" fmla="*/ 1110 w 43200"/>
                <a:gd name="connsiteY17" fmla="*/ 31250 h 43200"/>
                <a:gd name="connsiteX18" fmla="*/ 2113 w 43200"/>
                <a:gd name="connsiteY18" fmla="*/ 25551 h 43200"/>
                <a:gd name="connsiteX19" fmla="*/ -5 w 43200"/>
                <a:gd name="connsiteY19" fmla="*/ 19704 h 43200"/>
                <a:gd name="connsiteX20" fmla="*/ 3863 w 43200"/>
                <a:gd name="connsiteY20" fmla="*/ 14507 h 43200"/>
                <a:gd name="connsiteX21" fmla="*/ 3900 w 43200"/>
                <a:gd name="connsiteY21" fmla="*/ 14370 h 43200"/>
                <a:gd name="connsiteX0" fmla="*/ 4693 w 43200"/>
                <a:gd name="connsiteY0" fmla="*/ 26177 h 43200"/>
                <a:gd name="connsiteX1" fmla="*/ 2160 w 43200"/>
                <a:gd name="connsiteY1" fmla="*/ 25380 h 43200"/>
                <a:gd name="connsiteX2" fmla="*/ 6928 w 43200"/>
                <a:gd name="connsiteY2" fmla="*/ 34899 h 43200"/>
                <a:gd name="connsiteX3" fmla="*/ 5820 w 43200"/>
                <a:gd name="connsiteY3" fmla="*/ 35280 h 43200"/>
                <a:gd name="connsiteX4" fmla="*/ 16478 w 43200"/>
                <a:gd name="connsiteY4" fmla="*/ 39090 h 43200"/>
                <a:gd name="connsiteX5" fmla="*/ 15810 w 43200"/>
                <a:gd name="connsiteY5" fmla="*/ 37350 h 43200"/>
                <a:gd name="connsiteX6" fmla="*/ 28827 w 43200"/>
                <a:gd name="connsiteY6" fmla="*/ 34751 h 43200"/>
                <a:gd name="connsiteX7" fmla="*/ 28560 w 43200"/>
                <a:gd name="connsiteY7" fmla="*/ 36660 h 43200"/>
                <a:gd name="connsiteX8" fmla="*/ 34129 w 43200"/>
                <a:gd name="connsiteY8" fmla="*/ 22954 h 43200"/>
                <a:gd name="connsiteX9" fmla="*/ 37380 w 43200"/>
                <a:gd name="connsiteY9" fmla="*/ 30090 h 43200"/>
                <a:gd name="connsiteX10" fmla="*/ 41798 w 43200"/>
                <a:gd name="connsiteY10" fmla="*/ 15354 h 43200"/>
                <a:gd name="connsiteX11" fmla="*/ 40350 w 43200"/>
                <a:gd name="connsiteY11" fmla="*/ 18030 h 43200"/>
                <a:gd name="connsiteX12" fmla="*/ 38324 w 43200"/>
                <a:gd name="connsiteY12" fmla="*/ 5426 h 43200"/>
                <a:gd name="connsiteX13" fmla="*/ 38400 w 43200"/>
                <a:gd name="connsiteY13" fmla="*/ 6690 h 43200"/>
                <a:gd name="connsiteX14" fmla="*/ 29078 w 43200"/>
                <a:gd name="connsiteY14" fmla="*/ 3952 h 43200"/>
                <a:gd name="connsiteX15" fmla="*/ 29820 w 43200"/>
                <a:gd name="connsiteY15" fmla="*/ 2340 h 43200"/>
                <a:gd name="connsiteX16" fmla="*/ 22141 w 43200"/>
                <a:gd name="connsiteY16" fmla="*/ 4720 h 43200"/>
                <a:gd name="connsiteX17" fmla="*/ 22500 w 43200"/>
                <a:gd name="connsiteY17" fmla="*/ 3330 h 43200"/>
                <a:gd name="connsiteX18" fmla="*/ 14000 w 43200"/>
                <a:gd name="connsiteY18" fmla="*/ 5192 h 43200"/>
                <a:gd name="connsiteX19" fmla="*/ 15300 w 43200"/>
                <a:gd name="connsiteY19" fmla="*/ 6540 h 43200"/>
                <a:gd name="connsiteX20" fmla="*/ 4127 w 43200"/>
                <a:gd name="connsiteY20" fmla="*/ 15789 h 43200"/>
                <a:gd name="connsiteX21" fmla="*/ 3900 w 43200"/>
                <a:gd name="connsiteY21" fmla="*/ 14370 h 43200"/>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4729 w 43256"/>
                <a:gd name="connsiteY0" fmla="*/ 26036 h 43219"/>
                <a:gd name="connsiteX1" fmla="*/ 2196 w 43256"/>
                <a:gd name="connsiteY1" fmla="*/ 25239 h 43219"/>
                <a:gd name="connsiteX2" fmla="*/ 6964 w 43256"/>
                <a:gd name="connsiteY2" fmla="*/ 34758 h 43219"/>
                <a:gd name="connsiteX3" fmla="*/ 5856 w 43256"/>
                <a:gd name="connsiteY3" fmla="*/ 35139 h 43219"/>
                <a:gd name="connsiteX4" fmla="*/ 16514 w 43256"/>
                <a:gd name="connsiteY4" fmla="*/ 38949 h 43219"/>
                <a:gd name="connsiteX5" fmla="*/ 15846 w 43256"/>
                <a:gd name="connsiteY5" fmla="*/ 37209 h 43219"/>
                <a:gd name="connsiteX6" fmla="*/ 28863 w 43256"/>
                <a:gd name="connsiteY6" fmla="*/ 34610 h 43219"/>
                <a:gd name="connsiteX7" fmla="*/ 28596 w 43256"/>
                <a:gd name="connsiteY7" fmla="*/ 36519 h 43219"/>
                <a:gd name="connsiteX8" fmla="*/ 36968 w 43256"/>
                <a:gd name="connsiteY8" fmla="*/ 27658 h 43219"/>
                <a:gd name="connsiteX9" fmla="*/ 37416 w 43256"/>
                <a:gd name="connsiteY9" fmla="*/ 29949 h 43219"/>
                <a:gd name="connsiteX10" fmla="*/ 41834 w 43256"/>
                <a:gd name="connsiteY10" fmla="*/ 15213 h 43219"/>
                <a:gd name="connsiteX11" fmla="*/ 40386 w 43256"/>
                <a:gd name="connsiteY11" fmla="*/ 17889 h 43219"/>
                <a:gd name="connsiteX12" fmla="*/ 38360 w 43256"/>
                <a:gd name="connsiteY12" fmla="*/ 5285 h 43219"/>
                <a:gd name="connsiteX13" fmla="*/ 38436 w 43256"/>
                <a:gd name="connsiteY13" fmla="*/ 6549 h 43219"/>
                <a:gd name="connsiteX14" fmla="*/ 29114 w 43256"/>
                <a:gd name="connsiteY14" fmla="*/ 3811 h 43219"/>
                <a:gd name="connsiteX15" fmla="*/ 29856 w 43256"/>
                <a:gd name="connsiteY15" fmla="*/ 2199 h 43219"/>
                <a:gd name="connsiteX16" fmla="*/ 22177 w 43256"/>
                <a:gd name="connsiteY16" fmla="*/ 4579 h 43219"/>
                <a:gd name="connsiteX17" fmla="*/ 22536 w 43256"/>
                <a:gd name="connsiteY17" fmla="*/ 3189 h 43219"/>
                <a:gd name="connsiteX18" fmla="*/ 14036 w 43256"/>
                <a:gd name="connsiteY18" fmla="*/ 5051 h 43219"/>
                <a:gd name="connsiteX19" fmla="*/ 15336 w 43256"/>
                <a:gd name="connsiteY19" fmla="*/ 6399 h 43219"/>
                <a:gd name="connsiteX20" fmla="*/ 4163 w 43256"/>
                <a:gd name="connsiteY20" fmla="*/ 15648 h 43219"/>
                <a:gd name="connsiteX21" fmla="*/ 3936 w 43256"/>
                <a:gd name="connsiteY21" fmla="*/ 1422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4729 w 43256"/>
                <a:gd name="connsiteY0" fmla="*/ 26036 h 43219"/>
                <a:gd name="connsiteX1" fmla="*/ 2196 w 43256"/>
                <a:gd name="connsiteY1" fmla="*/ 25239 h 43219"/>
                <a:gd name="connsiteX2" fmla="*/ 6964 w 43256"/>
                <a:gd name="connsiteY2" fmla="*/ 34758 h 43219"/>
                <a:gd name="connsiteX3" fmla="*/ 5856 w 43256"/>
                <a:gd name="connsiteY3" fmla="*/ 35139 h 43219"/>
                <a:gd name="connsiteX4" fmla="*/ 16514 w 43256"/>
                <a:gd name="connsiteY4" fmla="*/ 38949 h 43219"/>
                <a:gd name="connsiteX5" fmla="*/ 15846 w 43256"/>
                <a:gd name="connsiteY5" fmla="*/ 37209 h 43219"/>
                <a:gd name="connsiteX6" fmla="*/ 28863 w 43256"/>
                <a:gd name="connsiteY6" fmla="*/ 34610 h 43219"/>
                <a:gd name="connsiteX7" fmla="*/ 28596 w 43256"/>
                <a:gd name="connsiteY7" fmla="*/ 36519 h 43219"/>
                <a:gd name="connsiteX8" fmla="*/ 36968 w 43256"/>
                <a:gd name="connsiteY8" fmla="*/ 27658 h 43219"/>
                <a:gd name="connsiteX9" fmla="*/ 37416 w 43256"/>
                <a:gd name="connsiteY9" fmla="*/ 29949 h 43219"/>
                <a:gd name="connsiteX10" fmla="*/ 41834 w 43256"/>
                <a:gd name="connsiteY10" fmla="*/ 15213 h 43219"/>
                <a:gd name="connsiteX11" fmla="*/ 40386 w 43256"/>
                <a:gd name="connsiteY11" fmla="*/ 17889 h 43219"/>
                <a:gd name="connsiteX12" fmla="*/ 38360 w 43256"/>
                <a:gd name="connsiteY12" fmla="*/ 5285 h 43219"/>
                <a:gd name="connsiteX13" fmla="*/ 38436 w 43256"/>
                <a:gd name="connsiteY13" fmla="*/ 6549 h 43219"/>
                <a:gd name="connsiteX14" fmla="*/ 29114 w 43256"/>
                <a:gd name="connsiteY14" fmla="*/ 3811 h 43219"/>
                <a:gd name="connsiteX15" fmla="*/ 29856 w 43256"/>
                <a:gd name="connsiteY15" fmla="*/ 2199 h 43219"/>
                <a:gd name="connsiteX16" fmla="*/ 22177 w 43256"/>
                <a:gd name="connsiteY16" fmla="*/ 4579 h 43219"/>
                <a:gd name="connsiteX17" fmla="*/ 22536 w 43256"/>
                <a:gd name="connsiteY17" fmla="*/ 3189 h 43219"/>
                <a:gd name="connsiteX18" fmla="*/ 14036 w 43256"/>
                <a:gd name="connsiteY18" fmla="*/ 5051 h 43219"/>
                <a:gd name="connsiteX19" fmla="*/ 15336 w 43256"/>
                <a:gd name="connsiteY19" fmla="*/ 6399 h 43219"/>
                <a:gd name="connsiteX20" fmla="*/ 4163 w 43256"/>
                <a:gd name="connsiteY20" fmla="*/ 15648 h 43219"/>
                <a:gd name="connsiteX21" fmla="*/ 3936 w 43256"/>
                <a:gd name="connsiteY21" fmla="*/ 1422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4729 w 43256"/>
                <a:gd name="connsiteY0" fmla="*/ 26036 h 43219"/>
                <a:gd name="connsiteX1" fmla="*/ 2196 w 43256"/>
                <a:gd name="connsiteY1" fmla="*/ 25239 h 43219"/>
                <a:gd name="connsiteX2" fmla="*/ 6964 w 43256"/>
                <a:gd name="connsiteY2" fmla="*/ 34758 h 43219"/>
                <a:gd name="connsiteX3" fmla="*/ 5856 w 43256"/>
                <a:gd name="connsiteY3" fmla="*/ 35139 h 43219"/>
                <a:gd name="connsiteX4" fmla="*/ 16514 w 43256"/>
                <a:gd name="connsiteY4" fmla="*/ 38949 h 43219"/>
                <a:gd name="connsiteX5" fmla="*/ 15846 w 43256"/>
                <a:gd name="connsiteY5" fmla="*/ 37209 h 43219"/>
                <a:gd name="connsiteX6" fmla="*/ 28863 w 43256"/>
                <a:gd name="connsiteY6" fmla="*/ 34610 h 43219"/>
                <a:gd name="connsiteX7" fmla="*/ 28596 w 43256"/>
                <a:gd name="connsiteY7" fmla="*/ 36519 h 43219"/>
                <a:gd name="connsiteX8" fmla="*/ 36968 w 43256"/>
                <a:gd name="connsiteY8" fmla="*/ 27658 h 43219"/>
                <a:gd name="connsiteX9" fmla="*/ 37416 w 43256"/>
                <a:gd name="connsiteY9" fmla="*/ 29949 h 43219"/>
                <a:gd name="connsiteX10" fmla="*/ 41834 w 43256"/>
                <a:gd name="connsiteY10" fmla="*/ 15213 h 43219"/>
                <a:gd name="connsiteX11" fmla="*/ 40386 w 43256"/>
                <a:gd name="connsiteY11" fmla="*/ 17889 h 43219"/>
                <a:gd name="connsiteX12" fmla="*/ 38360 w 43256"/>
                <a:gd name="connsiteY12" fmla="*/ 5285 h 43219"/>
                <a:gd name="connsiteX13" fmla="*/ 38436 w 43256"/>
                <a:gd name="connsiteY13" fmla="*/ 6549 h 43219"/>
                <a:gd name="connsiteX14" fmla="*/ 29114 w 43256"/>
                <a:gd name="connsiteY14" fmla="*/ 3811 h 43219"/>
                <a:gd name="connsiteX15" fmla="*/ 29856 w 43256"/>
                <a:gd name="connsiteY15" fmla="*/ 2199 h 43219"/>
                <a:gd name="connsiteX16" fmla="*/ 22177 w 43256"/>
                <a:gd name="connsiteY16" fmla="*/ 4579 h 43219"/>
                <a:gd name="connsiteX17" fmla="*/ 22536 w 43256"/>
                <a:gd name="connsiteY17" fmla="*/ 3189 h 43219"/>
                <a:gd name="connsiteX18" fmla="*/ 14036 w 43256"/>
                <a:gd name="connsiteY18" fmla="*/ 5051 h 43219"/>
                <a:gd name="connsiteX19" fmla="*/ 15336 w 43256"/>
                <a:gd name="connsiteY19" fmla="*/ 6399 h 43219"/>
                <a:gd name="connsiteX20" fmla="*/ 4163 w 43256"/>
                <a:gd name="connsiteY20" fmla="*/ 15648 h 43219"/>
                <a:gd name="connsiteX21" fmla="*/ 3936 w 43256"/>
                <a:gd name="connsiteY21" fmla="*/ 14229 h 43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3256" h="43219">
                  <a:moveTo>
                    <a:pt x="3936" y="14229"/>
                  </a:moveTo>
                  <a:cubicBezTo>
                    <a:pt x="3665" y="11516"/>
                    <a:pt x="4297" y="8780"/>
                    <a:pt x="5659" y="6766"/>
                  </a:cubicBezTo>
                  <a:cubicBezTo>
                    <a:pt x="7811" y="3585"/>
                    <a:pt x="11300" y="2876"/>
                    <a:pt x="14041" y="5061"/>
                  </a:cubicBezTo>
                  <a:cubicBezTo>
                    <a:pt x="15714" y="768"/>
                    <a:pt x="19950" y="-119"/>
                    <a:pt x="22492" y="3291"/>
                  </a:cubicBezTo>
                  <a:cubicBezTo>
                    <a:pt x="23133" y="1542"/>
                    <a:pt x="24364" y="333"/>
                    <a:pt x="25785" y="59"/>
                  </a:cubicBezTo>
                  <a:cubicBezTo>
                    <a:pt x="27349" y="-243"/>
                    <a:pt x="28911" y="629"/>
                    <a:pt x="29869" y="2340"/>
                  </a:cubicBezTo>
                  <a:cubicBezTo>
                    <a:pt x="31251" y="126"/>
                    <a:pt x="33537" y="-601"/>
                    <a:pt x="35499" y="549"/>
                  </a:cubicBezTo>
                  <a:cubicBezTo>
                    <a:pt x="36994" y="1425"/>
                    <a:pt x="38066" y="3259"/>
                    <a:pt x="38354" y="5435"/>
                  </a:cubicBezTo>
                  <a:cubicBezTo>
                    <a:pt x="40082" y="6077"/>
                    <a:pt x="41458" y="7857"/>
                    <a:pt x="42018" y="10177"/>
                  </a:cubicBezTo>
                  <a:cubicBezTo>
                    <a:pt x="42425" y="11861"/>
                    <a:pt x="42367" y="13690"/>
                    <a:pt x="41854" y="15319"/>
                  </a:cubicBezTo>
                  <a:cubicBezTo>
                    <a:pt x="43115" y="17553"/>
                    <a:pt x="43556" y="20449"/>
                    <a:pt x="43052" y="23181"/>
                  </a:cubicBezTo>
                  <a:cubicBezTo>
                    <a:pt x="42382" y="26813"/>
                    <a:pt x="40164" y="29533"/>
                    <a:pt x="37440" y="30063"/>
                  </a:cubicBezTo>
                  <a:cubicBezTo>
                    <a:pt x="37427" y="32330"/>
                    <a:pt x="36694" y="34480"/>
                    <a:pt x="35431" y="35960"/>
                  </a:cubicBezTo>
                  <a:cubicBezTo>
                    <a:pt x="33512" y="38209"/>
                    <a:pt x="30740" y="38498"/>
                    <a:pt x="28591" y="36674"/>
                  </a:cubicBezTo>
                  <a:cubicBezTo>
                    <a:pt x="27896" y="39807"/>
                    <a:pt x="26035" y="42202"/>
                    <a:pt x="23703" y="42965"/>
                  </a:cubicBezTo>
                  <a:cubicBezTo>
                    <a:pt x="20955" y="43864"/>
                    <a:pt x="18087" y="42332"/>
                    <a:pt x="16516" y="39125"/>
                  </a:cubicBezTo>
                  <a:cubicBezTo>
                    <a:pt x="12808" y="42169"/>
                    <a:pt x="7992" y="40458"/>
                    <a:pt x="5840" y="35331"/>
                  </a:cubicBezTo>
                  <a:cubicBezTo>
                    <a:pt x="3726" y="35668"/>
                    <a:pt x="1741" y="33883"/>
                    <a:pt x="1146" y="31109"/>
                  </a:cubicBezTo>
                  <a:cubicBezTo>
                    <a:pt x="715" y="29102"/>
                    <a:pt x="1096" y="26936"/>
                    <a:pt x="2149" y="25410"/>
                  </a:cubicBezTo>
                  <a:cubicBezTo>
                    <a:pt x="655" y="24213"/>
                    <a:pt x="-177" y="21916"/>
                    <a:pt x="31" y="19563"/>
                  </a:cubicBezTo>
                  <a:cubicBezTo>
                    <a:pt x="275" y="16808"/>
                    <a:pt x="1881" y="14650"/>
                    <a:pt x="3899" y="14366"/>
                  </a:cubicBezTo>
                  <a:cubicBezTo>
                    <a:pt x="3911" y="14320"/>
                    <a:pt x="3924" y="14275"/>
                    <a:pt x="3936" y="14229"/>
                  </a:cubicBezTo>
                  <a:close/>
                </a:path>
                <a:path w="43256" h="43219" fill="none" extrusionOk="0">
                  <a:moveTo>
                    <a:pt x="4729" y="26036"/>
                  </a:moveTo>
                  <a:cubicBezTo>
                    <a:pt x="3845" y="26130"/>
                    <a:pt x="2961" y="25852"/>
                    <a:pt x="2196" y="25239"/>
                  </a:cubicBezTo>
                  <a:moveTo>
                    <a:pt x="6964" y="34758"/>
                  </a:moveTo>
                  <a:cubicBezTo>
                    <a:pt x="6609" y="34951"/>
                    <a:pt x="6236" y="35079"/>
                    <a:pt x="5856" y="35139"/>
                  </a:cubicBezTo>
                  <a:moveTo>
                    <a:pt x="16514" y="38949"/>
                  </a:moveTo>
                  <a:cubicBezTo>
                    <a:pt x="16247" y="38403"/>
                    <a:pt x="16023" y="37820"/>
                    <a:pt x="15846" y="37209"/>
                  </a:cubicBezTo>
                  <a:moveTo>
                    <a:pt x="28863" y="34610"/>
                  </a:moveTo>
                  <a:cubicBezTo>
                    <a:pt x="28824" y="35257"/>
                    <a:pt x="28734" y="35897"/>
                    <a:pt x="28596" y="36519"/>
                  </a:cubicBezTo>
                  <a:moveTo>
                    <a:pt x="36968" y="27658"/>
                  </a:moveTo>
                  <a:cubicBezTo>
                    <a:pt x="37213" y="28530"/>
                    <a:pt x="37434" y="26917"/>
                    <a:pt x="37416" y="29949"/>
                  </a:cubicBezTo>
                  <a:moveTo>
                    <a:pt x="41834" y="15213"/>
                  </a:moveTo>
                  <a:cubicBezTo>
                    <a:pt x="41509" y="16245"/>
                    <a:pt x="41014" y="17161"/>
                    <a:pt x="40386" y="17889"/>
                  </a:cubicBezTo>
                  <a:moveTo>
                    <a:pt x="38360" y="5285"/>
                  </a:moveTo>
                  <a:cubicBezTo>
                    <a:pt x="38415" y="5702"/>
                    <a:pt x="38441" y="6125"/>
                    <a:pt x="38436" y="6549"/>
                  </a:cubicBezTo>
                  <a:moveTo>
                    <a:pt x="29114" y="3811"/>
                  </a:moveTo>
                  <a:cubicBezTo>
                    <a:pt x="29303" y="3228"/>
                    <a:pt x="29552" y="2685"/>
                    <a:pt x="29856" y="2199"/>
                  </a:cubicBezTo>
                  <a:moveTo>
                    <a:pt x="22177" y="4579"/>
                  </a:moveTo>
                  <a:cubicBezTo>
                    <a:pt x="22254" y="4097"/>
                    <a:pt x="22375" y="3630"/>
                    <a:pt x="22536" y="3189"/>
                  </a:cubicBezTo>
                  <a:moveTo>
                    <a:pt x="14036" y="5051"/>
                  </a:moveTo>
                  <a:cubicBezTo>
                    <a:pt x="14508" y="5427"/>
                    <a:pt x="14944" y="5880"/>
                    <a:pt x="15336" y="6399"/>
                  </a:cubicBezTo>
                  <a:moveTo>
                    <a:pt x="4163" y="15648"/>
                  </a:moveTo>
                  <a:cubicBezTo>
                    <a:pt x="4060" y="15184"/>
                    <a:pt x="3984" y="14710"/>
                    <a:pt x="3936" y="14229"/>
                  </a:cubicBezTo>
                </a:path>
              </a:pathLst>
            </a:custGeom>
            <a:solidFill>
              <a:schemeClr val="bg1"/>
            </a:solidFill>
            <a:ln w="952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3" name="TextBox 2">
              <a:extLst>
                <a:ext uri="{FF2B5EF4-FFF2-40B4-BE49-F238E27FC236}">
                  <a16:creationId xmlns:a16="http://schemas.microsoft.com/office/drawing/2014/main" id="{DABD27AB-C7AA-40D1-96DD-1554B546C0DB}"/>
                </a:ext>
              </a:extLst>
            </p:cNvPr>
            <p:cNvSpPr txBox="1"/>
            <p:nvPr/>
          </p:nvSpPr>
          <p:spPr>
            <a:xfrm>
              <a:off x="6979444" y="958030"/>
              <a:ext cx="4490572" cy="2044764"/>
            </a:xfrm>
            <a:prstGeom prst="rect">
              <a:avLst/>
            </a:prstGeom>
            <a:noFill/>
          </p:spPr>
          <p:txBody>
            <a:bodyPr wrap="square" rtlCol="0">
              <a:spAutoFit/>
            </a:bodyPr>
            <a:lstStyle/>
            <a:p>
              <a:pPr marL="0" marR="0" algn="ctr">
                <a:spcBef>
                  <a:spcPts val="0"/>
                </a:spcBef>
                <a:spcAft>
                  <a:spcPts val="0"/>
                </a:spcAft>
              </a:pPr>
              <a:r>
                <a:rPr lang="nl-NL" sz="2600" b="1" dirty="0">
                  <a:solidFill>
                    <a:srgbClr val="FF0000"/>
                  </a:solidFill>
                  <a:effectLst/>
                  <a:ea typeface="SimSun" panose="02010600030101010101" pitchFamily="2" charset="-122"/>
                  <a:cs typeface="Times New Roman" panose="02020603050405020304" pitchFamily="18" charset="0"/>
                </a:rPr>
                <a:t>Cô bé trong truyện rất yêu lao động, cô thường xuyên giúp mẹ làm việc nhà. Quần áo mẹ phơi khô mà chưa kịp gấp, cô bé không ngần ngại gấp gọn gàng. Rồi cất vào tủ của mỗi người. thấy những ngăn kệ phủi bụi mẹ chưa kịp lau…</a:t>
              </a:r>
              <a:endParaRPr lang="en-US" sz="2600" b="1" dirty="0">
                <a:solidFill>
                  <a:srgbClr val="FF0000"/>
                </a:solidFill>
                <a:effectLst/>
                <a:ea typeface="SimSun" panose="02010600030101010101" pitchFamily="2" charset="-122"/>
                <a:cs typeface="Times New Roman" panose="02020603050405020304" pitchFamily="18" charset="0"/>
              </a:endParaRPr>
            </a:p>
          </p:txBody>
        </p:sp>
      </p:grpSp>
      <p:pic>
        <p:nvPicPr>
          <p:cNvPr id="19" name="Picture 18">
            <a:extLst>
              <a:ext uri="{FF2B5EF4-FFF2-40B4-BE49-F238E27FC236}">
                <a16:creationId xmlns:a16="http://schemas.microsoft.com/office/drawing/2014/main" id="{2E0A654A-E716-432F-A6F1-0FCA8DD263DE}"/>
              </a:ext>
            </a:extLst>
          </p:cNvPr>
          <p:cNvPicPr>
            <a:picLocks noChangeAspect="1"/>
          </p:cNvPicPr>
          <p:nvPr/>
        </p:nvPicPr>
        <p:blipFill>
          <a:blip r:embed="rId3"/>
          <a:stretch>
            <a:fillRect/>
          </a:stretch>
        </p:blipFill>
        <p:spPr>
          <a:xfrm>
            <a:off x="8764738" y="3845421"/>
            <a:ext cx="3427262" cy="3012579"/>
          </a:xfrm>
          <a:prstGeom prst="rect">
            <a:avLst/>
          </a:prstGeom>
        </p:spPr>
      </p:pic>
      <p:pic>
        <p:nvPicPr>
          <p:cNvPr id="8" name="Picture 7">
            <a:extLst>
              <a:ext uri="{FF2B5EF4-FFF2-40B4-BE49-F238E27FC236}">
                <a16:creationId xmlns:a16="http://schemas.microsoft.com/office/drawing/2014/main" id="{42BE8DBA-2012-EE20-2974-D5BB5EFE34D7}"/>
              </a:ext>
            </a:extLst>
          </p:cNvPr>
          <p:cNvPicPr>
            <a:picLocks noChangeAspect="1"/>
          </p:cNvPicPr>
          <p:nvPr/>
        </p:nvPicPr>
        <p:blipFill>
          <a:blip r:embed="rId4"/>
          <a:stretch>
            <a:fillRect/>
          </a:stretch>
        </p:blipFill>
        <p:spPr>
          <a:xfrm>
            <a:off x="0" y="2152541"/>
            <a:ext cx="5734050" cy="3838684"/>
          </a:xfrm>
          <a:prstGeom prst="rect">
            <a:avLst/>
          </a:prstGeom>
        </p:spPr>
      </p:pic>
      <p:sp>
        <p:nvSpPr>
          <p:cNvPr id="17" name="Rectangle: Rounded Corners 16">
            <a:extLst>
              <a:ext uri="{FF2B5EF4-FFF2-40B4-BE49-F238E27FC236}">
                <a16:creationId xmlns:a16="http://schemas.microsoft.com/office/drawing/2014/main" id="{BEC429D3-9EF9-F376-D4E2-43298E080516}"/>
              </a:ext>
            </a:extLst>
          </p:cNvPr>
          <p:cNvSpPr/>
          <p:nvPr/>
        </p:nvSpPr>
        <p:spPr>
          <a:xfrm>
            <a:off x="0" y="323850"/>
            <a:ext cx="5629275" cy="1661563"/>
          </a:xfrm>
          <a:prstGeom prst="roundRect">
            <a:avLst>
              <a:gd name="adj" fmla="val 50000"/>
            </a:avLst>
          </a:prstGeom>
          <a:solidFill>
            <a:schemeClr val="accent4">
              <a:lumMod val="20000"/>
              <a:lumOff val="80000"/>
            </a:schemeClr>
          </a:solidFill>
          <a:ln w="28575">
            <a:solidFill>
              <a:schemeClr val="accent4">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vi-VN" sz="2800" b="1" dirty="0">
                <a:solidFill>
                  <a:srgbClr val="000000"/>
                </a:solidFill>
                <a:latin typeface="Calibri" panose="020F0502020204030204" pitchFamily="34" charset="0"/>
                <a:cs typeface="Calibri" panose="020F0502020204030204" pitchFamily="34" charset="0"/>
              </a:rPr>
              <a:t>Cô bé thể hiện tình yêu lao động như thế nào? Những việc làm của cô bé đã đem lại điều gì?</a:t>
            </a:r>
            <a:endParaRPr kumimoji="0" lang="en-US" sz="28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44368575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randombar(horizontal)">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AA5CC1-904C-4DCC-BC03-65A05C8FCA27}"/>
              </a:ext>
            </a:extLst>
          </p:cNvPr>
          <p:cNvSpPr>
            <a:spLocks noGrp="1"/>
          </p:cNvSpPr>
          <p:nvPr>
            <p:ph type="title"/>
          </p:nvPr>
        </p:nvSpPr>
        <p:spPr>
          <a:xfrm>
            <a:off x="600075" y="393700"/>
            <a:ext cx="10515600" cy="1325563"/>
          </a:xfrm>
        </p:spPr>
        <p:txBody>
          <a:bodyPr/>
          <a:lstStyle/>
          <a:p>
            <a:endParaRPr lang="vi-VN"/>
          </a:p>
        </p:txBody>
      </p:sp>
      <p:pic>
        <p:nvPicPr>
          <p:cNvPr id="5" name="Content Placeholder 4">
            <a:extLst>
              <a:ext uri="{FF2B5EF4-FFF2-40B4-BE49-F238E27FC236}">
                <a16:creationId xmlns:a16="http://schemas.microsoft.com/office/drawing/2014/main" id="{4BBA1394-63E0-4BEE-8D30-1F1CDBF0B89D}"/>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0"/>
            <a:ext cx="12192000" cy="6858000"/>
          </a:xfrm>
        </p:spPr>
      </p:pic>
      <p:sp>
        <p:nvSpPr>
          <p:cNvPr id="17" name="Rectangle: Rounded Corners 16">
            <a:extLst>
              <a:ext uri="{FF2B5EF4-FFF2-40B4-BE49-F238E27FC236}">
                <a16:creationId xmlns:a16="http://schemas.microsoft.com/office/drawing/2014/main" id="{BEC429D3-9EF9-F376-D4E2-43298E080516}"/>
              </a:ext>
            </a:extLst>
          </p:cNvPr>
          <p:cNvSpPr/>
          <p:nvPr/>
        </p:nvSpPr>
        <p:spPr>
          <a:xfrm>
            <a:off x="1343025" y="238125"/>
            <a:ext cx="9315450" cy="885825"/>
          </a:xfrm>
          <a:prstGeom prst="roundRect">
            <a:avLst>
              <a:gd name="adj" fmla="val 50000"/>
            </a:avLst>
          </a:prstGeom>
          <a:solidFill>
            <a:schemeClr val="accent4">
              <a:lumMod val="20000"/>
              <a:lumOff val="80000"/>
            </a:schemeClr>
          </a:solidFill>
          <a:ln w="28575">
            <a:solidFill>
              <a:schemeClr val="accent4">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vi-VN" sz="4000" b="1" dirty="0">
                <a:solidFill>
                  <a:srgbClr val="000000"/>
                </a:solidFill>
                <a:latin typeface="Calibri" panose="020F0502020204030204" pitchFamily="34" charset="0"/>
                <a:cs typeface="Calibri" panose="020F0502020204030204" pitchFamily="34" charset="0"/>
              </a:rPr>
              <a:t>Chúng ta cần yêu lao động vì: </a:t>
            </a:r>
          </a:p>
        </p:txBody>
      </p:sp>
      <p:cxnSp>
        <p:nvCxnSpPr>
          <p:cNvPr id="11" name="Straight Arrow Connector 10">
            <a:extLst>
              <a:ext uri="{FF2B5EF4-FFF2-40B4-BE49-F238E27FC236}">
                <a16:creationId xmlns:a16="http://schemas.microsoft.com/office/drawing/2014/main" id="{A0C03FBF-BA08-C05F-50C9-044D49DC3284}"/>
              </a:ext>
            </a:extLst>
          </p:cNvPr>
          <p:cNvCxnSpPr>
            <a:cxnSpLocks/>
          </p:cNvCxnSpPr>
          <p:nvPr/>
        </p:nvCxnSpPr>
        <p:spPr>
          <a:xfrm flipH="1">
            <a:off x="1400175" y="1101354"/>
            <a:ext cx="4291435" cy="841746"/>
          </a:xfrm>
          <a:prstGeom prst="straightConnector1">
            <a:avLst/>
          </a:prstGeom>
          <a:ln w="38100">
            <a:solidFill>
              <a:srgbClr val="EE008B"/>
            </a:solidFill>
            <a:tailEnd type="triangle"/>
          </a:ln>
        </p:spPr>
        <p:style>
          <a:lnRef idx="1">
            <a:schemeClr val="accent1"/>
          </a:lnRef>
          <a:fillRef idx="0">
            <a:schemeClr val="accent1"/>
          </a:fillRef>
          <a:effectRef idx="0">
            <a:schemeClr val="accent1"/>
          </a:effectRef>
          <a:fontRef idx="minor">
            <a:schemeClr val="tx1"/>
          </a:fontRef>
        </p:style>
      </p:cxnSp>
      <p:sp>
        <p:nvSpPr>
          <p:cNvPr id="13" name="Rectangle: Rounded Corners 12">
            <a:extLst>
              <a:ext uri="{FF2B5EF4-FFF2-40B4-BE49-F238E27FC236}">
                <a16:creationId xmlns:a16="http://schemas.microsoft.com/office/drawing/2014/main" id="{40BC5251-DC4F-D14E-173E-D5125A3ABC56}"/>
              </a:ext>
            </a:extLst>
          </p:cNvPr>
          <p:cNvSpPr/>
          <p:nvPr/>
        </p:nvSpPr>
        <p:spPr>
          <a:xfrm>
            <a:off x="115029" y="1970599"/>
            <a:ext cx="2561496" cy="3277676"/>
          </a:xfrm>
          <a:prstGeom prst="roundRect">
            <a:avLst/>
          </a:prstGeom>
          <a:solidFill>
            <a:srgbClr val="CCFFFF"/>
          </a:solid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1" dirty="0">
                <a:solidFill>
                  <a:srgbClr val="002060"/>
                </a:solidFill>
                <a:latin typeface="Calibri" panose="020F0502020204030204" pitchFamily="34" charset="0"/>
                <a:cs typeface="Calibri" panose="020F0502020204030204" pitchFamily="34" charset="0"/>
              </a:rPr>
              <a:t>L</a:t>
            </a:r>
            <a:r>
              <a:rPr kumimoji="0" lang="vi-VN" sz="2800" b="1"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rPr>
              <a:t>ao động tạo ra của cải vật chất nhằm thỏa mãn nhu cầu vật chất, tinh thần của con người. </a:t>
            </a:r>
          </a:p>
        </p:txBody>
      </p:sp>
      <p:cxnSp>
        <p:nvCxnSpPr>
          <p:cNvPr id="15" name="Straight Arrow Connector 14">
            <a:extLst>
              <a:ext uri="{FF2B5EF4-FFF2-40B4-BE49-F238E27FC236}">
                <a16:creationId xmlns:a16="http://schemas.microsoft.com/office/drawing/2014/main" id="{30343673-0CED-95B2-3D88-6A4994E3CA3A}"/>
              </a:ext>
            </a:extLst>
          </p:cNvPr>
          <p:cNvCxnSpPr>
            <a:cxnSpLocks/>
            <a:endCxn id="16" idx="0"/>
          </p:cNvCxnSpPr>
          <p:nvPr/>
        </p:nvCxnSpPr>
        <p:spPr>
          <a:xfrm flipH="1">
            <a:off x="4072302" y="1114425"/>
            <a:ext cx="1633173" cy="903799"/>
          </a:xfrm>
          <a:prstGeom prst="straightConnector1">
            <a:avLst/>
          </a:prstGeom>
          <a:ln w="38100">
            <a:solidFill>
              <a:srgbClr val="EE008B"/>
            </a:solidFill>
            <a:tailEnd type="triangle"/>
          </a:ln>
        </p:spPr>
        <p:style>
          <a:lnRef idx="1">
            <a:schemeClr val="accent1"/>
          </a:lnRef>
          <a:fillRef idx="0">
            <a:schemeClr val="accent1"/>
          </a:fillRef>
          <a:effectRef idx="0">
            <a:schemeClr val="accent1"/>
          </a:effectRef>
          <a:fontRef idx="minor">
            <a:schemeClr val="tx1"/>
          </a:fontRef>
        </p:style>
      </p:cxnSp>
      <p:sp>
        <p:nvSpPr>
          <p:cNvPr id="16" name="Rectangle: Rounded Corners 15">
            <a:extLst>
              <a:ext uri="{FF2B5EF4-FFF2-40B4-BE49-F238E27FC236}">
                <a16:creationId xmlns:a16="http://schemas.microsoft.com/office/drawing/2014/main" id="{0615F8FE-5131-9299-DDA7-0DF17B40B222}"/>
              </a:ext>
            </a:extLst>
          </p:cNvPr>
          <p:cNvSpPr/>
          <p:nvPr/>
        </p:nvSpPr>
        <p:spPr>
          <a:xfrm>
            <a:off x="3086829" y="2018224"/>
            <a:ext cx="1970946" cy="3277676"/>
          </a:xfrm>
          <a:prstGeom prst="roundRect">
            <a:avLst/>
          </a:prstGeom>
          <a:solidFill>
            <a:srgbClr val="CCFFFF"/>
          </a:solid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vi-VN" sz="2800" b="1" dirty="0">
                <a:solidFill>
                  <a:srgbClr val="002060"/>
                </a:solidFill>
                <a:latin typeface="Calibri" panose="020F0502020204030204" pitchFamily="34" charset="0"/>
                <a:cs typeface="Calibri" panose="020F0502020204030204" pitchFamily="34" charset="0"/>
              </a:rPr>
              <a:t>Lao động giúp ta khỏe mạnh và hoạt bát hơn</a:t>
            </a:r>
            <a:endParaRPr kumimoji="0" lang="vi-VN" sz="2800" b="1"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endParaRPr>
          </a:p>
        </p:txBody>
      </p:sp>
      <p:cxnSp>
        <p:nvCxnSpPr>
          <p:cNvPr id="24" name="Straight Arrow Connector 23">
            <a:extLst>
              <a:ext uri="{FF2B5EF4-FFF2-40B4-BE49-F238E27FC236}">
                <a16:creationId xmlns:a16="http://schemas.microsoft.com/office/drawing/2014/main" id="{6B3E9958-8E51-E785-C570-C5133AAF29A0}"/>
              </a:ext>
            </a:extLst>
          </p:cNvPr>
          <p:cNvCxnSpPr>
            <a:cxnSpLocks/>
            <a:endCxn id="25" idx="0"/>
          </p:cNvCxnSpPr>
          <p:nvPr/>
        </p:nvCxnSpPr>
        <p:spPr>
          <a:xfrm>
            <a:off x="5705475" y="1133475"/>
            <a:ext cx="752476" cy="922848"/>
          </a:xfrm>
          <a:prstGeom prst="straightConnector1">
            <a:avLst/>
          </a:prstGeom>
          <a:ln w="38100">
            <a:solidFill>
              <a:srgbClr val="EE008B"/>
            </a:solidFill>
            <a:tailEnd type="triangle"/>
          </a:ln>
        </p:spPr>
        <p:style>
          <a:lnRef idx="1">
            <a:schemeClr val="accent1"/>
          </a:lnRef>
          <a:fillRef idx="0">
            <a:schemeClr val="accent1"/>
          </a:fillRef>
          <a:effectRef idx="0">
            <a:schemeClr val="accent1"/>
          </a:effectRef>
          <a:fontRef idx="minor">
            <a:schemeClr val="tx1"/>
          </a:fontRef>
        </p:style>
      </p:cxnSp>
      <p:sp>
        <p:nvSpPr>
          <p:cNvPr id="25" name="Rectangle: Rounded Corners 24">
            <a:extLst>
              <a:ext uri="{FF2B5EF4-FFF2-40B4-BE49-F238E27FC236}">
                <a16:creationId xmlns:a16="http://schemas.microsoft.com/office/drawing/2014/main" id="{F7D9BB0B-8DC8-EA5F-FFCF-38B591849920}"/>
              </a:ext>
            </a:extLst>
          </p:cNvPr>
          <p:cNvSpPr/>
          <p:nvPr/>
        </p:nvSpPr>
        <p:spPr>
          <a:xfrm>
            <a:off x="5381626" y="2056323"/>
            <a:ext cx="2152650" cy="4049201"/>
          </a:xfrm>
          <a:prstGeom prst="roundRect">
            <a:avLst/>
          </a:prstGeom>
          <a:solidFill>
            <a:srgbClr val="CCFFFF"/>
          </a:solid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2800" b="1" dirty="0">
                <a:solidFill>
                  <a:srgbClr val="002060"/>
                </a:solidFill>
                <a:latin typeface="Calibri" panose="020F0502020204030204" pitchFamily="34" charset="0"/>
                <a:cs typeface="Calibri" panose="020F0502020204030204" pitchFamily="34" charset="0"/>
              </a:rPr>
              <a:t>L</a:t>
            </a:r>
            <a:r>
              <a:rPr lang="vi-VN" sz="2800" b="1" dirty="0">
                <a:solidFill>
                  <a:srgbClr val="002060"/>
                </a:solidFill>
                <a:latin typeface="Calibri" panose="020F0502020204030204" pitchFamily="34" charset="0"/>
                <a:cs typeface="Calibri" panose="020F0502020204030204" pitchFamily="34" charset="0"/>
              </a:rPr>
              <a:t>ao động giúp chất lượng cuộc sống được cải thiện theo nhu cầu ngày càng cao của xã hội</a:t>
            </a:r>
            <a:endParaRPr kumimoji="0" lang="vi-VN" sz="2800" b="1"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endParaRPr>
          </a:p>
        </p:txBody>
      </p:sp>
      <p:cxnSp>
        <p:nvCxnSpPr>
          <p:cNvPr id="32" name="Straight Arrow Connector 31">
            <a:extLst>
              <a:ext uri="{FF2B5EF4-FFF2-40B4-BE49-F238E27FC236}">
                <a16:creationId xmlns:a16="http://schemas.microsoft.com/office/drawing/2014/main" id="{E0E0C447-1FDA-A06E-BC8C-CF4219D4B6BF}"/>
              </a:ext>
            </a:extLst>
          </p:cNvPr>
          <p:cNvCxnSpPr>
            <a:cxnSpLocks/>
            <a:endCxn id="33" idx="0"/>
          </p:cNvCxnSpPr>
          <p:nvPr/>
        </p:nvCxnSpPr>
        <p:spPr>
          <a:xfrm>
            <a:off x="5724525" y="1133475"/>
            <a:ext cx="3271838" cy="960949"/>
          </a:xfrm>
          <a:prstGeom prst="straightConnector1">
            <a:avLst/>
          </a:prstGeom>
          <a:ln w="38100">
            <a:solidFill>
              <a:srgbClr val="EE008B"/>
            </a:solidFill>
            <a:tailEnd type="triangle"/>
          </a:ln>
        </p:spPr>
        <p:style>
          <a:lnRef idx="1">
            <a:schemeClr val="accent1"/>
          </a:lnRef>
          <a:fillRef idx="0">
            <a:schemeClr val="accent1"/>
          </a:fillRef>
          <a:effectRef idx="0">
            <a:schemeClr val="accent1"/>
          </a:effectRef>
          <a:fontRef idx="minor">
            <a:schemeClr val="tx1"/>
          </a:fontRef>
        </p:style>
      </p:cxnSp>
      <p:sp>
        <p:nvSpPr>
          <p:cNvPr id="33" name="Rectangle: Rounded Corners 32">
            <a:extLst>
              <a:ext uri="{FF2B5EF4-FFF2-40B4-BE49-F238E27FC236}">
                <a16:creationId xmlns:a16="http://schemas.microsoft.com/office/drawing/2014/main" id="{B0BB9323-C514-1AC0-8C1C-956A833C4721}"/>
              </a:ext>
            </a:extLst>
          </p:cNvPr>
          <p:cNvSpPr/>
          <p:nvPr/>
        </p:nvSpPr>
        <p:spPr>
          <a:xfrm>
            <a:off x="7953375" y="2094424"/>
            <a:ext cx="2085975" cy="3820602"/>
          </a:xfrm>
          <a:prstGeom prst="roundRect">
            <a:avLst/>
          </a:prstGeom>
          <a:solidFill>
            <a:srgbClr val="CCFFFF"/>
          </a:solid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2800" b="1" dirty="0">
                <a:solidFill>
                  <a:srgbClr val="002060"/>
                </a:solidFill>
                <a:latin typeface="Calibri" panose="020F0502020204030204" pitchFamily="34" charset="0"/>
                <a:cs typeface="Calibri" panose="020F0502020204030204" pitchFamily="34" charset="0"/>
              </a:rPr>
              <a:t>L</a:t>
            </a:r>
            <a:r>
              <a:rPr lang="vi-VN" sz="2800" b="1" dirty="0">
                <a:solidFill>
                  <a:srgbClr val="002060"/>
                </a:solidFill>
                <a:latin typeface="Calibri" panose="020F0502020204030204" pitchFamily="34" charset="0"/>
                <a:cs typeface="Calibri" panose="020F0502020204030204" pitchFamily="34" charset="0"/>
              </a:rPr>
              <a:t>ao động đã tạo nên loài người văn minh; </a:t>
            </a:r>
            <a:r>
              <a:rPr lang="en-US" sz="2800" b="1" dirty="0" err="1">
                <a:solidFill>
                  <a:srgbClr val="002060"/>
                </a:solidFill>
                <a:latin typeface="Calibri" panose="020F0502020204030204" pitchFamily="34" charset="0"/>
                <a:cs typeface="Calibri" panose="020F0502020204030204" pitchFamily="34" charset="0"/>
              </a:rPr>
              <a:t>giúp</a:t>
            </a:r>
            <a:r>
              <a:rPr lang="en-US" sz="2800" b="1" dirty="0">
                <a:solidFill>
                  <a:srgbClr val="002060"/>
                </a:solidFill>
                <a:latin typeface="Calibri" panose="020F0502020204030204" pitchFamily="34" charset="0"/>
                <a:cs typeface="Calibri" panose="020F0502020204030204" pitchFamily="34" charset="0"/>
              </a:rPr>
              <a:t> </a:t>
            </a:r>
            <a:r>
              <a:rPr lang="vi-VN" sz="2800" b="1" dirty="0">
                <a:solidFill>
                  <a:srgbClr val="002060"/>
                </a:solidFill>
                <a:latin typeface="Calibri" panose="020F0502020204030204" pitchFamily="34" charset="0"/>
                <a:cs typeface="Calibri" panose="020F0502020204030204" pitchFamily="34" charset="0"/>
              </a:rPr>
              <a:t>nâng cao sự hiểu biết về chính mình; </a:t>
            </a:r>
            <a:endParaRPr kumimoji="0" lang="vi-VN" sz="2800" b="1"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endParaRPr>
          </a:p>
        </p:txBody>
      </p:sp>
      <p:cxnSp>
        <p:nvCxnSpPr>
          <p:cNvPr id="35" name="Straight Arrow Connector 34">
            <a:extLst>
              <a:ext uri="{FF2B5EF4-FFF2-40B4-BE49-F238E27FC236}">
                <a16:creationId xmlns:a16="http://schemas.microsoft.com/office/drawing/2014/main" id="{8F3A5685-EAEE-97C0-A4AB-7A42B1814646}"/>
              </a:ext>
            </a:extLst>
          </p:cNvPr>
          <p:cNvCxnSpPr>
            <a:cxnSpLocks/>
          </p:cNvCxnSpPr>
          <p:nvPr/>
        </p:nvCxnSpPr>
        <p:spPr>
          <a:xfrm>
            <a:off x="5781675" y="1104900"/>
            <a:ext cx="5495925" cy="1009650"/>
          </a:xfrm>
          <a:prstGeom prst="straightConnector1">
            <a:avLst/>
          </a:prstGeom>
          <a:ln w="38100">
            <a:solidFill>
              <a:srgbClr val="EE008B"/>
            </a:solidFill>
            <a:tailEnd type="triangle"/>
          </a:ln>
        </p:spPr>
        <p:style>
          <a:lnRef idx="1">
            <a:schemeClr val="accent1"/>
          </a:lnRef>
          <a:fillRef idx="0">
            <a:schemeClr val="accent1"/>
          </a:fillRef>
          <a:effectRef idx="0">
            <a:schemeClr val="accent1"/>
          </a:effectRef>
          <a:fontRef idx="minor">
            <a:schemeClr val="tx1"/>
          </a:fontRef>
        </p:style>
      </p:cxnSp>
      <p:sp>
        <p:nvSpPr>
          <p:cNvPr id="36" name="Rectangle: Rounded Corners 35">
            <a:extLst>
              <a:ext uri="{FF2B5EF4-FFF2-40B4-BE49-F238E27FC236}">
                <a16:creationId xmlns:a16="http://schemas.microsoft.com/office/drawing/2014/main" id="{139B74D3-C745-A450-BF2A-4F7F942CE0BB}"/>
              </a:ext>
            </a:extLst>
          </p:cNvPr>
          <p:cNvSpPr/>
          <p:nvPr/>
        </p:nvSpPr>
        <p:spPr>
          <a:xfrm>
            <a:off x="10334625" y="2132523"/>
            <a:ext cx="1666875" cy="3563427"/>
          </a:xfrm>
          <a:prstGeom prst="roundRect">
            <a:avLst/>
          </a:prstGeom>
          <a:solidFill>
            <a:srgbClr val="CCFFFF"/>
          </a:solid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2800" b="1" dirty="0">
                <a:solidFill>
                  <a:srgbClr val="002060"/>
                </a:solidFill>
                <a:latin typeface="Calibri" panose="020F0502020204030204" pitchFamily="34" charset="0"/>
                <a:cs typeface="Calibri" panose="020F0502020204030204" pitchFamily="34" charset="0"/>
              </a:rPr>
              <a:t>Lao </a:t>
            </a:r>
            <a:r>
              <a:rPr lang="en-US" sz="2800" b="1" dirty="0" err="1">
                <a:solidFill>
                  <a:srgbClr val="002060"/>
                </a:solidFill>
                <a:latin typeface="Calibri" panose="020F0502020204030204" pitchFamily="34" charset="0"/>
                <a:cs typeface="Calibri" panose="020F0502020204030204" pitchFamily="34" charset="0"/>
              </a:rPr>
              <a:t>động</a:t>
            </a:r>
            <a:r>
              <a:rPr lang="en-US" sz="2800" b="1" dirty="0">
                <a:solidFill>
                  <a:srgbClr val="002060"/>
                </a:solidFill>
                <a:latin typeface="Calibri" panose="020F0502020204030204" pitchFamily="34" charset="0"/>
                <a:cs typeface="Calibri" panose="020F0502020204030204" pitchFamily="34" charset="0"/>
              </a:rPr>
              <a:t> </a:t>
            </a:r>
            <a:r>
              <a:rPr lang="en-US" sz="2800" b="1" dirty="0" err="1">
                <a:solidFill>
                  <a:srgbClr val="002060"/>
                </a:solidFill>
                <a:latin typeface="Calibri" panose="020F0502020204030204" pitchFamily="34" charset="0"/>
                <a:cs typeface="Calibri" panose="020F0502020204030204" pitchFamily="34" charset="0"/>
              </a:rPr>
              <a:t>tạo</a:t>
            </a:r>
            <a:r>
              <a:rPr lang="en-US" sz="2800" b="1" dirty="0">
                <a:solidFill>
                  <a:srgbClr val="002060"/>
                </a:solidFill>
                <a:latin typeface="Calibri" panose="020F0502020204030204" pitchFamily="34" charset="0"/>
                <a:cs typeface="Calibri" panose="020F0502020204030204" pitchFamily="34" charset="0"/>
              </a:rPr>
              <a:t> </a:t>
            </a:r>
            <a:r>
              <a:rPr lang="en-US" sz="2800" b="1" dirty="0" err="1">
                <a:solidFill>
                  <a:srgbClr val="002060"/>
                </a:solidFill>
                <a:latin typeface="Calibri" panose="020F0502020204030204" pitchFamily="34" charset="0"/>
                <a:cs typeface="Calibri" panose="020F0502020204030204" pitchFamily="34" charset="0"/>
              </a:rPr>
              <a:t>niềm</a:t>
            </a:r>
            <a:r>
              <a:rPr lang="en-US" sz="2800" b="1" dirty="0">
                <a:solidFill>
                  <a:srgbClr val="002060"/>
                </a:solidFill>
                <a:latin typeface="Calibri" panose="020F0502020204030204" pitchFamily="34" charset="0"/>
                <a:cs typeface="Calibri" panose="020F0502020204030204" pitchFamily="34" charset="0"/>
              </a:rPr>
              <a:t> </a:t>
            </a:r>
            <a:r>
              <a:rPr lang="en-US" sz="2800" b="1" dirty="0" err="1">
                <a:solidFill>
                  <a:srgbClr val="002060"/>
                </a:solidFill>
                <a:latin typeface="Calibri" panose="020F0502020204030204" pitchFamily="34" charset="0"/>
                <a:cs typeface="Calibri" panose="020F0502020204030204" pitchFamily="34" charset="0"/>
              </a:rPr>
              <a:t>vui</a:t>
            </a:r>
            <a:r>
              <a:rPr lang="en-US" sz="2800" b="1" dirty="0">
                <a:solidFill>
                  <a:srgbClr val="002060"/>
                </a:solidFill>
                <a:latin typeface="Calibri" panose="020F0502020204030204" pitchFamily="34" charset="0"/>
                <a:cs typeface="Calibri" panose="020F0502020204030204" pitchFamily="34" charset="0"/>
              </a:rPr>
              <a:t> </a:t>
            </a:r>
            <a:r>
              <a:rPr lang="en-US" sz="2800" b="1" dirty="0" err="1">
                <a:solidFill>
                  <a:srgbClr val="002060"/>
                </a:solidFill>
                <a:latin typeface="Calibri" panose="020F0502020204030204" pitchFamily="34" charset="0"/>
                <a:cs typeface="Calibri" panose="020F0502020204030204" pitchFamily="34" charset="0"/>
              </a:rPr>
              <a:t>hứng</a:t>
            </a:r>
            <a:r>
              <a:rPr lang="en-US" sz="2800" b="1" dirty="0">
                <a:solidFill>
                  <a:srgbClr val="002060"/>
                </a:solidFill>
                <a:latin typeface="Calibri" panose="020F0502020204030204" pitchFamily="34" charset="0"/>
                <a:cs typeface="Calibri" panose="020F0502020204030204" pitchFamily="34" charset="0"/>
              </a:rPr>
              <a:t> </a:t>
            </a:r>
            <a:r>
              <a:rPr lang="en-US" sz="2800" b="1" dirty="0" err="1">
                <a:solidFill>
                  <a:srgbClr val="002060"/>
                </a:solidFill>
                <a:latin typeface="Calibri" panose="020F0502020204030204" pitchFamily="34" charset="0"/>
                <a:cs typeface="Calibri" panose="020F0502020204030204" pitchFamily="34" charset="0"/>
              </a:rPr>
              <a:t>thú</a:t>
            </a:r>
            <a:r>
              <a:rPr lang="en-US" sz="2800" b="1" dirty="0">
                <a:solidFill>
                  <a:srgbClr val="002060"/>
                </a:solidFill>
                <a:latin typeface="Calibri" panose="020F0502020204030204" pitchFamily="34" charset="0"/>
                <a:cs typeface="Calibri" panose="020F0502020204030204" pitchFamily="34" charset="0"/>
              </a:rPr>
              <a:t> </a:t>
            </a:r>
            <a:r>
              <a:rPr lang="en-US" sz="2800" b="1" dirty="0" err="1">
                <a:solidFill>
                  <a:srgbClr val="002060"/>
                </a:solidFill>
                <a:latin typeface="Calibri" panose="020F0502020204030204" pitchFamily="34" charset="0"/>
                <a:cs typeface="Calibri" panose="020F0502020204030204" pitchFamily="34" charset="0"/>
              </a:rPr>
              <a:t>cho</a:t>
            </a:r>
            <a:r>
              <a:rPr lang="en-US" sz="2800" b="1" dirty="0">
                <a:solidFill>
                  <a:srgbClr val="002060"/>
                </a:solidFill>
                <a:latin typeface="Calibri" panose="020F0502020204030204" pitchFamily="34" charset="0"/>
                <a:cs typeface="Calibri" panose="020F0502020204030204" pitchFamily="34" charset="0"/>
              </a:rPr>
              <a:t> </a:t>
            </a:r>
            <a:r>
              <a:rPr lang="en-US" sz="2800" b="1" dirty="0" err="1">
                <a:solidFill>
                  <a:srgbClr val="002060"/>
                </a:solidFill>
                <a:latin typeface="Calibri" panose="020F0502020204030204" pitchFamily="34" charset="0"/>
                <a:cs typeface="Calibri" panose="020F0502020204030204" pitchFamily="34" charset="0"/>
              </a:rPr>
              <a:t>cuộc</a:t>
            </a:r>
            <a:r>
              <a:rPr lang="en-US" sz="2800" b="1" dirty="0">
                <a:solidFill>
                  <a:srgbClr val="002060"/>
                </a:solidFill>
                <a:latin typeface="Calibri" panose="020F0502020204030204" pitchFamily="34" charset="0"/>
                <a:cs typeface="Calibri" panose="020F0502020204030204" pitchFamily="34" charset="0"/>
              </a:rPr>
              <a:t> </a:t>
            </a:r>
            <a:r>
              <a:rPr lang="en-US" sz="2800" b="1" dirty="0" err="1">
                <a:solidFill>
                  <a:srgbClr val="002060"/>
                </a:solidFill>
                <a:latin typeface="Calibri" panose="020F0502020204030204" pitchFamily="34" charset="0"/>
                <a:cs typeface="Calibri" panose="020F0502020204030204" pitchFamily="34" charset="0"/>
              </a:rPr>
              <a:t>sống</a:t>
            </a:r>
            <a:r>
              <a:rPr lang="en-US" sz="2800" b="1" dirty="0">
                <a:solidFill>
                  <a:srgbClr val="002060"/>
                </a:solidFill>
                <a:latin typeface="Calibri" panose="020F0502020204030204" pitchFamily="34" charset="0"/>
                <a:cs typeface="Calibri" panose="020F0502020204030204" pitchFamily="34" charset="0"/>
              </a:rPr>
              <a:t>.</a:t>
            </a:r>
            <a:endParaRPr kumimoji="0" lang="vi-VN" sz="2800" b="1"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48164796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1" fill="hold"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wipe(up)">
                                      <p:cBhvr>
                                        <p:cTn id="14" dur="500"/>
                                        <p:tgtEl>
                                          <p:spTgt spid="11"/>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wipe(down)">
                                      <p:cBhvr>
                                        <p:cTn id="19" dur="500"/>
                                        <p:tgtEl>
                                          <p:spTgt spid="13"/>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1" fill="hold" nodeType="click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wipe(up)">
                                      <p:cBhvr>
                                        <p:cTn id="24" dur="500"/>
                                        <p:tgtEl>
                                          <p:spTgt spid="15"/>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wipe(down)">
                                      <p:cBhvr>
                                        <p:cTn id="29" dur="500"/>
                                        <p:tgtEl>
                                          <p:spTgt spid="16"/>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1" fill="hold" nodeType="click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500"/>
                                        <p:tgtEl>
                                          <p:spTgt spid="24"/>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grpId="0" nodeType="click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wipe(down)">
                                      <p:cBhvr>
                                        <p:cTn id="39" dur="500"/>
                                        <p:tgtEl>
                                          <p:spTgt spid="25"/>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1" fill="hold" nodeType="clickEffect">
                                  <p:stCondLst>
                                    <p:cond delay="0"/>
                                  </p:stCondLst>
                                  <p:childTnLst>
                                    <p:set>
                                      <p:cBhvr>
                                        <p:cTn id="43" dur="1" fill="hold">
                                          <p:stCondLst>
                                            <p:cond delay="0"/>
                                          </p:stCondLst>
                                        </p:cTn>
                                        <p:tgtEl>
                                          <p:spTgt spid="32"/>
                                        </p:tgtEl>
                                        <p:attrNameLst>
                                          <p:attrName>style.visibility</p:attrName>
                                        </p:attrNameLst>
                                      </p:cBhvr>
                                      <p:to>
                                        <p:strVal val="visible"/>
                                      </p:to>
                                    </p:set>
                                    <p:animEffect transition="in" filter="wipe(up)">
                                      <p:cBhvr>
                                        <p:cTn id="44" dur="500"/>
                                        <p:tgtEl>
                                          <p:spTgt spid="32"/>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grpId="0" nodeType="clickEffect">
                                  <p:stCondLst>
                                    <p:cond delay="0"/>
                                  </p:stCondLst>
                                  <p:childTnLst>
                                    <p:set>
                                      <p:cBhvr>
                                        <p:cTn id="48" dur="1" fill="hold">
                                          <p:stCondLst>
                                            <p:cond delay="0"/>
                                          </p:stCondLst>
                                        </p:cTn>
                                        <p:tgtEl>
                                          <p:spTgt spid="33"/>
                                        </p:tgtEl>
                                        <p:attrNameLst>
                                          <p:attrName>style.visibility</p:attrName>
                                        </p:attrNameLst>
                                      </p:cBhvr>
                                      <p:to>
                                        <p:strVal val="visible"/>
                                      </p:to>
                                    </p:set>
                                    <p:animEffect transition="in" filter="wipe(down)">
                                      <p:cBhvr>
                                        <p:cTn id="49" dur="500"/>
                                        <p:tgtEl>
                                          <p:spTgt spid="33"/>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1" fill="hold" nodeType="clickEffect">
                                  <p:stCondLst>
                                    <p:cond delay="0"/>
                                  </p:stCondLst>
                                  <p:childTnLst>
                                    <p:set>
                                      <p:cBhvr>
                                        <p:cTn id="53" dur="1" fill="hold">
                                          <p:stCondLst>
                                            <p:cond delay="0"/>
                                          </p:stCondLst>
                                        </p:cTn>
                                        <p:tgtEl>
                                          <p:spTgt spid="35"/>
                                        </p:tgtEl>
                                        <p:attrNameLst>
                                          <p:attrName>style.visibility</p:attrName>
                                        </p:attrNameLst>
                                      </p:cBhvr>
                                      <p:to>
                                        <p:strVal val="visible"/>
                                      </p:to>
                                    </p:set>
                                    <p:animEffect transition="in" filter="wipe(up)">
                                      <p:cBhvr>
                                        <p:cTn id="54" dur="500"/>
                                        <p:tgtEl>
                                          <p:spTgt spid="35"/>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4" fill="hold" grpId="0" nodeType="clickEffect">
                                  <p:stCondLst>
                                    <p:cond delay="0"/>
                                  </p:stCondLst>
                                  <p:childTnLst>
                                    <p:set>
                                      <p:cBhvr>
                                        <p:cTn id="58" dur="1" fill="hold">
                                          <p:stCondLst>
                                            <p:cond delay="0"/>
                                          </p:stCondLst>
                                        </p:cTn>
                                        <p:tgtEl>
                                          <p:spTgt spid="36"/>
                                        </p:tgtEl>
                                        <p:attrNameLst>
                                          <p:attrName>style.visibility</p:attrName>
                                        </p:attrNameLst>
                                      </p:cBhvr>
                                      <p:to>
                                        <p:strVal val="visible"/>
                                      </p:to>
                                    </p:set>
                                    <p:animEffect transition="in" filter="wipe(down)">
                                      <p:cBhvr>
                                        <p:cTn id="59"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animBg="1"/>
      <p:bldP spid="16" grpId="0" animBg="1"/>
      <p:bldP spid="25" grpId="0" animBg="1"/>
      <p:bldP spid="33" grpId="0" animBg="1"/>
      <p:bldP spid="36" grpId="0" animBg="1"/>
    </p:bldLst>
  </p:timing>
</p:sld>
</file>

<file path=ppt/theme/theme1.xml><?xml version="1.0" encoding="utf-8"?>
<a:theme xmlns:a="http://schemas.openxmlformats.org/drawingml/2006/main" name="1_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Arial"/>
        <a:ea typeface=""/>
        <a:cs typeface=""/>
      </a:majorFont>
      <a:minorFont>
        <a:latin typeface="Calibri"/>
        <a:ea typeface=""/>
        <a:cs typeface=""/>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9Slide.vn</Template>
  <TotalTime>303</TotalTime>
  <Words>693</Words>
  <Application>Microsoft Office PowerPoint</Application>
  <PresentationFormat>Widescreen</PresentationFormat>
  <Paragraphs>40</Paragraphs>
  <Slides>19</Slides>
  <Notes>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SimSun</vt:lpstr>
      <vt:lpstr>Arial</vt:lpstr>
      <vt:lpstr>Calibri</vt:lpstr>
      <vt:lpstr>Tahoma</vt:lpstr>
      <vt:lpstr>Times New Roman</vt:lpstr>
      <vt:lpstr>1_Office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9Slide.vn</Manager>
  <Company>9Slide.vn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9Slide.vn</dc:subject>
  <dc:creator>huong</dc:creator>
  <dc:description>9Slide.vn</dc:description>
  <cp:lastModifiedBy>Administrator</cp:lastModifiedBy>
  <cp:revision>41</cp:revision>
  <dcterms:created xsi:type="dcterms:W3CDTF">2023-08-22T06:59:46Z</dcterms:created>
  <dcterms:modified xsi:type="dcterms:W3CDTF">2024-11-24T04:20:56Z</dcterms:modified>
  <cp:category>9Slide.vn</cp:category>
</cp:coreProperties>
</file>