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5" r:id="rId2"/>
  </p:sldMasterIdLst>
  <p:notesMasterIdLst>
    <p:notesMasterId r:id="rId20"/>
  </p:notesMasterIdLst>
  <p:sldIdLst>
    <p:sldId id="374" r:id="rId3"/>
    <p:sldId id="375" r:id="rId4"/>
    <p:sldId id="314" r:id="rId5"/>
    <p:sldId id="315" r:id="rId6"/>
    <p:sldId id="316" r:id="rId7"/>
    <p:sldId id="317" r:id="rId8"/>
    <p:sldId id="318" r:id="rId9"/>
    <p:sldId id="319" r:id="rId10"/>
    <p:sldId id="292" r:id="rId11"/>
    <p:sldId id="268" r:id="rId12"/>
    <p:sldId id="379" r:id="rId13"/>
    <p:sldId id="380" r:id="rId14"/>
    <p:sldId id="381" r:id="rId15"/>
    <p:sldId id="388" r:id="rId16"/>
    <p:sldId id="275" r:id="rId17"/>
    <p:sldId id="303" r:id="rId18"/>
    <p:sldId id="378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43EDF-88CC-41CB-AF5E-78237F780FF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BAF9A-A9A8-426B-B71E-73FBC8764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91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BAF9A-A9A8-426B-B71E-73FBC87640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85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BAF9A-A9A8-426B-B71E-73FBC87640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69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BAF9A-A9A8-426B-B71E-73FBC87640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86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BAF9A-A9A8-426B-B71E-73FBC87640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93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BAF9A-A9A8-426B-B71E-73FBC876403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745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BAF9A-A9A8-426B-B71E-73FBC87640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776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BAF9A-A9A8-426B-B71E-73FBC876403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50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BAF9A-A9A8-426B-B71E-73FBC87640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12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BAF9A-A9A8-426B-B71E-73FBC87640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41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BAF9A-A9A8-426B-B71E-73FBC87640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07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BAF9A-A9A8-426B-B71E-73FBC87640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83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BAF9A-A9A8-426B-B71E-73FBC87640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03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BAF9A-A9A8-426B-B71E-73FBC87640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3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BAF9A-A9A8-426B-B71E-73FBC87640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29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250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640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163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054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967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603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04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759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269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72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508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875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8896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6249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492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076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6609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4967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4015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9776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2882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801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651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523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95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206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043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414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285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139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829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33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158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70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0632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1916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61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81C85-F3EA-361E-6ED5-823889582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AFFB6-148B-572B-9C71-483563A07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F9638-B11E-71C6-E1A3-BC44CC46D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F6B6-3DB1-4C9B-8CF6-7D0B76FFAAF6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FC214-FD0B-FDA6-F635-21E668145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7494A-5270-8904-08C1-91ADB17B3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0741-EE23-4F99-BB4A-7A9DEF8115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49675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760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82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218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347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54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8316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929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233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359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065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884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56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0355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498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4738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137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A7CFAF1-F942-A095-FE86-BBBC38E2D4C3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4254" y="0"/>
            <a:ext cx="1728282" cy="172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021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72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1.xml"/><Relationship Id="rId5" Type="http://schemas.openxmlformats.org/officeDocument/2006/relationships/image" Target="../media/image19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microsoft.com/office/2007/relationships/hdphoto" Target="../media/hdphoto5.wdp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3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4.xml"/><Relationship Id="rId5" Type="http://schemas.openxmlformats.org/officeDocument/2006/relationships/image" Target="../media/image19.png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5.xml"/><Relationship Id="rId5" Type="http://schemas.openxmlformats.org/officeDocument/2006/relationships/image" Target="../media/image22.png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15.xml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25.svg"/><Relationship Id="rId5" Type="http://schemas.openxmlformats.org/officeDocument/2006/relationships/audio" Target="../media/media2.mp3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19" Type="http://schemas.microsoft.com/office/2007/relationships/hdphoto" Target="../media/hdphoto6.wdp"/><Relationship Id="rId4" Type="http://schemas.microsoft.com/office/2007/relationships/media" Target="../media/media2.mp3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16.xml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25.svg"/><Relationship Id="rId5" Type="http://schemas.openxmlformats.org/officeDocument/2006/relationships/audio" Target="../media/media2.mp3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19" Type="http://schemas.microsoft.com/office/2007/relationships/hdphoto" Target="../media/hdphoto6.wdp"/><Relationship Id="rId4" Type="http://schemas.microsoft.com/office/2007/relationships/media" Target="../media/media2.mp3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8.xml"/><Relationship Id="rId5" Type="http://schemas.openxmlformats.org/officeDocument/2006/relationships/image" Target="../media/image33.pn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3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2.wdp"/><Relationship Id="rId3" Type="http://schemas.openxmlformats.org/officeDocument/2006/relationships/notesSlide" Target="../notesSlides/notesSlide3.xml"/><Relationship Id="rId7" Type="http://schemas.openxmlformats.org/officeDocument/2006/relationships/slide" Target="slide4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11" Type="http://schemas.openxmlformats.org/officeDocument/2006/relationships/slide" Target="slide8.xml"/><Relationship Id="rId5" Type="http://schemas.openxmlformats.org/officeDocument/2006/relationships/image" Target="../media/image12.png"/><Relationship Id="rId10" Type="http://schemas.openxmlformats.org/officeDocument/2006/relationships/slide" Target="slide7.xml"/><Relationship Id="rId4" Type="http://schemas.openxmlformats.org/officeDocument/2006/relationships/image" Target="../media/image11.jpg"/><Relationship Id="rId9" Type="http://schemas.openxmlformats.org/officeDocument/2006/relationships/slide" Target="slide6.xml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.xml"/><Relationship Id="rId6" Type="http://schemas.openxmlformats.org/officeDocument/2006/relationships/slide" Target="slide3.xml"/><Relationship Id="rId5" Type="http://schemas.openxmlformats.org/officeDocument/2006/relationships/image" Target="../media/image11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6.xml"/><Relationship Id="rId6" Type="http://schemas.openxmlformats.org/officeDocument/2006/relationships/slide" Target="slide3.xml"/><Relationship Id="rId5" Type="http://schemas.openxmlformats.org/officeDocument/2006/relationships/image" Target="../media/image11.jp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7.xml"/><Relationship Id="rId6" Type="http://schemas.openxmlformats.org/officeDocument/2006/relationships/slide" Target="slide3.xml"/><Relationship Id="rId5" Type="http://schemas.openxmlformats.org/officeDocument/2006/relationships/image" Target="../media/image11.jp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8.xml"/><Relationship Id="rId6" Type="http://schemas.openxmlformats.org/officeDocument/2006/relationships/slide" Target="slide3.xml"/><Relationship Id="rId5" Type="http://schemas.openxmlformats.org/officeDocument/2006/relationships/image" Target="../media/image11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9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11.jp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0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C8994B-D1FE-4397-9D1B-786D35BC3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B00EE96C-1E81-3E36-F0A9-5DCB6F2DA0E9}"/>
              </a:ext>
            </a:extLst>
          </p:cNvPr>
          <p:cNvSpPr/>
          <p:nvPr/>
        </p:nvSpPr>
        <p:spPr>
          <a:xfrm>
            <a:off x="1371600" y="367694"/>
            <a:ext cx="10115550" cy="5920007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/>
            <a:endParaRPr lang="en-US" sz="320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4866D79-9D10-41E9-8E4D-2D6760BD4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635" y="570299"/>
            <a:ext cx="2698729" cy="12436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A86590-2BB1-A7A2-D4DD-5544EAF8B7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238" y="1272693"/>
            <a:ext cx="8574273" cy="3163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F9683F-0B96-3C25-A9A2-B16C6DC4D8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2650" y="3963135"/>
            <a:ext cx="2334970" cy="1072989"/>
          </a:xfrm>
          <a:prstGeom prst="rect">
            <a:avLst/>
          </a:prstGeom>
        </p:spPr>
      </p:pic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4CBE417C-6189-2A85-374C-67336D25E144}"/>
              </a:ext>
            </a:extLst>
          </p:cNvPr>
          <p:cNvSpPr/>
          <p:nvPr/>
        </p:nvSpPr>
        <p:spPr>
          <a:xfrm>
            <a:off x="4039340" y="4857576"/>
            <a:ext cx="4483223" cy="966670"/>
          </a:xfrm>
          <a:prstGeom prst="horizontalScrol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5305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5EA9B4-B1E7-4EDD-9523-DD37EA8AC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542CAB-50E1-487D-811D-6E0400C758A2}"/>
              </a:ext>
            </a:extLst>
          </p:cNvPr>
          <p:cNvSpPr/>
          <p:nvPr/>
        </p:nvSpPr>
        <p:spPr>
          <a:xfrm>
            <a:off x="488067" y="657982"/>
            <a:ext cx="11459900" cy="56702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93F7253-0C6B-CAE1-4F3F-F80475F86FD6}"/>
              </a:ext>
            </a:extLst>
          </p:cNvPr>
          <p:cNvSpPr/>
          <p:nvPr/>
        </p:nvSpPr>
        <p:spPr>
          <a:xfrm>
            <a:off x="1048844" y="167764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2F70B-6CD1-86BD-F5AC-28072DCF6E30}"/>
              </a:ext>
            </a:extLst>
          </p:cNvPr>
          <p:cNvSpPr txBox="1"/>
          <p:nvPr/>
        </p:nvSpPr>
        <p:spPr>
          <a:xfrm>
            <a:off x="1486166" y="1677648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225993-0DFA-501E-0E2E-DC157CED2A86}"/>
              </a:ext>
            </a:extLst>
          </p:cNvPr>
          <p:cNvGrpSpPr/>
          <p:nvPr/>
        </p:nvGrpSpPr>
        <p:grpSpPr>
          <a:xfrm>
            <a:off x="2231220" y="2555444"/>
            <a:ext cx="7625667" cy="658838"/>
            <a:chOff x="1824226" y="3918823"/>
            <a:chExt cx="7625667" cy="65883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1504A11-3132-DE12-BA84-7E21A3083345}"/>
                </a:ext>
              </a:extLst>
            </p:cNvPr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 + 43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493610-F046-C5CA-64C5-7432EBB4D068}"/>
                </a:ext>
              </a:extLst>
            </p:cNvPr>
            <p:cNvSpPr/>
            <p:nvPr/>
          </p:nvSpPr>
          <p:spPr>
            <a:xfrm>
              <a:off x="3901137" y="3918825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43 + 47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19C7A2A-0BA8-DC4E-DA3A-BDB19A4DE363}"/>
                </a:ext>
              </a:extLst>
            </p:cNvPr>
            <p:cNvSpPr/>
            <p:nvPr/>
          </p:nvSpPr>
          <p:spPr>
            <a:xfrm>
              <a:off x="5978048" y="3918824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65 + 28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2FFE00-38C1-4C7B-66FE-38F8023B84F1}"/>
                </a:ext>
              </a:extLst>
            </p:cNvPr>
            <p:cNvSpPr/>
            <p:nvPr/>
          </p:nvSpPr>
          <p:spPr>
            <a:xfrm>
              <a:off x="8054959" y="3918823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28 + 65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797EF0-698C-7DE7-8F2B-4CBBBA95F410}"/>
              </a:ext>
            </a:extLst>
          </p:cNvPr>
          <p:cNvGrpSpPr/>
          <p:nvPr/>
        </p:nvGrpSpPr>
        <p:grpSpPr>
          <a:xfrm>
            <a:off x="2330767" y="3058087"/>
            <a:ext cx="837249" cy="1312215"/>
            <a:chOff x="1933616" y="4498692"/>
            <a:chExt cx="837249" cy="131221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F24AF3C-AF58-C944-3549-9A5ABBF403F2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0C1345A-C53A-FA31-AAF3-C4C3F8460CA4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3CAD10E-4001-4500-8F3D-C9D46B2E213A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E24444B-FFF5-2E12-90ED-FDFD5F5C14B5}"/>
              </a:ext>
            </a:extLst>
          </p:cNvPr>
          <p:cNvGrpSpPr/>
          <p:nvPr/>
        </p:nvGrpSpPr>
        <p:grpSpPr>
          <a:xfrm>
            <a:off x="4413608" y="3051037"/>
            <a:ext cx="837249" cy="1312215"/>
            <a:chOff x="1933616" y="4498692"/>
            <a:chExt cx="837249" cy="131221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8A2637-4394-529E-78DA-FDE791A1580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FBD7E90-AA20-16F7-99E0-8F169B9365B2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B94AA32-B61C-E87C-4818-47A4A71B4993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C667D5-73F1-A7CA-CD90-0BFAD00A8075}"/>
              </a:ext>
            </a:extLst>
          </p:cNvPr>
          <p:cNvGrpSpPr/>
          <p:nvPr/>
        </p:nvGrpSpPr>
        <p:grpSpPr>
          <a:xfrm>
            <a:off x="6496449" y="3058087"/>
            <a:ext cx="837249" cy="1312215"/>
            <a:chOff x="1933616" y="4498692"/>
            <a:chExt cx="837249" cy="131221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1E9456F-7497-FA3E-EA3D-56EED8CDB4C8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28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7096F96-66B4-C392-4FC1-39C5DC1C54E0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E08D51C-7441-B260-0DF3-1F89471E758F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1FCF4EF-676C-F6C5-D952-89723491E0F1}"/>
              </a:ext>
            </a:extLst>
          </p:cNvPr>
          <p:cNvGrpSpPr/>
          <p:nvPr/>
        </p:nvGrpSpPr>
        <p:grpSpPr>
          <a:xfrm>
            <a:off x="8579290" y="3051037"/>
            <a:ext cx="837249" cy="1312215"/>
            <a:chOff x="1933616" y="4498692"/>
            <a:chExt cx="837249" cy="131221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8466045-C748-04F6-87C8-5A00B391FDF9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0088109-ADE1-2E85-5B7B-AD50798C3934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98E2EB-A4A0-17FD-BFF5-8C5C6D1D9208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7CC0D21-163A-19AB-6407-19F6F0F96FF2}"/>
              </a:ext>
            </a:extLst>
          </p:cNvPr>
          <p:cNvSpPr txBox="1"/>
          <p:nvPr/>
        </p:nvSpPr>
        <p:spPr>
          <a:xfrm>
            <a:off x="2528097" y="439917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75093E-95C9-B11C-A50B-54BE0571AF4D}"/>
              </a:ext>
            </a:extLst>
          </p:cNvPr>
          <p:cNvSpPr txBox="1"/>
          <p:nvPr/>
        </p:nvSpPr>
        <p:spPr>
          <a:xfrm>
            <a:off x="4610938" y="4368301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C9E778-E4A3-55BB-646E-4BE6F6C0B000}"/>
              </a:ext>
            </a:extLst>
          </p:cNvPr>
          <p:cNvSpPr txBox="1"/>
          <p:nvPr/>
        </p:nvSpPr>
        <p:spPr>
          <a:xfrm>
            <a:off x="6693779" y="439917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7B934A-2715-8037-8721-66E814DC68A6}"/>
              </a:ext>
            </a:extLst>
          </p:cNvPr>
          <p:cNvSpPr txBox="1"/>
          <p:nvPr/>
        </p:nvSpPr>
        <p:spPr>
          <a:xfrm>
            <a:off x="8776620" y="4399178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93</a:t>
            </a:r>
          </a:p>
        </p:txBody>
      </p:sp>
      <p:pic>
        <p:nvPicPr>
          <p:cNvPr id="36" name="Picture 35" descr="C:\Users\TUAN\Downloads\Luyện tập 1.png">
            <a:extLst>
              <a:ext uri="{FF2B5EF4-FFF2-40B4-BE49-F238E27FC236}">
                <a16:creationId xmlns:a16="http://schemas.microsoft.com/office/drawing/2014/main" id="{9379E9D6-01CD-92C0-2A7F-B496BBD5B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4580" y="541463"/>
            <a:ext cx="2237784" cy="863493"/>
          </a:xfrm>
          <a:prstGeom prst="rect">
            <a:avLst/>
          </a:prstGeom>
          <a:noFill/>
        </p:spPr>
      </p:pic>
      <p:sp>
        <p:nvSpPr>
          <p:cNvPr id="37" name="Arrow: Right 36">
            <a:extLst>
              <a:ext uri="{FF2B5EF4-FFF2-40B4-BE49-F238E27FC236}">
                <a16:creationId xmlns:a16="http://schemas.microsoft.com/office/drawing/2014/main" id="{FCDCF673-56EF-98CE-A585-72B536D61866}"/>
              </a:ext>
            </a:extLst>
          </p:cNvPr>
          <p:cNvSpPr/>
          <p:nvPr/>
        </p:nvSpPr>
        <p:spPr>
          <a:xfrm>
            <a:off x="1540587" y="5187010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5AE6D38-30BD-393A-CA47-AE547CD45678}"/>
              </a:ext>
            </a:extLst>
          </p:cNvPr>
          <p:cNvSpPr txBox="1"/>
          <p:nvPr/>
        </p:nvSpPr>
        <p:spPr>
          <a:xfrm>
            <a:off x="2772042" y="5128600"/>
            <a:ext cx="76313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Trong một tổng, khi đổi chỗ các số hạng cho nhau thì kết quả không thay đổi.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9386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32" grpId="0"/>
      <p:bldP spid="33" grpId="0"/>
      <p:bldP spid="34" grpId="0"/>
      <p:bldP spid="35" grpId="0"/>
      <p:bldP spid="37" grpId="0" animBg="1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5EA9B4-B1E7-4EDD-9523-DD37EA8AC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542CAB-50E1-487D-811D-6E0400C758A2}"/>
              </a:ext>
            </a:extLst>
          </p:cNvPr>
          <p:cNvSpPr/>
          <p:nvPr/>
        </p:nvSpPr>
        <p:spPr>
          <a:xfrm>
            <a:off x="488067" y="247650"/>
            <a:ext cx="11459900" cy="60805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E597FF5-9EAA-000D-D98D-14FB042382B7}"/>
              </a:ext>
            </a:extLst>
          </p:cNvPr>
          <p:cNvSpPr/>
          <p:nvPr/>
        </p:nvSpPr>
        <p:spPr>
          <a:xfrm>
            <a:off x="1047750" y="707436"/>
            <a:ext cx="570795" cy="53081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E4847B-1704-DA03-288D-879712DF0F97}"/>
              </a:ext>
            </a:extLst>
          </p:cNvPr>
          <p:cNvSpPr txBox="1"/>
          <p:nvPr/>
        </p:nvSpPr>
        <p:spPr>
          <a:xfrm>
            <a:off x="1656645" y="593137"/>
            <a:ext cx="9611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Nêu tên các tàu ngầm theo thứ tự kết quả của phép tính từ bé đến lớn.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73B7CA-92ED-CC10-BE14-8BC2CCEF2BE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8855" y="1509859"/>
            <a:ext cx="6884139" cy="416151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AFF7EE-8776-3399-7EED-6D5202A25F18}"/>
              </a:ext>
            </a:extLst>
          </p:cNvPr>
          <p:cNvGrpSpPr/>
          <p:nvPr/>
        </p:nvGrpSpPr>
        <p:grpSpPr>
          <a:xfrm>
            <a:off x="3418972" y="3172014"/>
            <a:ext cx="807151" cy="662828"/>
            <a:chOff x="1750173" y="2926500"/>
            <a:chExt cx="807151" cy="66282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2D8DBBA-4D4A-03B6-9E53-49E9E7DD5D6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836365-13BD-5D41-4C9B-7A0BA490452A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4470A1D-8ADE-807F-8AA6-EE64A07CEA8E}"/>
              </a:ext>
            </a:extLst>
          </p:cNvPr>
          <p:cNvGrpSpPr/>
          <p:nvPr/>
        </p:nvGrpSpPr>
        <p:grpSpPr>
          <a:xfrm>
            <a:off x="6358735" y="2302483"/>
            <a:ext cx="793899" cy="662828"/>
            <a:chOff x="1750173" y="2926500"/>
            <a:chExt cx="793899" cy="66282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76BFA5F-610D-6819-9C62-F153DDC4D2F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D783066-E326-8164-3503-24AC640AE7C2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B18B658-732A-8582-CE4D-BB8C1DCBB056}"/>
              </a:ext>
            </a:extLst>
          </p:cNvPr>
          <p:cNvGrpSpPr/>
          <p:nvPr/>
        </p:nvGrpSpPr>
        <p:grpSpPr>
          <a:xfrm>
            <a:off x="7849605" y="4416205"/>
            <a:ext cx="793899" cy="662828"/>
            <a:chOff x="1750173" y="2926500"/>
            <a:chExt cx="793899" cy="662828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BCA84F4-4569-264E-304D-7BC8391D9EEB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8F4729-96BC-D334-FF1A-79250DDF3180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66A1820-D166-D757-F784-C047CEB70DA8}"/>
              </a:ext>
            </a:extLst>
          </p:cNvPr>
          <p:cNvGrpSpPr/>
          <p:nvPr/>
        </p:nvGrpSpPr>
        <p:grpSpPr>
          <a:xfrm>
            <a:off x="3853869" y="4474547"/>
            <a:ext cx="793899" cy="662828"/>
            <a:chOff x="1750173" y="2926500"/>
            <a:chExt cx="793899" cy="66282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39F0F3F-8E7D-5DC0-3337-9F11B8858E7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7A5D0F1-78C1-A94D-8F2A-91323F6B3D50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929303D1-988F-2CC8-68EA-A64E65EF4D39}"/>
              </a:ext>
            </a:extLst>
          </p:cNvPr>
          <p:cNvSpPr/>
          <p:nvPr/>
        </p:nvSpPr>
        <p:spPr>
          <a:xfrm>
            <a:off x="2725444" y="5682529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E0F96F0-4498-2FE5-8D44-6F98DCF96977}"/>
              </a:ext>
            </a:extLst>
          </p:cNvPr>
          <p:cNvGrpSpPr/>
          <p:nvPr/>
        </p:nvGrpSpPr>
        <p:grpSpPr>
          <a:xfrm>
            <a:off x="4177838" y="5606966"/>
            <a:ext cx="780648" cy="662828"/>
            <a:chOff x="1710416" y="2926500"/>
            <a:chExt cx="780648" cy="662828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23705FB-D3DD-230C-5871-A7E6D7DE8937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8C23680-D160-670C-2D80-15169A269179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B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AC3B4B2-0068-EADD-B0F3-6E9823C96D6D}"/>
              </a:ext>
            </a:extLst>
          </p:cNvPr>
          <p:cNvGrpSpPr/>
          <p:nvPr/>
        </p:nvGrpSpPr>
        <p:grpSpPr>
          <a:xfrm>
            <a:off x="5370808" y="5606966"/>
            <a:ext cx="780648" cy="662828"/>
            <a:chOff x="1710416" y="2926500"/>
            <a:chExt cx="780648" cy="66282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43A5ACB-6F8E-2F6C-86C1-968C12A387F3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rgbClr val="F35757"/>
            </a:solidFill>
            <a:ln w="28575">
              <a:solidFill>
                <a:srgbClr val="F357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35757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BABF937-16F2-9BFC-151E-923348D08338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1869283-F889-D8B3-FCB5-A9ACAD9F36A1}"/>
              </a:ext>
            </a:extLst>
          </p:cNvPr>
          <p:cNvGrpSpPr/>
          <p:nvPr/>
        </p:nvGrpSpPr>
        <p:grpSpPr>
          <a:xfrm>
            <a:off x="6571035" y="5606966"/>
            <a:ext cx="780648" cy="662828"/>
            <a:chOff x="1710416" y="2926500"/>
            <a:chExt cx="780648" cy="66282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0F98E73-E379-82B6-AF4A-0CAC958C2267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5E3B669-890B-00F5-73BB-8019627AFC15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A032F58-9B12-3A84-D9D9-ED998CDE3FB0}"/>
              </a:ext>
            </a:extLst>
          </p:cNvPr>
          <p:cNvGrpSpPr/>
          <p:nvPr/>
        </p:nvGrpSpPr>
        <p:grpSpPr>
          <a:xfrm>
            <a:off x="7889082" y="5606966"/>
            <a:ext cx="780648" cy="662828"/>
            <a:chOff x="1710416" y="2926500"/>
            <a:chExt cx="780648" cy="662828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F62EBED-D7AA-1874-4826-94B6B0CF322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17F238E-CDB7-23AA-2123-8500C067F3FA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85690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5EA9B4-B1E7-4EDD-9523-DD37EA8AC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542CAB-50E1-487D-811D-6E0400C758A2}"/>
              </a:ext>
            </a:extLst>
          </p:cNvPr>
          <p:cNvSpPr/>
          <p:nvPr/>
        </p:nvSpPr>
        <p:spPr>
          <a:xfrm>
            <a:off x="342900" y="361950"/>
            <a:ext cx="11605067" cy="63150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262CD3F-FDAE-9EA6-5C3F-44E1006D14F0}"/>
              </a:ext>
            </a:extLst>
          </p:cNvPr>
          <p:cNvSpPr/>
          <p:nvPr/>
        </p:nvSpPr>
        <p:spPr>
          <a:xfrm>
            <a:off x="2834684" y="75606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EDADF1-5E62-6145-65A7-11DDAEA1647F}"/>
              </a:ext>
            </a:extLst>
          </p:cNvPr>
          <p:cNvSpPr txBox="1"/>
          <p:nvPr/>
        </p:nvSpPr>
        <p:spPr>
          <a:xfrm>
            <a:off x="3272005" y="756062"/>
            <a:ext cx="7928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 câu trả lời đúng.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đường nào ngắn nhất để kiến vàng bò đến hạt gạo?</a:t>
            </a:r>
          </a:p>
        </p:txBody>
      </p:sp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CF466281-92A0-31EA-EE95-45305354C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2561" y="456403"/>
            <a:ext cx="2237784" cy="863493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BAA85D-0AF6-1055-6F11-AA3BEE3AA5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407"/>
          <a:stretch/>
        </p:blipFill>
        <p:spPr>
          <a:xfrm>
            <a:off x="602560" y="756062"/>
            <a:ext cx="6826349" cy="46296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F86BBE9-F137-CCEA-D485-C60EB90858F4}"/>
              </a:ext>
            </a:extLst>
          </p:cNvPr>
          <p:cNvGrpSpPr/>
          <p:nvPr/>
        </p:nvGrpSpPr>
        <p:grpSpPr>
          <a:xfrm>
            <a:off x="6844267" y="3790660"/>
            <a:ext cx="3810000" cy="2362644"/>
            <a:chOff x="7175500" y="3771090"/>
            <a:chExt cx="3810000" cy="236264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85B9C79-6A89-F3A0-F4EE-4242981C31CE}"/>
                </a:ext>
              </a:extLst>
            </p:cNvPr>
            <p:cNvSpPr/>
            <p:nvPr/>
          </p:nvSpPr>
          <p:spPr>
            <a:xfrm>
              <a:off x="7175500" y="3771090"/>
              <a:ext cx="3810000" cy="609600"/>
            </a:xfrm>
            <a:prstGeom prst="rect">
              <a:avLst/>
            </a:prstGeom>
            <a:solidFill>
              <a:srgbClr val="EF4136"/>
            </a:solidFill>
            <a:ln>
              <a:solidFill>
                <a:srgbClr val="EF41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A. Đường màu đỏ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80427C-1247-19B2-5A50-EC7400EB658C}"/>
                </a:ext>
              </a:extLst>
            </p:cNvPr>
            <p:cNvSpPr/>
            <p:nvPr/>
          </p:nvSpPr>
          <p:spPr>
            <a:xfrm>
              <a:off x="7175500" y="4647612"/>
              <a:ext cx="3810000" cy="609600"/>
            </a:xfrm>
            <a:prstGeom prst="rect">
              <a:avLst/>
            </a:prstGeom>
            <a:solidFill>
              <a:srgbClr val="007DC9"/>
            </a:solidFill>
            <a:ln>
              <a:solidFill>
                <a:srgbClr val="007D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B. Đường màu xanh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B981B5C-D187-9E86-36E8-BB83FC556B96}"/>
                </a:ext>
              </a:extLst>
            </p:cNvPr>
            <p:cNvSpPr/>
            <p:nvPr/>
          </p:nvSpPr>
          <p:spPr>
            <a:xfrm>
              <a:off x="7175500" y="5524134"/>
              <a:ext cx="3810000" cy="609600"/>
            </a:xfrm>
            <a:prstGeom prst="rect">
              <a:avLst/>
            </a:prstGeom>
            <a:solidFill>
              <a:srgbClr val="6D6E72"/>
            </a:solidFill>
            <a:ln>
              <a:solidFill>
                <a:srgbClr val="6D6E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C. Đường màu đen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192DF2A-DA59-D423-D96B-E7D61CBC7EE2}"/>
              </a:ext>
            </a:extLst>
          </p:cNvPr>
          <p:cNvSpPr/>
          <p:nvPr/>
        </p:nvSpPr>
        <p:spPr>
          <a:xfrm>
            <a:off x="7499566" y="1523679"/>
            <a:ext cx="2499402" cy="658835"/>
          </a:xfrm>
          <a:prstGeom prst="rect">
            <a:avLst/>
          </a:prstGeom>
          <a:solidFill>
            <a:srgbClr val="FFFF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48 + 32=       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DF51D6-733E-390F-4831-F6253FA848A7}"/>
              </a:ext>
            </a:extLst>
          </p:cNvPr>
          <p:cNvSpPr txBox="1"/>
          <p:nvPr/>
        </p:nvSpPr>
        <p:spPr>
          <a:xfrm>
            <a:off x="9194806" y="1597739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FE5233-3276-0289-2643-426B25DCB582}"/>
              </a:ext>
            </a:extLst>
          </p:cNvPr>
          <p:cNvSpPr/>
          <p:nvPr/>
        </p:nvSpPr>
        <p:spPr>
          <a:xfrm>
            <a:off x="7499566" y="2145710"/>
            <a:ext cx="2499402" cy="658835"/>
          </a:xfrm>
          <a:prstGeom prst="rect">
            <a:avLst/>
          </a:prstGeom>
          <a:solidFill>
            <a:srgbClr val="FFFF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34 + 34=       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72E6C7-8794-F467-D2C9-9990C659D8C9}"/>
              </a:ext>
            </a:extLst>
          </p:cNvPr>
          <p:cNvSpPr txBox="1"/>
          <p:nvPr/>
        </p:nvSpPr>
        <p:spPr>
          <a:xfrm>
            <a:off x="9194806" y="221977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68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32B5E9-3DA5-4201-FF21-67D644558105}"/>
              </a:ext>
            </a:extLst>
          </p:cNvPr>
          <p:cNvSpPr/>
          <p:nvPr/>
        </p:nvSpPr>
        <p:spPr>
          <a:xfrm>
            <a:off x="7499566" y="2782285"/>
            <a:ext cx="2499402" cy="658835"/>
          </a:xfrm>
          <a:prstGeom prst="rect">
            <a:avLst/>
          </a:prstGeom>
          <a:solidFill>
            <a:srgbClr val="FFFF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32 + 48=       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F705E6-919B-C489-AD62-E77B37923EEC}"/>
              </a:ext>
            </a:extLst>
          </p:cNvPr>
          <p:cNvSpPr txBox="1"/>
          <p:nvPr/>
        </p:nvSpPr>
        <p:spPr>
          <a:xfrm>
            <a:off x="9194806" y="285634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80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3D95C06-1307-09A7-7EA9-A04D94BFFBE0}"/>
              </a:ext>
            </a:extLst>
          </p:cNvPr>
          <p:cNvSpPr/>
          <p:nvPr/>
        </p:nvSpPr>
        <p:spPr>
          <a:xfrm>
            <a:off x="6729591" y="4579246"/>
            <a:ext cx="660400" cy="8309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2850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8" grpId="0" animBg="1"/>
      <p:bldP spid="21" grpId="0"/>
      <p:bldP spid="22" grpId="0" animBg="1"/>
      <p:bldP spid="23" grpId="0"/>
      <p:bldP spid="24" grpId="0" animBg="1"/>
      <p:bldP spid="25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5EA9B4-B1E7-4EDD-9523-DD37EA8AC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542CAB-50E1-487D-811D-6E0400C758A2}"/>
              </a:ext>
            </a:extLst>
          </p:cNvPr>
          <p:cNvSpPr/>
          <p:nvPr/>
        </p:nvSpPr>
        <p:spPr>
          <a:xfrm>
            <a:off x="488067" y="657982"/>
            <a:ext cx="11459900" cy="56702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F07193A-934C-3471-A53C-138ADACA521C}"/>
              </a:ext>
            </a:extLst>
          </p:cNvPr>
          <p:cNvSpPr/>
          <p:nvPr/>
        </p:nvSpPr>
        <p:spPr>
          <a:xfrm>
            <a:off x="1362334" y="1502218"/>
            <a:ext cx="596485" cy="54807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3BAFDB-EE0F-A0CC-9F3F-45373E1B0F47}"/>
              </a:ext>
            </a:extLst>
          </p:cNvPr>
          <p:cNvSpPr txBox="1"/>
          <p:nvPr/>
        </p:nvSpPr>
        <p:spPr>
          <a:xfrm>
            <a:off x="1958820" y="1502218"/>
            <a:ext cx="1117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F4A9C35-4A13-74A5-30E6-FA8C35698FD6}"/>
              </a:ext>
            </a:extLst>
          </p:cNvPr>
          <p:cNvGrpSpPr/>
          <p:nvPr/>
        </p:nvGrpSpPr>
        <p:grpSpPr>
          <a:xfrm>
            <a:off x="3832085" y="1794606"/>
            <a:ext cx="5293374" cy="670480"/>
            <a:chOff x="1824226" y="3918826"/>
            <a:chExt cx="4122727" cy="67048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E86893-AA9D-C3C8-A0FC-534A3083A911}"/>
                </a:ext>
              </a:extLst>
            </p:cNvPr>
            <p:cNvSpPr/>
            <p:nvPr/>
          </p:nvSpPr>
          <p:spPr>
            <a:xfrm>
              <a:off x="1824226" y="3918826"/>
              <a:ext cx="1560867" cy="6588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23 + 27 + 1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5E64FEA-92B7-001E-5864-4C71399FE512}"/>
                </a:ext>
              </a:extLst>
            </p:cNvPr>
            <p:cNvSpPr/>
            <p:nvPr/>
          </p:nvSpPr>
          <p:spPr>
            <a:xfrm>
              <a:off x="4386086" y="3930471"/>
              <a:ext cx="1560867" cy="6588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45 + 45 + 2</a:t>
              </a:r>
            </a:p>
          </p:txBody>
        </p:sp>
      </p:grpSp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37C6A308-C0EA-62CE-418E-DB654061A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98735" y="573289"/>
            <a:ext cx="2237784" cy="863493"/>
          </a:xfrm>
          <a:prstGeom prst="rect">
            <a:avLst/>
          </a:prstGeom>
          <a:noFill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92F184C-4C07-E32F-8140-85ABF53CAEC0}"/>
              </a:ext>
            </a:extLst>
          </p:cNvPr>
          <p:cNvGrpSpPr/>
          <p:nvPr/>
        </p:nvGrpSpPr>
        <p:grpSpPr>
          <a:xfrm>
            <a:off x="3912470" y="4016221"/>
            <a:ext cx="5212989" cy="658836"/>
            <a:chOff x="2472315" y="3683932"/>
            <a:chExt cx="5212989" cy="65883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C98E51-219C-669C-43C1-F3D63C1EC6E5}"/>
                </a:ext>
              </a:extLst>
            </p:cNvPr>
            <p:cNvSpPr/>
            <p:nvPr/>
          </p:nvSpPr>
          <p:spPr>
            <a:xfrm>
              <a:off x="2472315" y="3683933"/>
              <a:ext cx="2004075" cy="6588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58 + 12 + 3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C37EF84-E306-BFFC-BC55-F79561ADD2AE}"/>
                </a:ext>
              </a:extLst>
            </p:cNvPr>
            <p:cNvSpPr/>
            <p:nvPr/>
          </p:nvSpPr>
          <p:spPr>
            <a:xfrm>
              <a:off x="5707903" y="3683932"/>
              <a:ext cx="1977401" cy="6588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69 + 11 + 4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3A8D132-BB02-48F0-CE89-1506F578843D}"/>
              </a:ext>
            </a:extLst>
          </p:cNvPr>
          <p:cNvSpPr txBox="1"/>
          <p:nvPr/>
        </p:nvSpPr>
        <p:spPr>
          <a:xfrm>
            <a:off x="3636519" y="2465086"/>
            <a:ext cx="2199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50    + 1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C7ACC1-4C2E-F372-41B3-DAD0874031A5}"/>
              </a:ext>
            </a:extLst>
          </p:cNvPr>
          <p:cNvSpPr txBox="1"/>
          <p:nvPr/>
        </p:nvSpPr>
        <p:spPr>
          <a:xfrm>
            <a:off x="3636519" y="3135178"/>
            <a:ext cx="1888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      51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0E2DFF-E41D-9D12-4AF1-83E7FC52F905}"/>
              </a:ext>
            </a:extLst>
          </p:cNvPr>
          <p:cNvSpPr txBox="1"/>
          <p:nvPr/>
        </p:nvSpPr>
        <p:spPr>
          <a:xfrm>
            <a:off x="6925819" y="2465086"/>
            <a:ext cx="2199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90    + 2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527DA8-71F5-B771-D2ED-17936456714A}"/>
              </a:ext>
            </a:extLst>
          </p:cNvPr>
          <p:cNvSpPr txBox="1"/>
          <p:nvPr/>
        </p:nvSpPr>
        <p:spPr>
          <a:xfrm>
            <a:off x="6925819" y="3135178"/>
            <a:ext cx="1888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      92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25B980-9663-1091-92E5-22DE5C7BBC9B}"/>
              </a:ext>
            </a:extLst>
          </p:cNvPr>
          <p:cNvSpPr txBox="1"/>
          <p:nvPr/>
        </p:nvSpPr>
        <p:spPr>
          <a:xfrm>
            <a:off x="3636519" y="4771271"/>
            <a:ext cx="2199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70    + 3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8D0C4A-2E26-01A9-294F-6459AEB28604}"/>
              </a:ext>
            </a:extLst>
          </p:cNvPr>
          <p:cNvSpPr txBox="1"/>
          <p:nvPr/>
        </p:nvSpPr>
        <p:spPr>
          <a:xfrm>
            <a:off x="3636519" y="5441363"/>
            <a:ext cx="1888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      73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C871A7-44D8-9DA9-25D3-909895EBA75C}"/>
              </a:ext>
            </a:extLst>
          </p:cNvPr>
          <p:cNvSpPr txBox="1"/>
          <p:nvPr/>
        </p:nvSpPr>
        <p:spPr>
          <a:xfrm>
            <a:off x="6925819" y="4771269"/>
            <a:ext cx="2199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80    + 4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275962-102F-28DB-EBF3-5C7508C3AC9E}"/>
              </a:ext>
            </a:extLst>
          </p:cNvPr>
          <p:cNvSpPr txBox="1"/>
          <p:nvPr/>
        </p:nvSpPr>
        <p:spPr>
          <a:xfrm>
            <a:off x="6925819" y="5441361"/>
            <a:ext cx="1888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      84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9940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C8994B-D1FE-4397-9D1B-786D35BC3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B00EE96C-1E81-3E36-F0A9-5DCB6F2DA0E9}"/>
              </a:ext>
            </a:extLst>
          </p:cNvPr>
          <p:cNvSpPr/>
          <p:nvPr/>
        </p:nvSpPr>
        <p:spPr>
          <a:xfrm>
            <a:off x="2456212" y="367695"/>
            <a:ext cx="7514920" cy="3851124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>
              <a:defRPr/>
            </a:pPr>
            <a:endParaRPr lang="en-US" sz="320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A21192-E4AA-A55F-05DF-D64491E6E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0270" y="1604670"/>
            <a:ext cx="7535309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4733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75AED04-EC33-40AA-8164-35BE8D9A1E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871855" y="481759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6600" b="1" dirty="0">
                <a:solidFill>
                  <a:srgbClr val="3E00FF"/>
                </a:solidFill>
                <a:latin typeface="Calibri" panose="020F0502020204030204"/>
                <a:sym typeface="Arial"/>
              </a:rPr>
              <a:t>14 + 16 + 2 = 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6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31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33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1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2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32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5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34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4" y="5108916"/>
            <a:ext cx="1486303" cy="11890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C832768-5663-4F26-BF46-42CCC4AE62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7478" y="632985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7478" y="1407241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7478" y="2181497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pt-BR" sz="6600" b="1" dirty="0">
                <a:solidFill>
                  <a:srgbClr val="3E00FF"/>
                </a:solidFill>
                <a:latin typeface="Calibri" panose="020F0502020204030204"/>
                <a:cs typeface="Arial"/>
                <a:sym typeface="Arial"/>
              </a:rPr>
              <a:t>42 + 8 + 9 = ?</a:t>
            </a:r>
            <a:endParaRPr lang="en-US" sz="6600" b="1" dirty="0">
              <a:solidFill>
                <a:sysClr val="windowText" lastClr="000000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6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59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61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1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60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5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  <a:sym typeface="Arial"/>
                </a:rPr>
                <a:t>62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  <a:sym typeface="Arial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50" y="2961445"/>
            <a:ext cx="1486303" cy="11890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25438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B1C243-87FF-4D9F-B68F-9492906C9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3E3481-7EB5-4C7E-BA13-40322B54D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060" y="499560"/>
            <a:ext cx="10981880" cy="16013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4483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AAFF75-6BFE-4AB0-93F0-105DC53832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17" b="11129"/>
          <a:stretch/>
        </p:blipFill>
        <p:spPr>
          <a:xfrm>
            <a:off x="-193525" y="-708781"/>
            <a:ext cx="12192000" cy="75667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ABE25C-BF6B-4A4A-91AE-0C6455BA8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0317" y="406080"/>
            <a:ext cx="8104319" cy="17883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555123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54" y="4592097"/>
            <a:ext cx="1784318" cy="23865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42" y="4592097"/>
            <a:ext cx="1784318" cy="23865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C063630-A061-49B6-995A-259314C22D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69" y="2660828"/>
            <a:ext cx="1784318" cy="23865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260" y="2695439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7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5817566" y="513024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3" name="Hộp Văn bản 12">
            <a:hlinkClick r:id="rId8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8168076" y="5123969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14" name="Hộp Văn bản 13">
            <a:hlinkClick r:id="rId9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9967640" y="322982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sp>
        <p:nvSpPr>
          <p:cNvPr id="15" name="Hộp Văn bản 14">
            <a:hlinkClick r:id="rId10" action="ppaction://hlinksldjump"/>
            <a:extLst>
              <a:ext uri="{FF2B5EF4-FFF2-40B4-BE49-F238E27FC236}">
                <a16:creationId xmlns:a16="http://schemas.microsoft.com/office/drawing/2014/main" id="{6780B284-B0CF-4E55-8A4C-6B5297CE68DB}"/>
              </a:ext>
            </a:extLst>
          </p:cNvPr>
          <p:cNvSpPr txBox="1"/>
          <p:nvPr/>
        </p:nvSpPr>
        <p:spPr>
          <a:xfrm>
            <a:off x="7174085" y="3199023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4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11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16312" y="2633125"/>
            <a:ext cx="4131681" cy="473053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2139526" y="725715"/>
            <a:ext cx="3678040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2260750" y="99343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thu hoạch bông hoa, các bạn hãy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 lời đúng các câu hỏi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6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25 kg + 25 kg = ?</a:t>
              </a:r>
              <a:endPara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6" name="Rectangle: Rounded Corners 24">
            <a:extLst>
              <a:ext uri="{FF2B5EF4-FFF2-40B4-BE49-F238E27FC236}">
                <a16:creationId xmlns:a16="http://schemas.microsoft.com/office/drawing/2014/main" id="{00B6319B-6FF4-02C5-8826-CFE6CDFD4B16}"/>
              </a:ext>
            </a:extLst>
          </p:cNvPr>
          <p:cNvSpPr/>
          <p:nvPr/>
        </p:nvSpPr>
        <p:spPr>
          <a:xfrm>
            <a:off x="5156255" y="2820630"/>
            <a:ext cx="2520895" cy="1437045"/>
          </a:xfrm>
          <a:custGeom>
            <a:avLst/>
            <a:gdLst>
              <a:gd name="connsiteX0" fmla="*/ 0 w 2520895"/>
              <a:gd name="connsiteY0" fmla="*/ 134564 h 1437045"/>
              <a:gd name="connsiteX1" fmla="*/ 77490 w 2520895"/>
              <a:gd name="connsiteY1" fmla="*/ 0 h 1437045"/>
              <a:gd name="connsiteX2" fmla="*/ 2443404 w 2520895"/>
              <a:gd name="connsiteY2" fmla="*/ 0 h 1437045"/>
              <a:gd name="connsiteX3" fmla="*/ 2520895 w 2520895"/>
              <a:gd name="connsiteY3" fmla="*/ 134564 h 1437045"/>
              <a:gd name="connsiteX4" fmla="*/ 2520895 w 2520895"/>
              <a:gd name="connsiteY4" fmla="*/ 1302480 h 1437045"/>
              <a:gd name="connsiteX5" fmla="*/ 2443404 w 2520895"/>
              <a:gd name="connsiteY5" fmla="*/ 1437045 h 1437045"/>
              <a:gd name="connsiteX6" fmla="*/ 77490 w 2520895"/>
              <a:gd name="connsiteY6" fmla="*/ 1437045 h 1437045"/>
              <a:gd name="connsiteX7" fmla="*/ 0 w 2520895"/>
              <a:gd name="connsiteY7" fmla="*/ 1302480 h 1437045"/>
              <a:gd name="connsiteX8" fmla="*/ 0 w 2520895"/>
              <a:gd name="connsiteY8" fmla="*/ 134564 h 1437045"/>
              <a:gd name="connsiteX0" fmla="*/ 0 w 2520895"/>
              <a:gd name="connsiteY0" fmla="*/ 134564 h 1437045"/>
              <a:gd name="connsiteX1" fmla="*/ 77490 w 2520895"/>
              <a:gd name="connsiteY1" fmla="*/ 0 h 1437045"/>
              <a:gd name="connsiteX2" fmla="*/ 2443404 w 2520895"/>
              <a:gd name="connsiteY2" fmla="*/ 0 h 1437045"/>
              <a:gd name="connsiteX3" fmla="*/ 2520895 w 2520895"/>
              <a:gd name="connsiteY3" fmla="*/ 134564 h 1437045"/>
              <a:gd name="connsiteX4" fmla="*/ 2520895 w 2520895"/>
              <a:gd name="connsiteY4" fmla="*/ 1302480 h 1437045"/>
              <a:gd name="connsiteX5" fmla="*/ 2443404 w 2520895"/>
              <a:gd name="connsiteY5" fmla="*/ 1437045 h 1437045"/>
              <a:gd name="connsiteX6" fmla="*/ 77490 w 2520895"/>
              <a:gd name="connsiteY6" fmla="*/ 1437045 h 1437045"/>
              <a:gd name="connsiteX7" fmla="*/ 0 w 2520895"/>
              <a:gd name="connsiteY7" fmla="*/ 1302480 h 1437045"/>
              <a:gd name="connsiteX8" fmla="*/ 0 w 2520895"/>
              <a:gd name="connsiteY8" fmla="*/ 134564 h 1437045"/>
              <a:gd name="connsiteX0" fmla="*/ 0 w 2520895"/>
              <a:gd name="connsiteY0" fmla="*/ 134564 h 1437045"/>
              <a:gd name="connsiteX1" fmla="*/ 77490 w 2520895"/>
              <a:gd name="connsiteY1" fmla="*/ 0 h 1437045"/>
              <a:gd name="connsiteX2" fmla="*/ 2443404 w 2520895"/>
              <a:gd name="connsiteY2" fmla="*/ 0 h 1437045"/>
              <a:gd name="connsiteX3" fmla="*/ 2520895 w 2520895"/>
              <a:gd name="connsiteY3" fmla="*/ 134564 h 1437045"/>
              <a:gd name="connsiteX4" fmla="*/ 2520895 w 2520895"/>
              <a:gd name="connsiteY4" fmla="*/ 1302480 h 1437045"/>
              <a:gd name="connsiteX5" fmla="*/ 2443404 w 2520895"/>
              <a:gd name="connsiteY5" fmla="*/ 1437045 h 1437045"/>
              <a:gd name="connsiteX6" fmla="*/ 77490 w 2520895"/>
              <a:gd name="connsiteY6" fmla="*/ 1437045 h 1437045"/>
              <a:gd name="connsiteX7" fmla="*/ 0 w 2520895"/>
              <a:gd name="connsiteY7" fmla="*/ 1302480 h 1437045"/>
              <a:gd name="connsiteX8" fmla="*/ 0 w 2520895"/>
              <a:gd name="connsiteY8" fmla="*/ 134564 h 143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0895" h="1437045" fill="none" extrusionOk="0">
                <a:moveTo>
                  <a:pt x="0" y="134564"/>
                </a:moveTo>
                <a:cubicBezTo>
                  <a:pt x="-7700" y="58666"/>
                  <a:pt x="44109" y="11082"/>
                  <a:pt x="77490" y="0"/>
                </a:cubicBezTo>
                <a:cubicBezTo>
                  <a:pt x="622028" y="161606"/>
                  <a:pt x="1694925" y="253586"/>
                  <a:pt x="2443404" y="0"/>
                </a:cubicBezTo>
                <a:cubicBezTo>
                  <a:pt x="2500397" y="25139"/>
                  <a:pt x="2528943" y="73185"/>
                  <a:pt x="2520895" y="134564"/>
                </a:cubicBezTo>
                <a:cubicBezTo>
                  <a:pt x="2609853" y="316765"/>
                  <a:pt x="2555227" y="789963"/>
                  <a:pt x="2520895" y="1302480"/>
                </a:cubicBezTo>
                <a:cubicBezTo>
                  <a:pt x="2504877" y="1379898"/>
                  <a:pt x="2473293" y="1426080"/>
                  <a:pt x="2443404" y="1437045"/>
                </a:cubicBezTo>
                <a:cubicBezTo>
                  <a:pt x="1543247" y="1499444"/>
                  <a:pt x="515903" y="1368118"/>
                  <a:pt x="77490" y="1437045"/>
                </a:cubicBezTo>
                <a:cubicBezTo>
                  <a:pt x="36194" y="1410619"/>
                  <a:pt x="-15274" y="1386911"/>
                  <a:pt x="0" y="1302480"/>
                </a:cubicBezTo>
                <a:cubicBezTo>
                  <a:pt x="-6913" y="1018252"/>
                  <a:pt x="69754" y="485702"/>
                  <a:pt x="0" y="134564"/>
                </a:cubicBezTo>
                <a:close/>
              </a:path>
              <a:path w="2520895" h="1437045" stroke="0" extrusionOk="0">
                <a:moveTo>
                  <a:pt x="0" y="134564"/>
                </a:moveTo>
                <a:cubicBezTo>
                  <a:pt x="-2155" y="64790"/>
                  <a:pt x="34271" y="646"/>
                  <a:pt x="77490" y="0"/>
                </a:cubicBezTo>
                <a:cubicBezTo>
                  <a:pt x="734458" y="87963"/>
                  <a:pt x="1427637" y="-28073"/>
                  <a:pt x="2443404" y="0"/>
                </a:cubicBezTo>
                <a:cubicBezTo>
                  <a:pt x="2490309" y="15769"/>
                  <a:pt x="2506402" y="78991"/>
                  <a:pt x="2520895" y="134564"/>
                </a:cubicBezTo>
                <a:cubicBezTo>
                  <a:pt x="2528760" y="664533"/>
                  <a:pt x="2485305" y="878457"/>
                  <a:pt x="2520895" y="1302480"/>
                </a:cubicBezTo>
                <a:cubicBezTo>
                  <a:pt x="2527692" y="1380434"/>
                  <a:pt x="2486673" y="1434002"/>
                  <a:pt x="2443404" y="1437045"/>
                </a:cubicBezTo>
                <a:cubicBezTo>
                  <a:pt x="1850108" y="1733830"/>
                  <a:pt x="969566" y="1222503"/>
                  <a:pt x="77490" y="1437045"/>
                </a:cubicBezTo>
                <a:cubicBezTo>
                  <a:pt x="43186" y="1429300"/>
                  <a:pt x="-5524" y="1366494"/>
                  <a:pt x="0" y="1302480"/>
                </a:cubicBezTo>
                <a:cubicBezTo>
                  <a:pt x="18679" y="752047"/>
                  <a:pt x="-8315" y="597605"/>
                  <a:pt x="0" y="134564"/>
                </a:cubicBezTo>
                <a:close/>
              </a:path>
              <a:path w="2520895" h="1437045" fill="none" stroke="0" extrusionOk="0">
                <a:moveTo>
                  <a:pt x="0" y="134564"/>
                </a:moveTo>
                <a:cubicBezTo>
                  <a:pt x="-4235" y="59498"/>
                  <a:pt x="37742" y="1959"/>
                  <a:pt x="77490" y="0"/>
                </a:cubicBezTo>
                <a:cubicBezTo>
                  <a:pt x="611069" y="46585"/>
                  <a:pt x="1698065" y="-69150"/>
                  <a:pt x="2443404" y="0"/>
                </a:cubicBezTo>
                <a:cubicBezTo>
                  <a:pt x="2478252" y="11245"/>
                  <a:pt x="2527945" y="68679"/>
                  <a:pt x="2520895" y="134564"/>
                </a:cubicBezTo>
                <a:cubicBezTo>
                  <a:pt x="2460295" y="423559"/>
                  <a:pt x="2571297" y="893588"/>
                  <a:pt x="2520895" y="1302480"/>
                </a:cubicBezTo>
                <a:cubicBezTo>
                  <a:pt x="2524194" y="1377468"/>
                  <a:pt x="2483411" y="1430218"/>
                  <a:pt x="2443404" y="1437045"/>
                </a:cubicBezTo>
                <a:cubicBezTo>
                  <a:pt x="1545640" y="1503794"/>
                  <a:pt x="524185" y="1530839"/>
                  <a:pt x="77490" y="1437045"/>
                </a:cubicBezTo>
                <a:cubicBezTo>
                  <a:pt x="36409" y="1417250"/>
                  <a:pt x="-1959" y="1395158"/>
                  <a:pt x="0" y="1302480"/>
                </a:cubicBezTo>
                <a:cubicBezTo>
                  <a:pt x="41330" y="999960"/>
                  <a:pt x="39373" y="453476"/>
                  <a:pt x="0" y="134564"/>
                </a:cubicBezTo>
                <a:close/>
              </a:path>
              <a:path w="2520895" h="1437045" fill="none" stroke="0" extrusionOk="0">
                <a:moveTo>
                  <a:pt x="0" y="134564"/>
                </a:moveTo>
                <a:cubicBezTo>
                  <a:pt x="-6003" y="57737"/>
                  <a:pt x="40226" y="10376"/>
                  <a:pt x="77490" y="0"/>
                </a:cubicBezTo>
                <a:cubicBezTo>
                  <a:pt x="698562" y="141546"/>
                  <a:pt x="1637716" y="135023"/>
                  <a:pt x="2443404" y="0"/>
                </a:cubicBezTo>
                <a:cubicBezTo>
                  <a:pt x="2490491" y="19524"/>
                  <a:pt x="2525707" y="73035"/>
                  <a:pt x="2520895" y="134564"/>
                </a:cubicBezTo>
                <a:cubicBezTo>
                  <a:pt x="2505455" y="356230"/>
                  <a:pt x="2599543" y="856370"/>
                  <a:pt x="2520895" y="1302480"/>
                </a:cubicBezTo>
                <a:cubicBezTo>
                  <a:pt x="2513407" y="1379236"/>
                  <a:pt x="2478273" y="1427847"/>
                  <a:pt x="2443404" y="1437045"/>
                </a:cubicBezTo>
                <a:cubicBezTo>
                  <a:pt x="1503919" y="1492481"/>
                  <a:pt x="488140" y="1502715"/>
                  <a:pt x="77490" y="1437045"/>
                </a:cubicBezTo>
                <a:cubicBezTo>
                  <a:pt x="35069" y="1408454"/>
                  <a:pt x="-10452" y="1387364"/>
                  <a:pt x="0" y="1302480"/>
                </a:cubicBezTo>
                <a:cubicBezTo>
                  <a:pt x="43319" y="1031664"/>
                  <a:pt x="51858" y="459021"/>
                  <a:pt x="0" y="134564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520895"/>
                      <a:gd name="connsiteY0" fmla="*/ 134564 h 1437045"/>
                      <a:gd name="connsiteX1" fmla="*/ 77490 w 2520895"/>
                      <a:gd name="connsiteY1" fmla="*/ 0 h 1437045"/>
                      <a:gd name="connsiteX2" fmla="*/ 2443404 w 2520895"/>
                      <a:gd name="connsiteY2" fmla="*/ 0 h 1437045"/>
                      <a:gd name="connsiteX3" fmla="*/ 2520895 w 2520895"/>
                      <a:gd name="connsiteY3" fmla="*/ 134564 h 1437045"/>
                      <a:gd name="connsiteX4" fmla="*/ 2520895 w 2520895"/>
                      <a:gd name="connsiteY4" fmla="*/ 1302480 h 1437045"/>
                      <a:gd name="connsiteX5" fmla="*/ 2443404 w 2520895"/>
                      <a:gd name="connsiteY5" fmla="*/ 1437045 h 1437045"/>
                      <a:gd name="connsiteX6" fmla="*/ 77490 w 2520895"/>
                      <a:gd name="connsiteY6" fmla="*/ 1437045 h 1437045"/>
                      <a:gd name="connsiteX7" fmla="*/ 0 w 2520895"/>
                      <a:gd name="connsiteY7" fmla="*/ 1302480 h 1437045"/>
                      <a:gd name="connsiteX8" fmla="*/ 0 w 2520895"/>
                      <a:gd name="connsiteY8" fmla="*/ 134564 h 1437045"/>
                      <a:gd name="connsiteX0" fmla="*/ 0 w 2520895"/>
                      <a:gd name="connsiteY0" fmla="*/ 134564 h 1437045"/>
                      <a:gd name="connsiteX1" fmla="*/ 77490 w 2520895"/>
                      <a:gd name="connsiteY1" fmla="*/ 0 h 1437045"/>
                      <a:gd name="connsiteX2" fmla="*/ 2443404 w 2520895"/>
                      <a:gd name="connsiteY2" fmla="*/ 0 h 1437045"/>
                      <a:gd name="connsiteX3" fmla="*/ 2520895 w 2520895"/>
                      <a:gd name="connsiteY3" fmla="*/ 134564 h 1437045"/>
                      <a:gd name="connsiteX4" fmla="*/ 2520895 w 2520895"/>
                      <a:gd name="connsiteY4" fmla="*/ 1302480 h 1437045"/>
                      <a:gd name="connsiteX5" fmla="*/ 2443404 w 2520895"/>
                      <a:gd name="connsiteY5" fmla="*/ 1437045 h 1437045"/>
                      <a:gd name="connsiteX6" fmla="*/ 77490 w 2520895"/>
                      <a:gd name="connsiteY6" fmla="*/ 1437045 h 1437045"/>
                      <a:gd name="connsiteX7" fmla="*/ 0 w 2520895"/>
                      <a:gd name="connsiteY7" fmla="*/ 1302480 h 1437045"/>
                      <a:gd name="connsiteX8" fmla="*/ 0 w 2520895"/>
                      <a:gd name="connsiteY8" fmla="*/ 134564 h 1437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20895" h="1437045" fill="none" extrusionOk="0">
                        <a:moveTo>
                          <a:pt x="0" y="134564"/>
                        </a:moveTo>
                        <a:cubicBezTo>
                          <a:pt x="-3358" y="59368"/>
                          <a:pt x="42295" y="9599"/>
                          <a:pt x="77490" y="0"/>
                        </a:cubicBezTo>
                        <a:cubicBezTo>
                          <a:pt x="593726" y="119476"/>
                          <a:pt x="1683337" y="133572"/>
                          <a:pt x="2443404" y="0"/>
                        </a:cubicBezTo>
                        <a:cubicBezTo>
                          <a:pt x="2494322" y="15782"/>
                          <a:pt x="2526272" y="69913"/>
                          <a:pt x="2520895" y="134564"/>
                        </a:cubicBezTo>
                        <a:cubicBezTo>
                          <a:pt x="2541964" y="376205"/>
                          <a:pt x="2546497" y="831024"/>
                          <a:pt x="2520895" y="1302480"/>
                        </a:cubicBezTo>
                        <a:cubicBezTo>
                          <a:pt x="2510793" y="1378926"/>
                          <a:pt x="2477665" y="1429097"/>
                          <a:pt x="2443404" y="1437045"/>
                        </a:cubicBezTo>
                        <a:cubicBezTo>
                          <a:pt x="1554696" y="1500257"/>
                          <a:pt x="552299" y="1442310"/>
                          <a:pt x="77490" y="1437045"/>
                        </a:cubicBezTo>
                        <a:cubicBezTo>
                          <a:pt x="35823" y="1415640"/>
                          <a:pt x="-6395" y="1381726"/>
                          <a:pt x="0" y="1302480"/>
                        </a:cubicBezTo>
                        <a:cubicBezTo>
                          <a:pt x="-648" y="1007050"/>
                          <a:pt x="25234" y="452620"/>
                          <a:pt x="0" y="134564"/>
                        </a:cubicBezTo>
                        <a:close/>
                      </a:path>
                      <a:path w="2520895" h="1437045" stroke="0" extrusionOk="0">
                        <a:moveTo>
                          <a:pt x="0" y="134564"/>
                        </a:moveTo>
                        <a:cubicBezTo>
                          <a:pt x="-1927" y="59360"/>
                          <a:pt x="32206" y="1871"/>
                          <a:pt x="77490" y="0"/>
                        </a:cubicBezTo>
                        <a:cubicBezTo>
                          <a:pt x="746146" y="69408"/>
                          <a:pt x="1447973" y="-29157"/>
                          <a:pt x="2443404" y="0"/>
                        </a:cubicBezTo>
                        <a:cubicBezTo>
                          <a:pt x="2488854" y="12887"/>
                          <a:pt x="2514784" y="74571"/>
                          <a:pt x="2520895" y="134564"/>
                        </a:cubicBezTo>
                        <a:cubicBezTo>
                          <a:pt x="2527901" y="669443"/>
                          <a:pt x="2518465" y="880334"/>
                          <a:pt x="2520895" y="1302480"/>
                        </a:cubicBezTo>
                        <a:cubicBezTo>
                          <a:pt x="2525283" y="1378360"/>
                          <a:pt x="2487100" y="1432713"/>
                          <a:pt x="2443404" y="1437045"/>
                        </a:cubicBezTo>
                        <a:cubicBezTo>
                          <a:pt x="1915771" y="1602012"/>
                          <a:pt x="1016380" y="1284618"/>
                          <a:pt x="77490" y="1437045"/>
                        </a:cubicBezTo>
                        <a:cubicBezTo>
                          <a:pt x="39455" y="1428131"/>
                          <a:pt x="-4902" y="1379409"/>
                          <a:pt x="0" y="1302480"/>
                        </a:cubicBezTo>
                        <a:cubicBezTo>
                          <a:pt x="11993" y="747835"/>
                          <a:pt x="3903" y="594924"/>
                          <a:pt x="0" y="134564"/>
                        </a:cubicBezTo>
                        <a:close/>
                      </a:path>
                      <a:path w="2520895" h="1437045" fill="none" stroke="0" extrusionOk="0">
                        <a:moveTo>
                          <a:pt x="0" y="134564"/>
                        </a:moveTo>
                        <a:cubicBezTo>
                          <a:pt x="-3990" y="58734"/>
                          <a:pt x="39722" y="8194"/>
                          <a:pt x="77490" y="0"/>
                        </a:cubicBezTo>
                        <a:cubicBezTo>
                          <a:pt x="589984" y="62423"/>
                          <a:pt x="1647445" y="18735"/>
                          <a:pt x="2443404" y="0"/>
                        </a:cubicBezTo>
                        <a:cubicBezTo>
                          <a:pt x="2483439" y="13233"/>
                          <a:pt x="2523265" y="73281"/>
                          <a:pt x="2520895" y="134564"/>
                        </a:cubicBezTo>
                        <a:cubicBezTo>
                          <a:pt x="2470489" y="417843"/>
                          <a:pt x="2560717" y="864923"/>
                          <a:pt x="2520895" y="1302480"/>
                        </a:cubicBezTo>
                        <a:cubicBezTo>
                          <a:pt x="2520122" y="1378276"/>
                          <a:pt x="2483776" y="1428851"/>
                          <a:pt x="2443404" y="1437045"/>
                        </a:cubicBezTo>
                        <a:cubicBezTo>
                          <a:pt x="1502601" y="1491449"/>
                          <a:pt x="530947" y="1552884"/>
                          <a:pt x="77490" y="1437045"/>
                        </a:cubicBezTo>
                        <a:cubicBezTo>
                          <a:pt x="34735" y="1417197"/>
                          <a:pt x="-8836" y="1388032"/>
                          <a:pt x="0" y="1302480"/>
                        </a:cubicBezTo>
                        <a:cubicBezTo>
                          <a:pt x="23885" y="983255"/>
                          <a:pt x="33807" y="439873"/>
                          <a:pt x="0" y="13456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kg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6" action="ppaction://hlinksldjump"/>
            <a:extLst>
              <a:ext uri="{FF2B5EF4-FFF2-40B4-BE49-F238E27FC236}">
                <a16:creationId xmlns:a16="http://schemas.microsoft.com/office/drawing/2014/main" id="{9871829B-F945-E914-D129-CF27FA0C66B6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F3BF5ED2-E196-BF4F-7881-23BEA6BFD257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1BA247A5-AC38-E7EC-D0A8-117F2D98D674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86 + 5 = ?</a:t>
              </a:r>
              <a:endPara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1210B997-E4F7-9D3A-6757-EF43B3846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8" name="Rectangle: Rounded Corners 24">
            <a:extLst>
              <a:ext uri="{FF2B5EF4-FFF2-40B4-BE49-F238E27FC236}">
                <a16:creationId xmlns:a16="http://schemas.microsoft.com/office/drawing/2014/main" id="{D1958F00-11A3-DC9A-CCD7-32B5F2B31163}"/>
              </a:ext>
            </a:extLst>
          </p:cNvPr>
          <p:cNvSpPr/>
          <p:nvPr/>
        </p:nvSpPr>
        <p:spPr>
          <a:xfrm>
            <a:off x="5156255" y="2820630"/>
            <a:ext cx="2520895" cy="1437045"/>
          </a:xfrm>
          <a:custGeom>
            <a:avLst/>
            <a:gdLst>
              <a:gd name="connsiteX0" fmla="*/ 0 w 2520895"/>
              <a:gd name="connsiteY0" fmla="*/ 134564 h 1437045"/>
              <a:gd name="connsiteX1" fmla="*/ 77490 w 2520895"/>
              <a:gd name="connsiteY1" fmla="*/ 0 h 1437045"/>
              <a:gd name="connsiteX2" fmla="*/ 2443404 w 2520895"/>
              <a:gd name="connsiteY2" fmla="*/ 0 h 1437045"/>
              <a:gd name="connsiteX3" fmla="*/ 2520895 w 2520895"/>
              <a:gd name="connsiteY3" fmla="*/ 134564 h 1437045"/>
              <a:gd name="connsiteX4" fmla="*/ 2520895 w 2520895"/>
              <a:gd name="connsiteY4" fmla="*/ 1302480 h 1437045"/>
              <a:gd name="connsiteX5" fmla="*/ 2443404 w 2520895"/>
              <a:gd name="connsiteY5" fmla="*/ 1437045 h 1437045"/>
              <a:gd name="connsiteX6" fmla="*/ 77490 w 2520895"/>
              <a:gd name="connsiteY6" fmla="*/ 1437045 h 1437045"/>
              <a:gd name="connsiteX7" fmla="*/ 0 w 2520895"/>
              <a:gd name="connsiteY7" fmla="*/ 1302480 h 1437045"/>
              <a:gd name="connsiteX8" fmla="*/ 0 w 2520895"/>
              <a:gd name="connsiteY8" fmla="*/ 134564 h 1437045"/>
              <a:gd name="connsiteX0" fmla="*/ 0 w 2520895"/>
              <a:gd name="connsiteY0" fmla="*/ 134564 h 1437045"/>
              <a:gd name="connsiteX1" fmla="*/ 77490 w 2520895"/>
              <a:gd name="connsiteY1" fmla="*/ 0 h 1437045"/>
              <a:gd name="connsiteX2" fmla="*/ 2443404 w 2520895"/>
              <a:gd name="connsiteY2" fmla="*/ 0 h 1437045"/>
              <a:gd name="connsiteX3" fmla="*/ 2520895 w 2520895"/>
              <a:gd name="connsiteY3" fmla="*/ 134564 h 1437045"/>
              <a:gd name="connsiteX4" fmla="*/ 2520895 w 2520895"/>
              <a:gd name="connsiteY4" fmla="*/ 1302480 h 1437045"/>
              <a:gd name="connsiteX5" fmla="*/ 2443404 w 2520895"/>
              <a:gd name="connsiteY5" fmla="*/ 1437045 h 1437045"/>
              <a:gd name="connsiteX6" fmla="*/ 77490 w 2520895"/>
              <a:gd name="connsiteY6" fmla="*/ 1437045 h 1437045"/>
              <a:gd name="connsiteX7" fmla="*/ 0 w 2520895"/>
              <a:gd name="connsiteY7" fmla="*/ 1302480 h 1437045"/>
              <a:gd name="connsiteX8" fmla="*/ 0 w 2520895"/>
              <a:gd name="connsiteY8" fmla="*/ 134564 h 1437045"/>
              <a:gd name="connsiteX0" fmla="*/ 0 w 2520895"/>
              <a:gd name="connsiteY0" fmla="*/ 134564 h 1437045"/>
              <a:gd name="connsiteX1" fmla="*/ 77490 w 2520895"/>
              <a:gd name="connsiteY1" fmla="*/ 0 h 1437045"/>
              <a:gd name="connsiteX2" fmla="*/ 2443404 w 2520895"/>
              <a:gd name="connsiteY2" fmla="*/ 0 h 1437045"/>
              <a:gd name="connsiteX3" fmla="*/ 2520895 w 2520895"/>
              <a:gd name="connsiteY3" fmla="*/ 134564 h 1437045"/>
              <a:gd name="connsiteX4" fmla="*/ 2520895 w 2520895"/>
              <a:gd name="connsiteY4" fmla="*/ 1302480 h 1437045"/>
              <a:gd name="connsiteX5" fmla="*/ 2443404 w 2520895"/>
              <a:gd name="connsiteY5" fmla="*/ 1437045 h 1437045"/>
              <a:gd name="connsiteX6" fmla="*/ 77490 w 2520895"/>
              <a:gd name="connsiteY6" fmla="*/ 1437045 h 1437045"/>
              <a:gd name="connsiteX7" fmla="*/ 0 w 2520895"/>
              <a:gd name="connsiteY7" fmla="*/ 1302480 h 1437045"/>
              <a:gd name="connsiteX8" fmla="*/ 0 w 2520895"/>
              <a:gd name="connsiteY8" fmla="*/ 134564 h 143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0895" h="1437045" fill="none" extrusionOk="0">
                <a:moveTo>
                  <a:pt x="0" y="134564"/>
                </a:moveTo>
                <a:cubicBezTo>
                  <a:pt x="-7700" y="58666"/>
                  <a:pt x="44109" y="11082"/>
                  <a:pt x="77490" y="0"/>
                </a:cubicBezTo>
                <a:cubicBezTo>
                  <a:pt x="622028" y="161606"/>
                  <a:pt x="1694925" y="253586"/>
                  <a:pt x="2443404" y="0"/>
                </a:cubicBezTo>
                <a:cubicBezTo>
                  <a:pt x="2500397" y="25139"/>
                  <a:pt x="2528943" y="73185"/>
                  <a:pt x="2520895" y="134564"/>
                </a:cubicBezTo>
                <a:cubicBezTo>
                  <a:pt x="2609853" y="316765"/>
                  <a:pt x="2555227" y="789963"/>
                  <a:pt x="2520895" y="1302480"/>
                </a:cubicBezTo>
                <a:cubicBezTo>
                  <a:pt x="2504877" y="1379898"/>
                  <a:pt x="2473293" y="1426080"/>
                  <a:pt x="2443404" y="1437045"/>
                </a:cubicBezTo>
                <a:cubicBezTo>
                  <a:pt x="1543247" y="1499444"/>
                  <a:pt x="515903" y="1368118"/>
                  <a:pt x="77490" y="1437045"/>
                </a:cubicBezTo>
                <a:cubicBezTo>
                  <a:pt x="36194" y="1410619"/>
                  <a:pt x="-15274" y="1386911"/>
                  <a:pt x="0" y="1302480"/>
                </a:cubicBezTo>
                <a:cubicBezTo>
                  <a:pt x="-6913" y="1018252"/>
                  <a:pt x="69754" y="485702"/>
                  <a:pt x="0" y="134564"/>
                </a:cubicBezTo>
                <a:close/>
              </a:path>
              <a:path w="2520895" h="1437045" stroke="0" extrusionOk="0">
                <a:moveTo>
                  <a:pt x="0" y="134564"/>
                </a:moveTo>
                <a:cubicBezTo>
                  <a:pt x="-2155" y="64790"/>
                  <a:pt x="34271" y="646"/>
                  <a:pt x="77490" y="0"/>
                </a:cubicBezTo>
                <a:cubicBezTo>
                  <a:pt x="734458" y="87963"/>
                  <a:pt x="1427637" y="-28073"/>
                  <a:pt x="2443404" y="0"/>
                </a:cubicBezTo>
                <a:cubicBezTo>
                  <a:pt x="2490309" y="15769"/>
                  <a:pt x="2506402" y="78991"/>
                  <a:pt x="2520895" y="134564"/>
                </a:cubicBezTo>
                <a:cubicBezTo>
                  <a:pt x="2528760" y="664533"/>
                  <a:pt x="2485305" y="878457"/>
                  <a:pt x="2520895" y="1302480"/>
                </a:cubicBezTo>
                <a:cubicBezTo>
                  <a:pt x="2527692" y="1380434"/>
                  <a:pt x="2486673" y="1434002"/>
                  <a:pt x="2443404" y="1437045"/>
                </a:cubicBezTo>
                <a:cubicBezTo>
                  <a:pt x="1850108" y="1733830"/>
                  <a:pt x="969566" y="1222503"/>
                  <a:pt x="77490" y="1437045"/>
                </a:cubicBezTo>
                <a:cubicBezTo>
                  <a:pt x="43186" y="1429300"/>
                  <a:pt x="-5524" y="1366494"/>
                  <a:pt x="0" y="1302480"/>
                </a:cubicBezTo>
                <a:cubicBezTo>
                  <a:pt x="18679" y="752047"/>
                  <a:pt x="-8315" y="597605"/>
                  <a:pt x="0" y="134564"/>
                </a:cubicBezTo>
                <a:close/>
              </a:path>
              <a:path w="2520895" h="1437045" fill="none" stroke="0" extrusionOk="0">
                <a:moveTo>
                  <a:pt x="0" y="134564"/>
                </a:moveTo>
                <a:cubicBezTo>
                  <a:pt x="-4235" y="59498"/>
                  <a:pt x="37742" y="1959"/>
                  <a:pt x="77490" y="0"/>
                </a:cubicBezTo>
                <a:cubicBezTo>
                  <a:pt x="611069" y="46585"/>
                  <a:pt x="1698065" y="-69150"/>
                  <a:pt x="2443404" y="0"/>
                </a:cubicBezTo>
                <a:cubicBezTo>
                  <a:pt x="2478252" y="11245"/>
                  <a:pt x="2527945" y="68679"/>
                  <a:pt x="2520895" y="134564"/>
                </a:cubicBezTo>
                <a:cubicBezTo>
                  <a:pt x="2460295" y="423559"/>
                  <a:pt x="2571297" y="893588"/>
                  <a:pt x="2520895" y="1302480"/>
                </a:cubicBezTo>
                <a:cubicBezTo>
                  <a:pt x="2524194" y="1377468"/>
                  <a:pt x="2483411" y="1430218"/>
                  <a:pt x="2443404" y="1437045"/>
                </a:cubicBezTo>
                <a:cubicBezTo>
                  <a:pt x="1545640" y="1503794"/>
                  <a:pt x="524185" y="1530839"/>
                  <a:pt x="77490" y="1437045"/>
                </a:cubicBezTo>
                <a:cubicBezTo>
                  <a:pt x="36409" y="1417250"/>
                  <a:pt x="-1959" y="1395158"/>
                  <a:pt x="0" y="1302480"/>
                </a:cubicBezTo>
                <a:cubicBezTo>
                  <a:pt x="41330" y="999960"/>
                  <a:pt x="39373" y="453476"/>
                  <a:pt x="0" y="134564"/>
                </a:cubicBezTo>
                <a:close/>
              </a:path>
              <a:path w="2520895" h="1437045" fill="none" stroke="0" extrusionOk="0">
                <a:moveTo>
                  <a:pt x="0" y="134564"/>
                </a:moveTo>
                <a:cubicBezTo>
                  <a:pt x="-6003" y="57737"/>
                  <a:pt x="40226" y="10376"/>
                  <a:pt x="77490" y="0"/>
                </a:cubicBezTo>
                <a:cubicBezTo>
                  <a:pt x="698562" y="141546"/>
                  <a:pt x="1637716" y="135023"/>
                  <a:pt x="2443404" y="0"/>
                </a:cubicBezTo>
                <a:cubicBezTo>
                  <a:pt x="2490491" y="19524"/>
                  <a:pt x="2525707" y="73035"/>
                  <a:pt x="2520895" y="134564"/>
                </a:cubicBezTo>
                <a:cubicBezTo>
                  <a:pt x="2505455" y="356230"/>
                  <a:pt x="2599543" y="856370"/>
                  <a:pt x="2520895" y="1302480"/>
                </a:cubicBezTo>
                <a:cubicBezTo>
                  <a:pt x="2513407" y="1379236"/>
                  <a:pt x="2478273" y="1427847"/>
                  <a:pt x="2443404" y="1437045"/>
                </a:cubicBezTo>
                <a:cubicBezTo>
                  <a:pt x="1503919" y="1492481"/>
                  <a:pt x="488140" y="1502715"/>
                  <a:pt x="77490" y="1437045"/>
                </a:cubicBezTo>
                <a:cubicBezTo>
                  <a:pt x="35069" y="1408454"/>
                  <a:pt x="-10452" y="1387364"/>
                  <a:pt x="0" y="1302480"/>
                </a:cubicBezTo>
                <a:cubicBezTo>
                  <a:pt x="43319" y="1031664"/>
                  <a:pt x="51858" y="459021"/>
                  <a:pt x="0" y="134564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520895"/>
                      <a:gd name="connsiteY0" fmla="*/ 134564 h 1437045"/>
                      <a:gd name="connsiteX1" fmla="*/ 77490 w 2520895"/>
                      <a:gd name="connsiteY1" fmla="*/ 0 h 1437045"/>
                      <a:gd name="connsiteX2" fmla="*/ 2443404 w 2520895"/>
                      <a:gd name="connsiteY2" fmla="*/ 0 h 1437045"/>
                      <a:gd name="connsiteX3" fmla="*/ 2520895 w 2520895"/>
                      <a:gd name="connsiteY3" fmla="*/ 134564 h 1437045"/>
                      <a:gd name="connsiteX4" fmla="*/ 2520895 w 2520895"/>
                      <a:gd name="connsiteY4" fmla="*/ 1302480 h 1437045"/>
                      <a:gd name="connsiteX5" fmla="*/ 2443404 w 2520895"/>
                      <a:gd name="connsiteY5" fmla="*/ 1437045 h 1437045"/>
                      <a:gd name="connsiteX6" fmla="*/ 77490 w 2520895"/>
                      <a:gd name="connsiteY6" fmla="*/ 1437045 h 1437045"/>
                      <a:gd name="connsiteX7" fmla="*/ 0 w 2520895"/>
                      <a:gd name="connsiteY7" fmla="*/ 1302480 h 1437045"/>
                      <a:gd name="connsiteX8" fmla="*/ 0 w 2520895"/>
                      <a:gd name="connsiteY8" fmla="*/ 134564 h 1437045"/>
                      <a:gd name="connsiteX0" fmla="*/ 0 w 2520895"/>
                      <a:gd name="connsiteY0" fmla="*/ 134564 h 1437045"/>
                      <a:gd name="connsiteX1" fmla="*/ 77490 w 2520895"/>
                      <a:gd name="connsiteY1" fmla="*/ 0 h 1437045"/>
                      <a:gd name="connsiteX2" fmla="*/ 2443404 w 2520895"/>
                      <a:gd name="connsiteY2" fmla="*/ 0 h 1437045"/>
                      <a:gd name="connsiteX3" fmla="*/ 2520895 w 2520895"/>
                      <a:gd name="connsiteY3" fmla="*/ 134564 h 1437045"/>
                      <a:gd name="connsiteX4" fmla="*/ 2520895 w 2520895"/>
                      <a:gd name="connsiteY4" fmla="*/ 1302480 h 1437045"/>
                      <a:gd name="connsiteX5" fmla="*/ 2443404 w 2520895"/>
                      <a:gd name="connsiteY5" fmla="*/ 1437045 h 1437045"/>
                      <a:gd name="connsiteX6" fmla="*/ 77490 w 2520895"/>
                      <a:gd name="connsiteY6" fmla="*/ 1437045 h 1437045"/>
                      <a:gd name="connsiteX7" fmla="*/ 0 w 2520895"/>
                      <a:gd name="connsiteY7" fmla="*/ 1302480 h 1437045"/>
                      <a:gd name="connsiteX8" fmla="*/ 0 w 2520895"/>
                      <a:gd name="connsiteY8" fmla="*/ 134564 h 1437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20895" h="1437045" fill="none" extrusionOk="0">
                        <a:moveTo>
                          <a:pt x="0" y="134564"/>
                        </a:moveTo>
                        <a:cubicBezTo>
                          <a:pt x="-3358" y="59368"/>
                          <a:pt x="42295" y="9599"/>
                          <a:pt x="77490" y="0"/>
                        </a:cubicBezTo>
                        <a:cubicBezTo>
                          <a:pt x="593726" y="119476"/>
                          <a:pt x="1683337" y="133572"/>
                          <a:pt x="2443404" y="0"/>
                        </a:cubicBezTo>
                        <a:cubicBezTo>
                          <a:pt x="2494322" y="15782"/>
                          <a:pt x="2526272" y="69913"/>
                          <a:pt x="2520895" y="134564"/>
                        </a:cubicBezTo>
                        <a:cubicBezTo>
                          <a:pt x="2541964" y="376205"/>
                          <a:pt x="2546497" y="831024"/>
                          <a:pt x="2520895" y="1302480"/>
                        </a:cubicBezTo>
                        <a:cubicBezTo>
                          <a:pt x="2510793" y="1378926"/>
                          <a:pt x="2477665" y="1429097"/>
                          <a:pt x="2443404" y="1437045"/>
                        </a:cubicBezTo>
                        <a:cubicBezTo>
                          <a:pt x="1554696" y="1500257"/>
                          <a:pt x="552299" y="1442310"/>
                          <a:pt x="77490" y="1437045"/>
                        </a:cubicBezTo>
                        <a:cubicBezTo>
                          <a:pt x="35823" y="1415640"/>
                          <a:pt x="-6395" y="1381726"/>
                          <a:pt x="0" y="1302480"/>
                        </a:cubicBezTo>
                        <a:cubicBezTo>
                          <a:pt x="-648" y="1007050"/>
                          <a:pt x="25234" y="452620"/>
                          <a:pt x="0" y="134564"/>
                        </a:cubicBezTo>
                        <a:close/>
                      </a:path>
                      <a:path w="2520895" h="1437045" stroke="0" extrusionOk="0">
                        <a:moveTo>
                          <a:pt x="0" y="134564"/>
                        </a:moveTo>
                        <a:cubicBezTo>
                          <a:pt x="-1927" y="59360"/>
                          <a:pt x="32206" y="1871"/>
                          <a:pt x="77490" y="0"/>
                        </a:cubicBezTo>
                        <a:cubicBezTo>
                          <a:pt x="746146" y="69408"/>
                          <a:pt x="1447973" y="-29157"/>
                          <a:pt x="2443404" y="0"/>
                        </a:cubicBezTo>
                        <a:cubicBezTo>
                          <a:pt x="2488854" y="12887"/>
                          <a:pt x="2514784" y="74571"/>
                          <a:pt x="2520895" y="134564"/>
                        </a:cubicBezTo>
                        <a:cubicBezTo>
                          <a:pt x="2527901" y="669443"/>
                          <a:pt x="2518465" y="880334"/>
                          <a:pt x="2520895" y="1302480"/>
                        </a:cubicBezTo>
                        <a:cubicBezTo>
                          <a:pt x="2525283" y="1378360"/>
                          <a:pt x="2487100" y="1432713"/>
                          <a:pt x="2443404" y="1437045"/>
                        </a:cubicBezTo>
                        <a:cubicBezTo>
                          <a:pt x="1915771" y="1602012"/>
                          <a:pt x="1016380" y="1284618"/>
                          <a:pt x="77490" y="1437045"/>
                        </a:cubicBezTo>
                        <a:cubicBezTo>
                          <a:pt x="39455" y="1428131"/>
                          <a:pt x="-4902" y="1379409"/>
                          <a:pt x="0" y="1302480"/>
                        </a:cubicBezTo>
                        <a:cubicBezTo>
                          <a:pt x="11993" y="747835"/>
                          <a:pt x="3903" y="594924"/>
                          <a:pt x="0" y="134564"/>
                        </a:cubicBezTo>
                        <a:close/>
                      </a:path>
                      <a:path w="2520895" h="1437045" fill="none" stroke="0" extrusionOk="0">
                        <a:moveTo>
                          <a:pt x="0" y="134564"/>
                        </a:moveTo>
                        <a:cubicBezTo>
                          <a:pt x="-3990" y="58734"/>
                          <a:pt x="39722" y="8194"/>
                          <a:pt x="77490" y="0"/>
                        </a:cubicBezTo>
                        <a:cubicBezTo>
                          <a:pt x="589984" y="62423"/>
                          <a:pt x="1647445" y="18735"/>
                          <a:pt x="2443404" y="0"/>
                        </a:cubicBezTo>
                        <a:cubicBezTo>
                          <a:pt x="2483439" y="13233"/>
                          <a:pt x="2523265" y="73281"/>
                          <a:pt x="2520895" y="134564"/>
                        </a:cubicBezTo>
                        <a:cubicBezTo>
                          <a:pt x="2470489" y="417843"/>
                          <a:pt x="2560717" y="864923"/>
                          <a:pt x="2520895" y="1302480"/>
                        </a:cubicBezTo>
                        <a:cubicBezTo>
                          <a:pt x="2520122" y="1378276"/>
                          <a:pt x="2483776" y="1428851"/>
                          <a:pt x="2443404" y="1437045"/>
                        </a:cubicBezTo>
                        <a:cubicBezTo>
                          <a:pt x="1502601" y="1491449"/>
                          <a:pt x="530947" y="1552884"/>
                          <a:pt x="77490" y="1437045"/>
                        </a:cubicBezTo>
                        <a:cubicBezTo>
                          <a:pt x="34735" y="1417197"/>
                          <a:pt x="-8836" y="1388032"/>
                          <a:pt x="0" y="1302480"/>
                        </a:cubicBezTo>
                        <a:cubicBezTo>
                          <a:pt x="23885" y="983255"/>
                          <a:pt x="33807" y="439873"/>
                          <a:pt x="0" y="13456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91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6" action="ppaction://hlinksldjump"/>
            <a:extLst>
              <a:ext uri="{FF2B5EF4-FFF2-40B4-BE49-F238E27FC236}">
                <a16:creationId xmlns:a16="http://schemas.microsoft.com/office/drawing/2014/main" id="{A2AEB507-74E4-192C-5DC1-5321688A81B7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70A690C8-8F0C-8E96-9850-2A9E05E8B152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461468A2-6F37-58E0-56DF-C08B79B0D716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46 + 36 = ?</a:t>
              </a: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47FFEB41-5A96-DC72-1ADE-EAE89CF44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14" name="Rectangle: Rounded Corners 24">
            <a:extLst>
              <a:ext uri="{FF2B5EF4-FFF2-40B4-BE49-F238E27FC236}">
                <a16:creationId xmlns:a16="http://schemas.microsoft.com/office/drawing/2014/main" id="{A622CFF3-8950-A0C2-628D-4ABD4A29C644}"/>
              </a:ext>
            </a:extLst>
          </p:cNvPr>
          <p:cNvSpPr/>
          <p:nvPr/>
        </p:nvSpPr>
        <p:spPr>
          <a:xfrm>
            <a:off x="5156255" y="2820630"/>
            <a:ext cx="2520895" cy="1437045"/>
          </a:xfrm>
          <a:custGeom>
            <a:avLst/>
            <a:gdLst>
              <a:gd name="connsiteX0" fmla="*/ 0 w 2520895"/>
              <a:gd name="connsiteY0" fmla="*/ 134564 h 1437045"/>
              <a:gd name="connsiteX1" fmla="*/ 77490 w 2520895"/>
              <a:gd name="connsiteY1" fmla="*/ 0 h 1437045"/>
              <a:gd name="connsiteX2" fmla="*/ 2443404 w 2520895"/>
              <a:gd name="connsiteY2" fmla="*/ 0 h 1437045"/>
              <a:gd name="connsiteX3" fmla="*/ 2520895 w 2520895"/>
              <a:gd name="connsiteY3" fmla="*/ 134564 h 1437045"/>
              <a:gd name="connsiteX4" fmla="*/ 2520895 w 2520895"/>
              <a:gd name="connsiteY4" fmla="*/ 1302480 h 1437045"/>
              <a:gd name="connsiteX5" fmla="*/ 2443404 w 2520895"/>
              <a:gd name="connsiteY5" fmla="*/ 1437045 h 1437045"/>
              <a:gd name="connsiteX6" fmla="*/ 77490 w 2520895"/>
              <a:gd name="connsiteY6" fmla="*/ 1437045 h 1437045"/>
              <a:gd name="connsiteX7" fmla="*/ 0 w 2520895"/>
              <a:gd name="connsiteY7" fmla="*/ 1302480 h 1437045"/>
              <a:gd name="connsiteX8" fmla="*/ 0 w 2520895"/>
              <a:gd name="connsiteY8" fmla="*/ 134564 h 1437045"/>
              <a:gd name="connsiteX0" fmla="*/ 0 w 2520895"/>
              <a:gd name="connsiteY0" fmla="*/ 134564 h 1437045"/>
              <a:gd name="connsiteX1" fmla="*/ 77490 w 2520895"/>
              <a:gd name="connsiteY1" fmla="*/ 0 h 1437045"/>
              <a:gd name="connsiteX2" fmla="*/ 2443404 w 2520895"/>
              <a:gd name="connsiteY2" fmla="*/ 0 h 1437045"/>
              <a:gd name="connsiteX3" fmla="*/ 2520895 w 2520895"/>
              <a:gd name="connsiteY3" fmla="*/ 134564 h 1437045"/>
              <a:gd name="connsiteX4" fmla="*/ 2520895 w 2520895"/>
              <a:gd name="connsiteY4" fmla="*/ 1302480 h 1437045"/>
              <a:gd name="connsiteX5" fmla="*/ 2443404 w 2520895"/>
              <a:gd name="connsiteY5" fmla="*/ 1437045 h 1437045"/>
              <a:gd name="connsiteX6" fmla="*/ 77490 w 2520895"/>
              <a:gd name="connsiteY6" fmla="*/ 1437045 h 1437045"/>
              <a:gd name="connsiteX7" fmla="*/ 0 w 2520895"/>
              <a:gd name="connsiteY7" fmla="*/ 1302480 h 1437045"/>
              <a:gd name="connsiteX8" fmla="*/ 0 w 2520895"/>
              <a:gd name="connsiteY8" fmla="*/ 134564 h 1437045"/>
              <a:gd name="connsiteX0" fmla="*/ 0 w 2520895"/>
              <a:gd name="connsiteY0" fmla="*/ 134564 h 1437045"/>
              <a:gd name="connsiteX1" fmla="*/ 77490 w 2520895"/>
              <a:gd name="connsiteY1" fmla="*/ 0 h 1437045"/>
              <a:gd name="connsiteX2" fmla="*/ 2443404 w 2520895"/>
              <a:gd name="connsiteY2" fmla="*/ 0 h 1437045"/>
              <a:gd name="connsiteX3" fmla="*/ 2520895 w 2520895"/>
              <a:gd name="connsiteY3" fmla="*/ 134564 h 1437045"/>
              <a:gd name="connsiteX4" fmla="*/ 2520895 w 2520895"/>
              <a:gd name="connsiteY4" fmla="*/ 1302480 h 1437045"/>
              <a:gd name="connsiteX5" fmla="*/ 2443404 w 2520895"/>
              <a:gd name="connsiteY5" fmla="*/ 1437045 h 1437045"/>
              <a:gd name="connsiteX6" fmla="*/ 77490 w 2520895"/>
              <a:gd name="connsiteY6" fmla="*/ 1437045 h 1437045"/>
              <a:gd name="connsiteX7" fmla="*/ 0 w 2520895"/>
              <a:gd name="connsiteY7" fmla="*/ 1302480 h 1437045"/>
              <a:gd name="connsiteX8" fmla="*/ 0 w 2520895"/>
              <a:gd name="connsiteY8" fmla="*/ 134564 h 143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0895" h="1437045" fill="none" extrusionOk="0">
                <a:moveTo>
                  <a:pt x="0" y="134564"/>
                </a:moveTo>
                <a:cubicBezTo>
                  <a:pt x="-7700" y="58666"/>
                  <a:pt x="44109" y="11082"/>
                  <a:pt x="77490" y="0"/>
                </a:cubicBezTo>
                <a:cubicBezTo>
                  <a:pt x="622028" y="161606"/>
                  <a:pt x="1694925" y="253586"/>
                  <a:pt x="2443404" y="0"/>
                </a:cubicBezTo>
                <a:cubicBezTo>
                  <a:pt x="2500397" y="25139"/>
                  <a:pt x="2528943" y="73185"/>
                  <a:pt x="2520895" y="134564"/>
                </a:cubicBezTo>
                <a:cubicBezTo>
                  <a:pt x="2609853" y="316765"/>
                  <a:pt x="2555227" y="789963"/>
                  <a:pt x="2520895" y="1302480"/>
                </a:cubicBezTo>
                <a:cubicBezTo>
                  <a:pt x="2504877" y="1379898"/>
                  <a:pt x="2473293" y="1426080"/>
                  <a:pt x="2443404" y="1437045"/>
                </a:cubicBezTo>
                <a:cubicBezTo>
                  <a:pt x="1543247" y="1499444"/>
                  <a:pt x="515903" y="1368118"/>
                  <a:pt x="77490" y="1437045"/>
                </a:cubicBezTo>
                <a:cubicBezTo>
                  <a:pt x="36194" y="1410619"/>
                  <a:pt x="-15274" y="1386911"/>
                  <a:pt x="0" y="1302480"/>
                </a:cubicBezTo>
                <a:cubicBezTo>
                  <a:pt x="-6913" y="1018252"/>
                  <a:pt x="69754" y="485702"/>
                  <a:pt x="0" y="134564"/>
                </a:cubicBezTo>
                <a:close/>
              </a:path>
              <a:path w="2520895" h="1437045" stroke="0" extrusionOk="0">
                <a:moveTo>
                  <a:pt x="0" y="134564"/>
                </a:moveTo>
                <a:cubicBezTo>
                  <a:pt x="-2155" y="64790"/>
                  <a:pt x="34271" y="646"/>
                  <a:pt x="77490" y="0"/>
                </a:cubicBezTo>
                <a:cubicBezTo>
                  <a:pt x="734458" y="87963"/>
                  <a:pt x="1427637" y="-28073"/>
                  <a:pt x="2443404" y="0"/>
                </a:cubicBezTo>
                <a:cubicBezTo>
                  <a:pt x="2490309" y="15769"/>
                  <a:pt x="2506402" y="78991"/>
                  <a:pt x="2520895" y="134564"/>
                </a:cubicBezTo>
                <a:cubicBezTo>
                  <a:pt x="2528760" y="664533"/>
                  <a:pt x="2485305" y="878457"/>
                  <a:pt x="2520895" y="1302480"/>
                </a:cubicBezTo>
                <a:cubicBezTo>
                  <a:pt x="2527692" y="1380434"/>
                  <a:pt x="2486673" y="1434002"/>
                  <a:pt x="2443404" y="1437045"/>
                </a:cubicBezTo>
                <a:cubicBezTo>
                  <a:pt x="1850108" y="1733830"/>
                  <a:pt x="969566" y="1222503"/>
                  <a:pt x="77490" y="1437045"/>
                </a:cubicBezTo>
                <a:cubicBezTo>
                  <a:pt x="43186" y="1429300"/>
                  <a:pt x="-5524" y="1366494"/>
                  <a:pt x="0" y="1302480"/>
                </a:cubicBezTo>
                <a:cubicBezTo>
                  <a:pt x="18679" y="752047"/>
                  <a:pt x="-8315" y="597605"/>
                  <a:pt x="0" y="134564"/>
                </a:cubicBezTo>
                <a:close/>
              </a:path>
              <a:path w="2520895" h="1437045" fill="none" stroke="0" extrusionOk="0">
                <a:moveTo>
                  <a:pt x="0" y="134564"/>
                </a:moveTo>
                <a:cubicBezTo>
                  <a:pt x="-4235" y="59498"/>
                  <a:pt x="37742" y="1959"/>
                  <a:pt x="77490" y="0"/>
                </a:cubicBezTo>
                <a:cubicBezTo>
                  <a:pt x="611069" y="46585"/>
                  <a:pt x="1698065" y="-69150"/>
                  <a:pt x="2443404" y="0"/>
                </a:cubicBezTo>
                <a:cubicBezTo>
                  <a:pt x="2478252" y="11245"/>
                  <a:pt x="2527945" y="68679"/>
                  <a:pt x="2520895" y="134564"/>
                </a:cubicBezTo>
                <a:cubicBezTo>
                  <a:pt x="2460295" y="423559"/>
                  <a:pt x="2571297" y="893588"/>
                  <a:pt x="2520895" y="1302480"/>
                </a:cubicBezTo>
                <a:cubicBezTo>
                  <a:pt x="2524194" y="1377468"/>
                  <a:pt x="2483411" y="1430218"/>
                  <a:pt x="2443404" y="1437045"/>
                </a:cubicBezTo>
                <a:cubicBezTo>
                  <a:pt x="1545640" y="1503794"/>
                  <a:pt x="524185" y="1530839"/>
                  <a:pt x="77490" y="1437045"/>
                </a:cubicBezTo>
                <a:cubicBezTo>
                  <a:pt x="36409" y="1417250"/>
                  <a:pt x="-1959" y="1395158"/>
                  <a:pt x="0" y="1302480"/>
                </a:cubicBezTo>
                <a:cubicBezTo>
                  <a:pt x="41330" y="999960"/>
                  <a:pt x="39373" y="453476"/>
                  <a:pt x="0" y="134564"/>
                </a:cubicBezTo>
                <a:close/>
              </a:path>
              <a:path w="2520895" h="1437045" fill="none" stroke="0" extrusionOk="0">
                <a:moveTo>
                  <a:pt x="0" y="134564"/>
                </a:moveTo>
                <a:cubicBezTo>
                  <a:pt x="-6003" y="57737"/>
                  <a:pt x="40226" y="10376"/>
                  <a:pt x="77490" y="0"/>
                </a:cubicBezTo>
                <a:cubicBezTo>
                  <a:pt x="698562" y="141546"/>
                  <a:pt x="1637716" y="135023"/>
                  <a:pt x="2443404" y="0"/>
                </a:cubicBezTo>
                <a:cubicBezTo>
                  <a:pt x="2490491" y="19524"/>
                  <a:pt x="2525707" y="73035"/>
                  <a:pt x="2520895" y="134564"/>
                </a:cubicBezTo>
                <a:cubicBezTo>
                  <a:pt x="2505455" y="356230"/>
                  <a:pt x="2599543" y="856370"/>
                  <a:pt x="2520895" y="1302480"/>
                </a:cubicBezTo>
                <a:cubicBezTo>
                  <a:pt x="2513407" y="1379236"/>
                  <a:pt x="2478273" y="1427847"/>
                  <a:pt x="2443404" y="1437045"/>
                </a:cubicBezTo>
                <a:cubicBezTo>
                  <a:pt x="1503919" y="1492481"/>
                  <a:pt x="488140" y="1502715"/>
                  <a:pt x="77490" y="1437045"/>
                </a:cubicBezTo>
                <a:cubicBezTo>
                  <a:pt x="35069" y="1408454"/>
                  <a:pt x="-10452" y="1387364"/>
                  <a:pt x="0" y="1302480"/>
                </a:cubicBezTo>
                <a:cubicBezTo>
                  <a:pt x="43319" y="1031664"/>
                  <a:pt x="51858" y="459021"/>
                  <a:pt x="0" y="134564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520895"/>
                      <a:gd name="connsiteY0" fmla="*/ 134564 h 1437045"/>
                      <a:gd name="connsiteX1" fmla="*/ 77490 w 2520895"/>
                      <a:gd name="connsiteY1" fmla="*/ 0 h 1437045"/>
                      <a:gd name="connsiteX2" fmla="*/ 2443404 w 2520895"/>
                      <a:gd name="connsiteY2" fmla="*/ 0 h 1437045"/>
                      <a:gd name="connsiteX3" fmla="*/ 2520895 w 2520895"/>
                      <a:gd name="connsiteY3" fmla="*/ 134564 h 1437045"/>
                      <a:gd name="connsiteX4" fmla="*/ 2520895 w 2520895"/>
                      <a:gd name="connsiteY4" fmla="*/ 1302480 h 1437045"/>
                      <a:gd name="connsiteX5" fmla="*/ 2443404 w 2520895"/>
                      <a:gd name="connsiteY5" fmla="*/ 1437045 h 1437045"/>
                      <a:gd name="connsiteX6" fmla="*/ 77490 w 2520895"/>
                      <a:gd name="connsiteY6" fmla="*/ 1437045 h 1437045"/>
                      <a:gd name="connsiteX7" fmla="*/ 0 w 2520895"/>
                      <a:gd name="connsiteY7" fmla="*/ 1302480 h 1437045"/>
                      <a:gd name="connsiteX8" fmla="*/ 0 w 2520895"/>
                      <a:gd name="connsiteY8" fmla="*/ 134564 h 1437045"/>
                      <a:gd name="connsiteX0" fmla="*/ 0 w 2520895"/>
                      <a:gd name="connsiteY0" fmla="*/ 134564 h 1437045"/>
                      <a:gd name="connsiteX1" fmla="*/ 77490 w 2520895"/>
                      <a:gd name="connsiteY1" fmla="*/ 0 h 1437045"/>
                      <a:gd name="connsiteX2" fmla="*/ 2443404 w 2520895"/>
                      <a:gd name="connsiteY2" fmla="*/ 0 h 1437045"/>
                      <a:gd name="connsiteX3" fmla="*/ 2520895 w 2520895"/>
                      <a:gd name="connsiteY3" fmla="*/ 134564 h 1437045"/>
                      <a:gd name="connsiteX4" fmla="*/ 2520895 w 2520895"/>
                      <a:gd name="connsiteY4" fmla="*/ 1302480 h 1437045"/>
                      <a:gd name="connsiteX5" fmla="*/ 2443404 w 2520895"/>
                      <a:gd name="connsiteY5" fmla="*/ 1437045 h 1437045"/>
                      <a:gd name="connsiteX6" fmla="*/ 77490 w 2520895"/>
                      <a:gd name="connsiteY6" fmla="*/ 1437045 h 1437045"/>
                      <a:gd name="connsiteX7" fmla="*/ 0 w 2520895"/>
                      <a:gd name="connsiteY7" fmla="*/ 1302480 h 1437045"/>
                      <a:gd name="connsiteX8" fmla="*/ 0 w 2520895"/>
                      <a:gd name="connsiteY8" fmla="*/ 134564 h 1437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20895" h="1437045" fill="none" extrusionOk="0">
                        <a:moveTo>
                          <a:pt x="0" y="134564"/>
                        </a:moveTo>
                        <a:cubicBezTo>
                          <a:pt x="-3358" y="59368"/>
                          <a:pt x="42295" y="9599"/>
                          <a:pt x="77490" y="0"/>
                        </a:cubicBezTo>
                        <a:cubicBezTo>
                          <a:pt x="593726" y="119476"/>
                          <a:pt x="1683337" y="133572"/>
                          <a:pt x="2443404" y="0"/>
                        </a:cubicBezTo>
                        <a:cubicBezTo>
                          <a:pt x="2494322" y="15782"/>
                          <a:pt x="2526272" y="69913"/>
                          <a:pt x="2520895" y="134564"/>
                        </a:cubicBezTo>
                        <a:cubicBezTo>
                          <a:pt x="2541964" y="376205"/>
                          <a:pt x="2546497" y="831024"/>
                          <a:pt x="2520895" y="1302480"/>
                        </a:cubicBezTo>
                        <a:cubicBezTo>
                          <a:pt x="2510793" y="1378926"/>
                          <a:pt x="2477665" y="1429097"/>
                          <a:pt x="2443404" y="1437045"/>
                        </a:cubicBezTo>
                        <a:cubicBezTo>
                          <a:pt x="1554696" y="1500257"/>
                          <a:pt x="552299" y="1442310"/>
                          <a:pt x="77490" y="1437045"/>
                        </a:cubicBezTo>
                        <a:cubicBezTo>
                          <a:pt x="35823" y="1415640"/>
                          <a:pt x="-6395" y="1381726"/>
                          <a:pt x="0" y="1302480"/>
                        </a:cubicBezTo>
                        <a:cubicBezTo>
                          <a:pt x="-648" y="1007050"/>
                          <a:pt x="25234" y="452620"/>
                          <a:pt x="0" y="134564"/>
                        </a:cubicBezTo>
                        <a:close/>
                      </a:path>
                      <a:path w="2520895" h="1437045" stroke="0" extrusionOk="0">
                        <a:moveTo>
                          <a:pt x="0" y="134564"/>
                        </a:moveTo>
                        <a:cubicBezTo>
                          <a:pt x="-1927" y="59360"/>
                          <a:pt x="32206" y="1871"/>
                          <a:pt x="77490" y="0"/>
                        </a:cubicBezTo>
                        <a:cubicBezTo>
                          <a:pt x="746146" y="69408"/>
                          <a:pt x="1447973" y="-29157"/>
                          <a:pt x="2443404" y="0"/>
                        </a:cubicBezTo>
                        <a:cubicBezTo>
                          <a:pt x="2488854" y="12887"/>
                          <a:pt x="2514784" y="74571"/>
                          <a:pt x="2520895" y="134564"/>
                        </a:cubicBezTo>
                        <a:cubicBezTo>
                          <a:pt x="2527901" y="669443"/>
                          <a:pt x="2518465" y="880334"/>
                          <a:pt x="2520895" y="1302480"/>
                        </a:cubicBezTo>
                        <a:cubicBezTo>
                          <a:pt x="2525283" y="1378360"/>
                          <a:pt x="2487100" y="1432713"/>
                          <a:pt x="2443404" y="1437045"/>
                        </a:cubicBezTo>
                        <a:cubicBezTo>
                          <a:pt x="1915771" y="1602012"/>
                          <a:pt x="1016380" y="1284618"/>
                          <a:pt x="77490" y="1437045"/>
                        </a:cubicBezTo>
                        <a:cubicBezTo>
                          <a:pt x="39455" y="1428131"/>
                          <a:pt x="-4902" y="1379409"/>
                          <a:pt x="0" y="1302480"/>
                        </a:cubicBezTo>
                        <a:cubicBezTo>
                          <a:pt x="11993" y="747835"/>
                          <a:pt x="3903" y="594924"/>
                          <a:pt x="0" y="134564"/>
                        </a:cubicBezTo>
                        <a:close/>
                      </a:path>
                      <a:path w="2520895" h="1437045" fill="none" stroke="0" extrusionOk="0">
                        <a:moveTo>
                          <a:pt x="0" y="134564"/>
                        </a:moveTo>
                        <a:cubicBezTo>
                          <a:pt x="-3990" y="58734"/>
                          <a:pt x="39722" y="8194"/>
                          <a:pt x="77490" y="0"/>
                        </a:cubicBezTo>
                        <a:cubicBezTo>
                          <a:pt x="589984" y="62423"/>
                          <a:pt x="1647445" y="18735"/>
                          <a:pt x="2443404" y="0"/>
                        </a:cubicBezTo>
                        <a:cubicBezTo>
                          <a:pt x="2483439" y="13233"/>
                          <a:pt x="2523265" y="73281"/>
                          <a:pt x="2520895" y="134564"/>
                        </a:cubicBezTo>
                        <a:cubicBezTo>
                          <a:pt x="2470489" y="417843"/>
                          <a:pt x="2560717" y="864923"/>
                          <a:pt x="2520895" y="1302480"/>
                        </a:cubicBezTo>
                        <a:cubicBezTo>
                          <a:pt x="2520122" y="1378276"/>
                          <a:pt x="2483776" y="1428851"/>
                          <a:pt x="2443404" y="1437045"/>
                        </a:cubicBezTo>
                        <a:cubicBezTo>
                          <a:pt x="1502601" y="1491449"/>
                          <a:pt x="530947" y="1552884"/>
                          <a:pt x="77490" y="1437045"/>
                        </a:cubicBezTo>
                        <a:cubicBezTo>
                          <a:pt x="34735" y="1417197"/>
                          <a:pt x="-8836" y="1388032"/>
                          <a:pt x="0" y="1302480"/>
                        </a:cubicBezTo>
                        <a:cubicBezTo>
                          <a:pt x="23885" y="983255"/>
                          <a:pt x="33807" y="439873"/>
                          <a:pt x="0" y="13456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82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6" action="ppaction://hlinksldjump"/>
            <a:extLst>
              <a:ext uri="{FF2B5EF4-FFF2-40B4-BE49-F238E27FC236}">
                <a16:creationId xmlns:a16="http://schemas.microsoft.com/office/drawing/2014/main" id="{89D22C27-E9B8-F868-DEB2-7B8F3DCE777D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E0CBE216-2578-5167-9DD1-CEA1C09EED59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5" name="Rectangle: Rounded Corners 3">
              <a:extLst>
                <a:ext uri="{FF2B5EF4-FFF2-40B4-BE49-F238E27FC236}">
                  <a16:creationId xmlns:a16="http://schemas.microsoft.com/office/drawing/2014/main" id="{99E0CC7E-327D-1F09-125E-650AB6168618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65 + 19 = ?</a:t>
              </a: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28F20699-E14A-D998-0B00-A5F489D41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7" name="Rectangle: Rounded Corners 24">
            <a:extLst>
              <a:ext uri="{FF2B5EF4-FFF2-40B4-BE49-F238E27FC236}">
                <a16:creationId xmlns:a16="http://schemas.microsoft.com/office/drawing/2014/main" id="{8E4EDA9F-BD75-81D1-13F6-FD4FAA423ABE}"/>
              </a:ext>
            </a:extLst>
          </p:cNvPr>
          <p:cNvSpPr/>
          <p:nvPr/>
        </p:nvSpPr>
        <p:spPr>
          <a:xfrm>
            <a:off x="5156255" y="2820630"/>
            <a:ext cx="2520895" cy="1437045"/>
          </a:xfrm>
          <a:custGeom>
            <a:avLst/>
            <a:gdLst>
              <a:gd name="connsiteX0" fmla="*/ 0 w 2520895"/>
              <a:gd name="connsiteY0" fmla="*/ 134564 h 1437045"/>
              <a:gd name="connsiteX1" fmla="*/ 77490 w 2520895"/>
              <a:gd name="connsiteY1" fmla="*/ 0 h 1437045"/>
              <a:gd name="connsiteX2" fmla="*/ 2443404 w 2520895"/>
              <a:gd name="connsiteY2" fmla="*/ 0 h 1437045"/>
              <a:gd name="connsiteX3" fmla="*/ 2520895 w 2520895"/>
              <a:gd name="connsiteY3" fmla="*/ 134564 h 1437045"/>
              <a:gd name="connsiteX4" fmla="*/ 2520895 w 2520895"/>
              <a:gd name="connsiteY4" fmla="*/ 1302480 h 1437045"/>
              <a:gd name="connsiteX5" fmla="*/ 2443404 w 2520895"/>
              <a:gd name="connsiteY5" fmla="*/ 1437045 h 1437045"/>
              <a:gd name="connsiteX6" fmla="*/ 77490 w 2520895"/>
              <a:gd name="connsiteY6" fmla="*/ 1437045 h 1437045"/>
              <a:gd name="connsiteX7" fmla="*/ 0 w 2520895"/>
              <a:gd name="connsiteY7" fmla="*/ 1302480 h 1437045"/>
              <a:gd name="connsiteX8" fmla="*/ 0 w 2520895"/>
              <a:gd name="connsiteY8" fmla="*/ 134564 h 1437045"/>
              <a:gd name="connsiteX0" fmla="*/ 0 w 2520895"/>
              <a:gd name="connsiteY0" fmla="*/ 134564 h 1437045"/>
              <a:gd name="connsiteX1" fmla="*/ 77490 w 2520895"/>
              <a:gd name="connsiteY1" fmla="*/ 0 h 1437045"/>
              <a:gd name="connsiteX2" fmla="*/ 2443404 w 2520895"/>
              <a:gd name="connsiteY2" fmla="*/ 0 h 1437045"/>
              <a:gd name="connsiteX3" fmla="*/ 2520895 w 2520895"/>
              <a:gd name="connsiteY3" fmla="*/ 134564 h 1437045"/>
              <a:gd name="connsiteX4" fmla="*/ 2520895 w 2520895"/>
              <a:gd name="connsiteY4" fmla="*/ 1302480 h 1437045"/>
              <a:gd name="connsiteX5" fmla="*/ 2443404 w 2520895"/>
              <a:gd name="connsiteY5" fmla="*/ 1437045 h 1437045"/>
              <a:gd name="connsiteX6" fmla="*/ 77490 w 2520895"/>
              <a:gd name="connsiteY6" fmla="*/ 1437045 h 1437045"/>
              <a:gd name="connsiteX7" fmla="*/ 0 w 2520895"/>
              <a:gd name="connsiteY7" fmla="*/ 1302480 h 1437045"/>
              <a:gd name="connsiteX8" fmla="*/ 0 w 2520895"/>
              <a:gd name="connsiteY8" fmla="*/ 134564 h 1437045"/>
              <a:gd name="connsiteX0" fmla="*/ 0 w 2520895"/>
              <a:gd name="connsiteY0" fmla="*/ 134564 h 1437045"/>
              <a:gd name="connsiteX1" fmla="*/ 77490 w 2520895"/>
              <a:gd name="connsiteY1" fmla="*/ 0 h 1437045"/>
              <a:gd name="connsiteX2" fmla="*/ 2443404 w 2520895"/>
              <a:gd name="connsiteY2" fmla="*/ 0 h 1437045"/>
              <a:gd name="connsiteX3" fmla="*/ 2520895 w 2520895"/>
              <a:gd name="connsiteY3" fmla="*/ 134564 h 1437045"/>
              <a:gd name="connsiteX4" fmla="*/ 2520895 w 2520895"/>
              <a:gd name="connsiteY4" fmla="*/ 1302480 h 1437045"/>
              <a:gd name="connsiteX5" fmla="*/ 2443404 w 2520895"/>
              <a:gd name="connsiteY5" fmla="*/ 1437045 h 1437045"/>
              <a:gd name="connsiteX6" fmla="*/ 77490 w 2520895"/>
              <a:gd name="connsiteY6" fmla="*/ 1437045 h 1437045"/>
              <a:gd name="connsiteX7" fmla="*/ 0 w 2520895"/>
              <a:gd name="connsiteY7" fmla="*/ 1302480 h 1437045"/>
              <a:gd name="connsiteX8" fmla="*/ 0 w 2520895"/>
              <a:gd name="connsiteY8" fmla="*/ 134564 h 143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0895" h="1437045" fill="none" extrusionOk="0">
                <a:moveTo>
                  <a:pt x="0" y="134564"/>
                </a:moveTo>
                <a:cubicBezTo>
                  <a:pt x="-7700" y="58666"/>
                  <a:pt x="44109" y="11082"/>
                  <a:pt x="77490" y="0"/>
                </a:cubicBezTo>
                <a:cubicBezTo>
                  <a:pt x="622028" y="161606"/>
                  <a:pt x="1694925" y="253586"/>
                  <a:pt x="2443404" y="0"/>
                </a:cubicBezTo>
                <a:cubicBezTo>
                  <a:pt x="2500397" y="25139"/>
                  <a:pt x="2528943" y="73185"/>
                  <a:pt x="2520895" y="134564"/>
                </a:cubicBezTo>
                <a:cubicBezTo>
                  <a:pt x="2609853" y="316765"/>
                  <a:pt x="2555227" y="789963"/>
                  <a:pt x="2520895" y="1302480"/>
                </a:cubicBezTo>
                <a:cubicBezTo>
                  <a:pt x="2504877" y="1379898"/>
                  <a:pt x="2473293" y="1426080"/>
                  <a:pt x="2443404" y="1437045"/>
                </a:cubicBezTo>
                <a:cubicBezTo>
                  <a:pt x="1543247" y="1499444"/>
                  <a:pt x="515903" y="1368118"/>
                  <a:pt x="77490" y="1437045"/>
                </a:cubicBezTo>
                <a:cubicBezTo>
                  <a:pt x="36194" y="1410619"/>
                  <a:pt x="-15274" y="1386911"/>
                  <a:pt x="0" y="1302480"/>
                </a:cubicBezTo>
                <a:cubicBezTo>
                  <a:pt x="-6913" y="1018252"/>
                  <a:pt x="69754" y="485702"/>
                  <a:pt x="0" y="134564"/>
                </a:cubicBezTo>
                <a:close/>
              </a:path>
              <a:path w="2520895" h="1437045" stroke="0" extrusionOk="0">
                <a:moveTo>
                  <a:pt x="0" y="134564"/>
                </a:moveTo>
                <a:cubicBezTo>
                  <a:pt x="-2155" y="64790"/>
                  <a:pt x="34271" y="646"/>
                  <a:pt x="77490" y="0"/>
                </a:cubicBezTo>
                <a:cubicBezTo>
                  <a:pt x="734458" y="87963"/>
                  <a:pt x="1427637" y="-28073"/>
                  <a:pt x="2443404" y="0"/>
                </a:cubicBezTo>
                <a:cubicBezTo>
                  <a:pt x="2490309" y="15769"/>
                  <a:pt x="2506402" y="78991"/>
                  <a:pt x="2520895" y="134564"/>
                </a:cubicBezTo>
                <a:cubicBezTo>
                  <a:pt x="2528760" y="664533"/>
                  <a:pt x="2485305" y="878457"/>
                  <a:pt x="2520895" y="1302480"/>
                </a:cubicBezTo>
                <a:cubicBezTo>
                  <a:pt x="2527692" y="1380434"/>
                  <a:pt x="2486673" y="1434002"/>
                  <a:pt x="2443404" y="1437045"/>
                </a:cubicBezTo>
                <a:cubicBezTo>
                  <a:pt x="1850108" y="1733830"/>
                  <a:pt x="969566" y="1222503"/>
                  <a:pt x="77490" y="1437045"/>
                </a:cubicBezTo>
                <a:cubicBezTo>
                  <a:pt x="43186" y="1429300"/>
                  <a:pt x="-5524" y="1366494"/>
                  <a:pt x="0" y="1302480"/>
                </a:cubicBezTo>
                <a:cubicBezTo>
                  <a:pt x="18679" y="752047"/>
                  <a:pt x="-8315" y="597605"/>
                  <a:pt x="0" y="134564"/>
                </a:cubicBezTo>
                <a:close/>
              </a:path>
              <a:path w="2520895" h="1437045" fill="none" stroke="0" extrusionOk="0">
                <a:moveTo>
                  <a:pt x="0" y="134564"/>
                </a:moveTo>
                <a:cubicBezTo>
                  <a:pt x="-4235" y="59498"/>
                  <a:pt x="37742" y="1959"/>
                  <a:pt x="77490" y="0"/>
                </a:cubicBezTo>
                <a:cubicBezTo>
                  <a:pt x="611069" y="46585"/>
                  <a:pt x="1698065" y="-69150"/>
                  <a:pt x="2443404" y="0"/>
                </a:cubicBezTo>
                <a:cubicBezTo>
                  <a:pt x="2478252" y="11245"/>
                  <a:pt x="2527945" y="68679"/>
                  <a:pt x="2520895" y="134564"/>
                </a:cubicBezTo>
                <a:cubicBezTo>
                  <a:pt x="2460295" y="423559"/>
                  <a:pt x="2571297" y="893588"/>
                  <a:pt x="2520895" y="1302480"/>
                </a:cubicBezTo>
                <a:cubicBezTo>
                  <a:pt x="2524194" y="1377468"/>
                  <a:pt x="2483411" y="1430218"/>
                  <a:pt x="2443404" y="1437045"/>
                </a:cubicBezTo>
                <a:cubicBezTo>
                  <a:pt x="1545640" y="1503794"/>
                  <a:pt x="524185" y="1530839"/>
                  <a:pt x="77490" y="1437045"/>
                </a:cubicBezTo>
                <a:cubicBezTo>
                  <a:pt x="36409" y="1417250"/>
                  <a:pt x="-1959" y="1395158"/>
                  <a:pt x="0" y="1302480"/>
                </a:cubicBezTo>
                <a:cubicBezTo>
                  <a:pt x="41330" y="999960"/>
                  <a:pt x="39373" y="453476"/>
                  <a:pt x="0" y="134564"/>
                </a:cubicBezTo>
                <a:close/>
              </a:path>
              <a:path w="2520895" h="1437045" fill="none" stroke="0" extrusionOk="0">
                <a:moveTo>
                  <a:pt x="0" y="134564"/>
                </a:moveTo>
                <a:cubicBezTo>
                  <a:pt x="-6003" y="57737"/>
                  <a:pt x="40226" y="10376"/>
                  <a:pt x="77490" y="0"/>
                </a:cubicBezTo>
                <a:cubicBezTo>
                  <a:pt x="698562" y="141546"/>
                  <a:pt x="1637716" y="135023"/>
                  <a:pt x="2443404" y="0"/>
                </a:cubicBezTo>
                <a:cubicBezTo>
                  <a:pt x="2490491" y="19524"/>
                  <a:pt x="2525707" y="73035"/>
                  <a:pt x="2520895" y="134564"/>
                </a:cubicBezTo>
                <a:cubicBezTo>
                  <a:pt x="2505455" y="356230"/>
                  <a:pt x="2599543" y="856370"/>
                  <a:pt x="2520895" y="1302480"/>
                </a:cubicBezTo>
                <a:cubicBezTo>
                  <a:pt x="2513407" y="1379236"/>
                  <a:pt x="2478273" y="1427847"/>
                  <a:pt x="2443404" y="1437045"/>
                </a:cubicBezTo>
                <a:cubicBezTo>
                  <a:pt x="1503919" y="1492481"/>
                  <a:pt x="488140" y="1502715"/>
                  <a:pt x="77490" y="1437045"/>
                </a:cubicBezTo>
                <a:cubicBezTo>
                  <a:pt x="35069" y="1408454"/>
                  <a:pt x="-10452" y="1387364"/>
                  <a:pt x="0" y="1302480"/>
                </a:cubicBezTo>
                <a:cubicBezTo>
                  <a:pt x="43319" y="1031664"/>
                  <a:pt x="51858" y="459021"/>
                  <a:pt x="0" y="134564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520895"/>
                      <a:gd name="connsiteY0" fmla="*/ 134564 h 1437045"/>
                      <a:gd name="connsiteX1" fmla="*/ 77490 w 2520895"/>
                      <a:gd name="connsiteY1" fmla="*/ 0 h 1437045"/>
                      <a:gd name="connsiteX2" fmla="*/ 2443404 w 2520895"/>
                      <a:gd name="connsiteY2" fmla="*/ 0 h 1437045"/>
                      <a:gd name="connsiteX3" fmla="*/ 2520895 w 2520895"/>
                      <a:gd name="connsiteY3" fmla="*/ 134564 h 1437045"/>
                      <a:gd name="connsiteX4" fmla="*/ 2520895 w 2520895"/>
                      <a:gd name="connsiteY4" fmla="*/ 1302480 h 1437045"/>
                      <a:gd name="connsiteX5" fmla="*/ 2443404 w 2520895"/>
                      <a:gd name="connsiteY5" fmla="*/ 1437045 h 1437045"/>
                      <a:gd name="connsiteX6" fmla="*/ 77490 w 2520895"/>
                      <a:gd name="connsiteY6" fmla="*/ 1437045 h 1437045"/>
                      <a:gd name="connsiteX7" fmla="*/ 0 w 2520895"/>
                      <a:gd name="connsiteY7" fmla="*/ 1302480 h 1437045"/>
                      <a:gd name="connsiteX8" fmla="*/ 0 w 2520895"/>
                      <a:gd name="connsiteY8" fmla="*/ 134564 h 1437045"/>
                      <a:gd name="connsiteX0" fmla="*/ 0 w 2520895"/>
                      <a:gd name="connsiteY0" fmla="*/ 134564 h 1437045"/>
                      <a:gd name="connsiteX1" fmla="*/ 77490 w 2520895"/>
                      <a:gd name="connsiteY1" fmla="*/ 0 h 1437045"/>
                      <a:gd name="connsiteX2" fmla="*/ 2443404 w 2520895"/>
                      <a:gd name="connsiteY2" fmla="*/ 0 h 1437045"/>
                      <a:gd name="connsiteX3" fmla="*/ 2520895 w 2520895"/>
                      <a:gd name="connsiteY3" fmla="*/ 134564 h 1437045"/>
                      <a:gd name="connsiteX4" fmla="*/ 2520895 w 2520895"/>
                      <a:gd name="connsiteY4" fmla="*/ 1302480 h 1437045"/>
                      <a:gd name="connsiteX5" fmla="*/ 2443404 w 2520895"/>
                      <a:gd name="connsiteY5" fmla="*/ 1437045 h 1437045"/>
                      <a:gd name="connsiteX6" fmla="*/ 77490 w 2520895"/>
                      <a:gd name="connsiteY6" fmla="*/ 1437045 h 1437045"/>
                      <a:gd name="connsiteX7" fmla="*/ 0 w 2520895"/>
                      <a:gd name="connsiteY7" fmla="*/ 1302480 h 1437045"/>
                      <a:gd name="connsiteX8" fmla="*/ 0 w 2520895"/>
                      <a:gd name="connsiteY8" fmla="*/ 134564 h 1437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20895" h="1437045" fill="none" extrusionOk="0">
                        <a:moveTo>
                          <a:pt x="0" y="134564"/>
                        </a:moveTo>
                        <a:cubicBezTo>
                          <a:pt x="-3358" y="59368"/>
                          <a:pt x="42295" y="9599"/>
                          <a:pt x="77490" y="0"/>
                        </a:cubicBezTo>
                        <a:cubicBezTo>
                          <a:pt x="593726" y="119476"/>
                          <a:pt x="1683337" y="133572"/>
                          <a:pt x="2443404" y="0"/>
                        </a:cubicBezTo>
                        <a:cubicBezTo>
                          <a:pt x="2494322" y="15782"/>
                          <a:pt x="2526272" y="69913"/>
                          <a:pt x="2520895" y="134564"/>
                        </a:cubicBezTo>
                        <a:cubicBezTo>
                          <a:pt x="2541964" y="376205"/>
                          <a:pt x="2546497" y="831024"/>
                          <a:pt x="2520895" y="1302480"/>
                        </a:cubicBezTo>
                        <a:cubicBezTo>
                          <a:pt x="2510793" y="1378926"/>
                          <a:pt x="2477665" y="1429097"/>
                          <a:pt x="2443404" y="1437045"/>
                        </a:cubicBezTo>
                        <a:cubicBezTo>
                          <a:pt x="1554696" y="1500257"/>
                          <a:pt x="552299" y="1442310"/>
                          <a:pt x="77490" y="1437045"/>
                        </a:cubicBezTo>
                        <a:cubicBezTo>
                          <a:pt x="35823" y="1415640"/>
                          <a:pt x="-6395" y="1381726"/>
                          <a:pt x="0" y="1302480"/>
                        </a:cubicBezTo>
                        <a:cubicBezTo>
                          <a:pt x="-648" y="1007050"/>
                          <a:pt x="25234" y="452620"/>
                          <a:pt x="0" y="134564"/>
                        </a:cubicBezTo>
                        <a:close/>
                      </a:path>
                      <a:path w="2520895" h="1437045" stroke="0" extrusionOk="0">
                        <a:moveTo>
                          <a:pt x="0" y="134564"/>
                        </a:moveTo>
                        <a:cubicBezTo>
                          <a:pt x="-1927" y="59360"/>
                          <a:pt x="32206" y="1871"/>
                          <a:pt x="77490" y="0"/>
                        </a:cubicBezTo>
                        <a:cubicBezTo>
                          <a:pt x="746146" y="69408"/>
                          <a:pt x="1447973" y="-29157"/>
                          <a:pt x="2443404" y="0"/>
                        </a:cubicBezTo>
                        <a:cubicBezTo>
                          <a:pt x="2488854" y="12887"/>
                          <a:pt x="2514784" y="74571"/>
                          <a:pt x="2520895" y="134564"/>
                        </a:cubicBezTo>
                        <a:cubicBezTo>
                          <a:pt x="2527901" y="669443"/>
                          <a:pt x="2518465" y="880334"/>
                          <a:pt x="2520895" y="1302480"/>
                        </a:cubicBezTo>
                        <a:cubicBezTo>
                          <a:pt x="2525283" y="1378360"/>
                          <a:pt x="2487100" y="1432713"/>
                          <a:pt x="2443404" y="1437045"/>
                        </a:cubicBezTo>
                        <a:cubicBezTo>
                          <a:pt x="1915771" y="1602012"/>
                          <a:pt x="1016380" y="1284618"/>
                          <a:pt x="77490" y="1437045"/>
                        </a:cubicBezTo>
                        <a:cubicBezTo>
                          <a:pt x="39455" y="1428131"/>
                          <a:pt x="-4902" y="1379409"/>
                          <a:pt x="0" y="1302480"/>
                        </a:cubicBezTo>
                        <a:cubicBezTo>
                          <a:pt x="11993" y="747835"/>
                          <a:pt x="3903" y="594924"/>
                          <a:pt x="0" y="134564"/>
                        </a:cubicBezTo>
                        <a:close/>
                      </a:path>
                      <a:path w="2520895" h="1437045" fill="none" stroke="0" extrusionOk="0">
                        <a:moveTo>
                          <a:pt x="0" y="134564"/>
                        </a:moveTo>
                        <a:cubicBezTo>
                          <a:pt x="-3990" y="58734"/>
                          <a:pt x="39722" y="8194"/>
                          <a:pt x="77490" y="0"/>
                        </a:cubicBezTo>
                        <a:cubicBezTo>
                          <a:pt x="589984" y="62423"/>
                          <a:pt x="1647445" y="18735"/>
                          <a:pt x="2443404" y="0"/>
                        </a:cubicBezTo>
                        <a:cubicBezTo>
                          <a:pt x="2483439" y="13233"/>
                          <a:pt x="2523265" y="73281"/>
                          <a:pt x="2520895" y="134564"/>
                        </a:cubicBezTo>
                        <a:cubicBezTo>
                          <a:pt x="2470489" y="417843"/>
                          <a:pt x="2560717" y="864923"/>
                          <a:pt x="2520895" y="1302480"/>
                        </a:cubicBezTo>
                        <a:cubicBezTo>
                          <a:pt x="2520122" y="1378276"/>
                          <a:pt x="2483776" y="1428851"/>
                          <a:pt x="2443404" y="1437045"/>
                        </a:cubicBezTo>
                        <a:cubicBezTo>
                          <a:pt x="1502601" y="1491449"/>
                          <a:pt x="530947" y="1552884"/>
                          <a:pt x="77490" y="1437045"/>
                        </a:cubicBezTo>
                        <a:cubicBezTo>
                          <a:pt x="34735" y="1417197"/>
                          <a:pt x="-8836" y="1388032"/>
                          <a:pt x="0" y="1302480"/>
                        </a:cubicBezTo>
                        <a:cubicBezTo>
                          <a:pt x="23885" y="983255"/>
                          <a:pt x="33807" y="439873"/>
                          <a:pt x="0" y="13456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84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3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25" y="2884682"/>
            <a:ext cx="4066906" cy="406690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39" y="3491468"/>
            <a:ext cx="1094805" cy="14643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98" y="4144373"/>
            <a:ext cx="1094805" cy="146430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37" y="3659986"/>
            <a:ext cx="1094805" cy="146430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71" y="4181476"/>
            <a:ext cx="1094805" cy="1464301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4494733" y="407289"/>
            <a:ext cx="3678040" cy="22352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4624030" y="807938"/>
            <a:ext cx="3419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8271" y="1029311"/>
            <a:ext cx="5829795" cy="66747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0734B2-74DD-44E0-A34A-A58BC16C63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37" b="11111"/>
          <a:stretch/>
        </p:blipFill>
        <p:spPr>
          <a:xfrm>
            <a:off x="0" y="-1692294"/>
            <a:ext cx="12192000" cy="8550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68C573-91E9-4D91-A44D-9FA09AD4B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655" y="202302"/>
            <a:ext cx="7519052" cy="17314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1453348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0B58100-BD66-4136-B70C-27DCF743F54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NK&gt;{B60F2815-A320-48DB-9425-7112B6E4A6B9}&quot;,&quot;C:\\Users\\PC\\OneDrive\\Document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20 - Tiet 3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773397-6394-4ED4-B672-91529DFF69A6}:29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86D7B4-FB8F-4D7F-87AB-45D8BE4AF6AD}:2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4460C8-BE13-4CDC-993C-F37F8DBC96D9}:37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24261D-5168-4BCF-A8F1-916041E29AC4}:38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0A48BF-666D-4356-8C10-ECD01C5257E4}:3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256542-677E-4427-9C3B-F1293867089E}:38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4CF39C-BA27-473F-B9B0-FD46DAF37650}:2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15C15A-BC79-4752-BBE1-BEB9600674C7}:30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0A37BC-9DF5-43EA-979B-5E8D50A55969}:3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5C2AB3-C108-44A2-BB4C-BF7E1DF38109}:37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251044-92E1-4DA4-B60F-0CC8ABE6FE48}:3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3D2835-2C37-4CE5-BBDA-CCB75BA23331}:3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2E8AC4-5211-4AA8-8108-A6A5F0D19EDC}:3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579348-D9F4-4337-AB0F-74FEBA82AF2E}:3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469C22-62A2-4CB1-914B-8CC813457096}:31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E82E27-8F90-49C3-B63C-AD6322721972}:31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E0A508-F0F3-43C8-9F7D-2A372993FA93}:319"/>
</p:tagLst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</TotalTime>
  <Words>362</Words>
  <Application>Microsoft Office PowerPoint</Application>
  <PresentationFormat>Widescreen</PresentationFormat>
  <Paragraphs>114</Paragraphs>
  <Slides>17</Slides>
  <Notes>17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#9Slide05 SVNClementine</vt:lpstr>
      <vt:lpstr>Arial</vt:lpstr>
      <vt:lpstr>Calibri</vt:lpstr>
      <vt:lpstr>Lato</vt:lpstr>
      <vt:lpstr>Livvic</vt:lpstr>
      <vt:lpstr>Open Sans</vt:lpstr>
      <vt:lpstr>Patrick Hand</vt:lpstr>
      <vt:lpstr>Roboto</vt:lpstr>
      <vt:lpstr>Roboto Condensed Light</vt:lpstr>
      <vt:lpstr>Segoe UI Black</vt:lpstr>
      <vt:lpstr>Times New Roman</vt:lpstr>
      <vt:lpstr>Wingdings</vt:lpstr>
      <vt:lpstr>Weltkindertag! by Slidego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20 - Tiet 3</dc:title>
  <dc:creator>Thao Tran</dc:creator>
  <cp:lastModifiedBy>tramic3al@gmail.com</cp:lastModifiedBy>
  <cp:revision>6</cp:revision>
  <dcterms:created xsi:type="dcterms:W3CDTF">2024-05-08T02:39:59Z</dcterms:created>
  <dcterms:modified xsi:type="dcterms:W3CDTF">2024-11-25T07:06:50Z</dcterms:modified>
</cp:coreProperties>
</file>