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688" r:id="rId3"/>
    <p:sldMasterId id="2147483700" r:id="rId4"/>
  </p:sldMasterIdLst>
  <p:notesMasterIdLst>
    <p:notesMasterId r:id="rId17"/>
  </p:notesMasterIdLst>
  <p:sldIdLst>
    <p:sldId id="257" r:id="rId5"/>
    <p:sldId id="258" r:id="rId6"/>
    <p:sldId id="287" r:id="rId7"/>
    <p:sldId id="289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26" Type="http://schemas.openxmlformats.org/officeDocument/2006/relationships/slide" Target="slide4.xml"/><Relationship Id="rId21" Type="http://schemas.openxmlformats.org/officeDocument/2006/relationships/image" Target="../media/image16.png"/><Relationship Id="rId34" Type="http://schemas.microsoft.com/office/2007/relationships/hdphoto" Target="../media/hdphoto13.wdp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5" Type="http://schemas.openxmlformats.org/officeDocument/2006/relationships/slide" Target="slide7.xml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openxmlformats.org/officeDocument/2006/relationships/slide" Target="slide5.xml"/><Relationship Id="rId32" Type="http://schemas.microsoft.com/office/2007/relationships/hdphoto" Target="../media/hdphoto12.wdp"/><Relationship Id="rId37" Type="http://schemas.microsoft.com/office/2007/relationships/hdphoto" Target="../media/hdphoto14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slide" Target="slide3.xml"/><Relationship Id="rId28" Type="http://schemas.openxmlformats.org/officeDocument/2006/relationships/image" Target="../media/image18.GIF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7.png"/><Relationship Id="rId30" Type="http://schemas.microsoft.com/office/2007/relationships/hdphoto" Target="../media/hdphoto11.wdp"/><Relationship Id="rId35" Type="http://schemas.openxmlformats.org/officeDocument/2006/relationships/image" Target="../media/image22.png"/><Relationship Id="rId8" Type="http://schemas.microsoft.com/office/2007/relationships/hdphoto" Target="../media/hdphoto3.wdp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10" Type="http://schemas.openxmlformats.org/officeDocument/2006/relationships/image" Target="../media/image35.GIF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2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23" y="-2714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902402" y="964525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  <p:sp>
        <p:nvSpPr>
          <p:cNvPr id="15" name="WordArt 4" descr="p2_002"/>
          <p:cNvSpPr>
            <a:spLocks noChangeArrowheads="1" noChangeShapeType="1" noTextEdit="1"/>
          </p:cNvSpPr>
          <p:nvPr/>
        </p:nvSpPr>
        <p:spPr bwMode="auto">
          <a:xfrm>
            <a:off x="3016311" y="2496925"/>
            <a:ext cx="6539346" cy="181247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21:Nói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nghe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Chúng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mình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2</a:t>
            </a:r>
            <a:r>
              <a:rPr lang="en-US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endParaRPr lang="en-US" sz="344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Phạm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Mậu</a:t>
            </a:r>
            <a:r>
              <a:rPr lang="vi-VN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0327"/>
            <a:ext cx="10515600" cy="762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1-2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325" y="1450340"/>
            <a:ext cx="7377430" cy="47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817" y="1559329"/>
            <a:ext cx="11510899" cy="2555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99" y="1033073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638419" y="1838432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0843" y="227131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0110" y="0"/>
            <a:ext cx="11180618" cy="349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" y="3302288"/>
            <a:ext cx="11374581" cy="3555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204</Words>
  <Application>Microsoft Office PowerPoint</Application>
  <PresentationFormat>Widescreen</PresentationFormat>
  <Paragraphs>25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Microsoft YaHei</vt:lpstr>
      <vt:lpstr>Arial</vt:lpstr>
      <vt:lpstr>Arial-Rounded</vt:lpstr>
      <vt:lpstr>Calibri</vt:lpstr>
      <vt:lpstr>Calibri Light</vt:lpstr>
      <vt:lpstr>Times New Roman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31</cp:revision>
  <dcterms:created xsi:type="dcterms:W3CDTF">2021-05-27T05:02:00Z</dcterms:created>
  <dcterms:modified xsi:type="dcterms:W3CDTF">2024-11-12T13:13:17Z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