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688" r:id="rId2"/>
    <p:sldMasterId id="2147483700" r:id="rId3"/>
    <p:sldMasterId id="2147483712" r:id="rId4"/>
  </p:sldMasterIdLst>
  <p:notesMasterIdLst>
    <p:notesMasterId r:id="rId14"/>
  </p:notesMasterIdLst>
  <p:sldIdLst>
    <p:sldId id="257" r:id="rId5"/>
    <p:sldId id="258" r:id="rId6"/>
    <p:sldId id="284" r:id="rId7"/>
    <p:sldId id="300" r:id="rId8"/>
    <p:sldId id="301" r:id="rId9"/>
    <p:sldId id="302" r:id="rId10"/>
    <p:sldId id="303" r:id="rId11"/>
    <p:sldId id="286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1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43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3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87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7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2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34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17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19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514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6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901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2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8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6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microsoft.com/office/2007/relationships/hdphoto" Target="../media/hdphoto8.wdp"/><Relationship Id="rId26" Type="http://schemas.openxmlformats.org/officeDocument/2006/relationships/slide" Target="slide4.xml"/><Relationship Id="rId21" Type="http://schemas.openxmlformats.org/officeDocument/2006/relationships/image" Target="../media/image17.png"/><Relationship Id="rId34" Type="http://schemas.microsoft.com/office/2007/relationships/hdphoto" Target="../media/hdphoto13.wdp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5" Type="http://schemas.openxmlformats.org/officeDocument/2006/relationships/slide" Target="slide7.xml"/><Relationship Id="rId3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24" Type="http://schemas.openxmlformats.org/officeDocument/2006/relationships/slide" Target="slide5.xml"/><Relationship Id="rId32" Type="http://schemas.microsoft.com/office/2007/relationships/hdphoto" Target="../media/hdphoto12.wdp"/><Relationship Id="rId37" Type="http://schemas.microsoft.com/office/2007/relationships/hdphoto" Target="../media/hdphoto14.wdp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slide" Target="slide3.xml"/><Relationship Id="rId28" Type="http://schemas.openxmlformats.org/officeDocument/2006/relationships/image" Target="../media/image19.GIF"/><Relationship Id="rId36" Type="http://schemas.openxmlformats.org/officeDocument/2006/relationships/image" Target="../media/image24.png"/><Relationship Id="rId10" Type="http://schemas.microsoft.com/office/2007/relationships/hdphoto" Target="../media/hdphoto4.wdp"/><Relationship Id="rId19" Type="http://schemas.openxmlformats.org/officeDocument/2006/relationships/image" Target="../media/image16.png"/><Relationship Id="rId31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8.png"/><Relationship Id="rId30" Type="http://schemas.microsoft.com/office/2007/relationships/hdphoto" Target="../media/hdphoto11.wdp"/><Relationship Id="rId35" Type="http://schemas.openxmlformats.org/officeDocument/2006/relationships/image" Target="../media/image23.png"/><Relationship Id="rId8" Type="http://schemas.microsoft.com/office/2007/relationships/hdphoto" Target="../media/hdphoto3.wdp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C:\Users\MyPC\Downloads\TRANH %E1%BA%A2NH NG%E1%BB%98 NGH%C4%A8NH\teacher-woman-260nw-5326866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265471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05470" y="1602689"/>
            <a:ext cx="7381060" cy="1445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 mừng các em đến với </a:t>
            </a:r>
            <a:r>
              <a:rPr lang="vi-VN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2" name="Picture 2" descr="attach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303890" cy="72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072275" y="1096745"/>
            <a:ext cx="10159340" cy="6316564"/>
          </a:xfrm>
          <a:prstGeom prst="rect">
            <a:avLst/>
          </a:prstGeom>
        </p:spPr>
        <p:txBody>
          <a:bodyPr spcFirstLastPara="1" wrap="none" lIns="91438" tIns="45719" rIns="91438" bIns="45719" numCol="1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914400"/>
            <a:r>
              <a:rPr lang="en-US" sz="4500" b="1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GIẢNG ĐIỆN TỬ </a:t>
            </a:r>
          </a:p>
        </p:txBody>
      </p:sp>
      <p:sp>
        <p:nvSpPr>
          <p:cNvPr id="15" name="WordArt 4" descr="p2_002"/>
          <p:cNvSpPr>
            <a:spLocks noChangeArrowheads="1" noChangeShapeType="1" noTextEdit="1"/>
          </p:cNvSpPr>
          <p:nvPr/>
        </p:nvSpPr>
        <p:spPr bwMode="auto">
          <a:xfrm>
            <a:off x="3637345" y="2567799"/>
            <a:ext cx="5029200" cy="1812472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5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lang="en-US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5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5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5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TIẾNG VIỆT</a:t>
            </a:r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5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defTabSz="914400"/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13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21: </a:t>
            </a:r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Thả</a:t>
            </a:r>
            <a:r>
              <a:rPr lang="en-US" sz="413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diều</a:t>
            </a:r>
            <a:endParaRPr lang="en-US" sz="41300" b="1" kern="10" dirty="0" smtClean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defTabSz="914400"/>
            <a:r>
              <a:rPr lang="vi-VN" sz="344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Lớp : 2</a:t>
            </a:r>
            <a:r>
              <a:rPr lang="en-US" sz="344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endParaRPr lang="en-US" sz="344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581400" y="4380271"/>
            <a:ext cx="5486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8" tIns="45719" rIns="91438" bIns="45719" numCol="1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defTabSz="914400"/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Người thực hiện :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Phạm</a:t>
            </a:r>
            <a:r>
              <a:rPr lang="en-US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Thị</a:t>
            </a:r>
            <a:r>
              <a:rPr lang="en-US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Mậu</a:t>
            </a:r>
            <a:r>
              <a:rPr lang="vi-VN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vi-VN" sz="1425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defTabSz="914400"/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Đơn vị : Trường </a:t>
            </a:r>
            <a:r>
              <a:rPr lang="en-US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iểu học Quốc Tuấn</a:t>
            </a:r>
            <a:endParaRPr lang="en-US" sz="1425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97107" y="5799631"/>
            <a:ext cx="2569930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/>
          <a:p>
            <a:pPr defTabSz="914400"/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>
            <a:fillRect/>
          </a:stretch>
        </p:blipFill>
        <p:spPr>
          <a:xfrm>
            <a:off x="-42226" y="217546"/>
            <a:ext cx="12462825" cy="172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" b="91667" l="0" r="75500">
                        <a14:foregroundMark x1="59400" y1="67500" x2="63100" y2="76204"/>
                        <a14:foregroundMark x1="43500" y1="18148" x2="48300" y2="23241"/>
                        <a14:foregroundMark x1="52200" y1="21389" x2="56800" y2="26019"/>
                        <a14:foregroundMark x1="16400" y1="73333" x2="10300" y2="87315"/>
                        <a14:foregroundMark x1="17500" y1="80370" x2="12500" y2="86481"/>
                        <a14:foregroundMark x1="16400" y1="78796" x2="16800" y2="82593"/>
                        <a14:foregroundMark x1="16800" y1="82593" x2="20100" y2="83796"/>
                        <a14:foregroundMark x1="14700" y1="71111" x2="11400" y2="78148"/>
                        <a14:foregroundMark x1="11400" y1="77593" x2="10300" y2="82222"/>
                        <a14:foregroundMark x1="10100" y1="82037" x2="10300" y2="86019"/>
                        <a14:foregroundMark x1="39771" y1="19504" x2="49140" y2="27482"/>
                        <a14:backgroundMark x1="65900" y1="28704" x2="629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r="24691" b="9091"/>
          <a:stretch>
            <a:fillRect/>
          </a:stretch>
        </p:blipFill>
        <p:spPr>
          <a:xfrm>
            <a:off x="1788705" y="4144519"/>
            <a:ext cx="1479221" cy="213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74" b="87512" l="30543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030" r="5313" b="14116"/>
          <a:stretch>
            <a:fillRect/>
          </a:stretch>
        </p:blipFill>
        <p:spPr>
          <a:xfrm>
            <a:off x="6608855" y="1539291"/>
            <a:ext cx="800092" cy="115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0000" l="10000" r="99000">
                        <a14:foregroundMark x1="31000" y1="86667" x2="34333" y2="85667"/>
                        <a14:foregroundMark x1="42333" y1="84333" x2="49333" y2="87000"/>
                        <a14:foregroundMark x1="56333" y1="76667" x2="57333" y2="80667"/>
                        <a14:foregroundMark x1="40333" y1="82333" x2="40333" y2="83000"/>
                        <a14:foregroundMark x1="40000" y1="80333" x2="40000" y2="82000"/>
                        <a14:foregroundMark x1="40333" y1="78667" x2="40333" y2="79667"/>
                        <a14:foregroundMark x1="41000" y1="78333" x2="41333" y2="81000"/>
                        <a14:foregroundMark x1="33667" y1="82667" x2="33667" y2="84000"/>
                        <a14:foregroundMark x1="34000" y1="81000" x2="34000" y2="82333"/>
                        <a14:foregroundMark x1="33333" y1="80667" x2="33333" y2="82333"/>
                        <a14:foregroundMark x1="33333" y1="80000" x2="33333" y2="80333"/>
                        <a14:backgroundMark x1="37000" y1="71000" x2="37000" y2="72333"/>
                        <a14:backgroundMark x1="37000" y1="84000" x2="37667" y2="73333"/>
                        <a14:backgroundMark x1="37667" y1="85333" x2="37667" y2="86667"/>
                        <a14:backgroundMark x1="27333" y1="85333" x2="25000" y2="86333"/>
                        <a14:backgroundMark x1="49000" y1="86333" x2="49000" y2="88000"/>
                        <a14:backgroundMark x1="50000" y1="54667" x2="50667" y2="54667"/>
                        <a14:backgroundMark x1="37000" y1="68333" x2="3700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35138" b="6172"/>
          <a:stretch>
            <a:fillRect/>
          </a:stretch>
        </p:blipFill>
        <p:spPr>
          <a:xfrm>
            <a:off x="5173162" y="1186439"/>
            <a:ext cx="762001" cy="152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2136080" y="2676931"/>
            <a:ext cx="1295400" cy="76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667" l="10000" r="99333">
                        <a14:foregroundMark x1="65667" y1="76333" x2="64667" y2="85667"/>
                        <a14:foregroundMark x1="70000" y1="75333" x2="77000" y2="8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1" t="3451" r="2588" b="3720"/>
          <a:stretch>
            <a:fillRect/>
          </a:stretch>
        </p:blipFill>
        <p:spPr>
          <a:xfrm>
            <a:off x="4213955" y="3991137"/>
            <a:ext cx="1463168" cy="2302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91" b="98201" l="3769" r="94769">
                        <a14:foregroundMark x1="23154" y1="39496" x2="39846" y2="43669"/>
                        <a14:foregroundMark x1="43231" y1="43669" x2="45231" y2="46835"/>
                        <a14:backgroundMark x1="67615" y1="63453" x2="70692" y2="67266"/>
                        <a14:backgroundMark x1="71692" y1="76115" x2="74077" y2="77050"/>
                        <a14:backgroundMark x1="13034" y1="75840" x2="14831" y2="87185"/>
                        <a14:backgroundMark x1="17079" y1="71218" x2="18876" y2="85714"/>
                        <a14:backgroundMark x1="42247" y1="87815" x2="41348" y2="87605"/>
                        <a14:backgroundMark x1="43820" y1="81092" x2="93034" y2="77311"/>
                        <a14:backgroundMark x1="62697" y1="83403" x2="90112" y2="81513"/>
                        <a14:backgroundMark x1="40449" y1="74160" x2="39101" y2="86765"/>
                        <a14:backgroundMark x1="18427" y1="84454" x2="43146" y2="8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3" y="1992626"/>
            <a:ext cx="1849722" cy="197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9" b="92526" l="4625" r="45750">
                        <a14:foregroundMark x1="19750" y1="79768" x2="19750" y2="85954"/>
                        <a14:foregroundMark x1="34500" y1="79124" x2="34000" y2="88144"/>
                        <a14:foregroundMark x1="37250" y1="84665" x2="40250" y2="85309"/>
                        <a14:foregroundMark x1="17625" y1="79768" x2="18875" y2="82861"/>
                        <a14:foregroundMark x1="22750" y1="80670" x2="22500" y2="84021"/>
                        <a14:foregroundMark x1="36375" y1="80928" x2="36375" y2="85567"/>
                        <a14:backgroundMark x1="25875" y1="82474" x2="28250" y2="9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90" b="8440"/>
          <a:stretch>
            <a:fillRect/>
          </a:stretch>
        </p:blipFill>
        <p:spPr>
          <a:xfrm>
            <a:off x="9756695" y="1842840"/>
            <a:ext cx="911305" cy="1747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89" b="100000" l="53125" r="98875">
                        <a14:foregroundMark x1="78375" y1="31936" x2="81250" y2="51098"/>
                        <a14:foregroundMark x1="81250" y1="51098" x2="81250" y2="51098"/>
                        <a14:foregroundMark x1="72625" y1="54291" x2="74625" y2="65469"/>
                        <a14:foregroundMark x1="76625" y1="83832" x2="76625" y2="88423"/>
                        <a14:foregroundMark x1="86750" y1="82435" x2="87875" y2="89820"/>
                        <a14:foregroundMark x1="82750" y1="88423" x2="87625" y2="87824"/>
                        <a14:foregroundMark x1="85875" y1="82036" x2="86750" y2="87425"/>
                        <a14:foregroundMark x1="86750" y1="87425" x2="86750" y2="87425"/>
                        <a14:foregroundMark x1="88125" y1="83234" x2="88500" y2="87026"/>
                        <a14:foregroundMark x1="77250" y1="82834" x2="77500" y2="88423"/>
                        <a14:foregroundMark x1="76125" y1="82036" x2="76125" y2="86427"/>
                        <a14:foregroundMark x1="74625" y1="82435" x2="75750" y2="88423"/>
                        <a14:foregroundMark x1="85625" y1="82435" x2="85625" y2="86028"/>
                        <a14:foregroundMark x1="84750" y1="81836" x2="85625" y2="84830"/>
                        <a14:backgroundMark x1="63750" y1="88822" x2="64375" y2="93812"/>
                        <a14:backgroundMark x1="80744" y1="76364" x2="80906" y2="8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3" b="5267"/>
          <a:stretch>
            <a:fillRect/>
          </a:stretch>
        </p:blipFill>
        <p:spPr>
          <a:xfrm flipH="1">
            <a:off x="1620130" y="1661775"/>
            <a:ext cx="962806" cy="152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8" b="89899" l="9959" r="92224">
                        <a14:foregroundMark x1="49250" y1="27146" x2="49250" y2="41919"/>
                        <a14:foregroundMark x1="40928" y1="31818" x2="60164" y2="25505"/>
                        <a14:foregroundMark x1="36971" y1="28535" x2="37381" y2="3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4" r="19096" b="10002"/>
          <a:stretch>
            <a:fillRect/>
          </a:stretch>
        </p:blipFill>
        <p:spPr>
          <a:xfrm flipH="1">
            <a:off x="3141527" y="1773641"/>
            <a:ext cx="1072428" cy="1441948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788705" y="60083"/>
            <a:ext cx="1794484" cy="51457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6827548" y="45487"/>
            <a:ext cx="1445601" cy="63098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8740988" y="60083"/>
            <a:ext cx="1126918" cy="61639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3141527" y="5580680"/>
            <a:ext cx="1256076" cy="7459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5677124" y="2372345"/>
            <a:ext cx="1025713" cy="6091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9113167" y="3393800"/>
            <a:ext cx="958424" cy="569207"/>
          </a:xfrm>
          <a:prstGeom prst="rect">
            <a:avLst/>
          </a:prstGeom>
        </p:spPr>
      </p:pic>
      <p:sp>
        <p:nvSpPr>
          <p:cNvPr id="28" name="Oval 27">
            <a:hlinkClick r:id="rId23" action="ppaction://hlinksldjump"/>
          </p:cNvPr>
          <p:cNvSpPr/>
          <p:nvPr/>
        </p:nvSpPr>
        <p:spPr>
          <a:xfrm>
            <a:off x="2610092" y="3308374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29" name="Oval 28">
            <a:hlinkClick r:id="rId24" action="ppaction://hlinksldjump"/>
          </p:cNvPr>
          <p:cNvSpPr/>
          <p:nvPr/>
        </p:nvSpPr>
        <p:spPr>
          <a:xfrm>
            <a:off x="9455818" y="3826971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31" name="Oval 30">
            <a:hlinkClick r:id="rId25" action="ppaction://hlinksldjump"/>
          </p:cNvPr>
          <p:cNvSpPr/>
          <p:nvPr/>
        </p:nvSpPr>
        <p:spPr>
          <a:xfrm>
            <a:off x="3620273" y="6326662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32" name="Oval 31">
            <a:hlinkClick r:id="rId26" action="ppaction://hlinksldjump"/>
          </p:cNvPr>
          <p:cNvSpPr/>
          <p:nvPr/>
        </p:nvSpPr>
        <p:spPr>
          <a:xfrm>
            <a:off x="5889955" y="296837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832959" y="3817372"/>
            <a:ext cx="1551096" cy="23038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9056522" y="2142008"/>
            <a:ext cx="1071714" cy="15917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5696524" y="1186439"/>
            <a:ext cx="986911" cy="14658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136080" y="1295681"/>
            <a:ext cx="1256114" cy="18656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2" y="1289457"/>
            <a:ext cx="835863" cy="10225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06" y="1206147"/>
            <a:ext cx="1354581" cy="7864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744" b="89776" l="3994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" y="2716679"/>
            <a:ext cx="1675192" cy="200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38" b="89825" l="2077" r="97923">
                        <a14:foregroundMark x1="82846" y1="73085" x2="93000" y2="7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92" y="4496100"/>
            <a:ext cx="1856798" cy="1905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52400" y="5333999"/>
            <a:ext cx="1295400" cy="1447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0000" l="67778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97" t="35257" b="33262"/>
          <a:stretch>
            <a:fillRect/>
          </a:stretch>
        </p:blipFill>
        <p:spPr>
          <a:xfrm>
            <a:off x="5729053" y="5456687"/>
            <a:ext cx="1251028" cy="1295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09" b="995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54" y="60083"/>
            <a:ext cx="1412244" cy="8113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2" y="1442039"/>
            <a:ext cx="1354581" cy="7864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0" y="1835279"/>
            <a:ext cx="1354581" cy="7864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32" y="1232332"/>
            <a:ext cx="1354581" cy="78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98" y="1060782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028818" y="1866141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2202" y="2583505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963" y="1704108"/>
            <a:ext cx="79495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 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L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23177"/>
            <a:ext cx="3269673" cy="3181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1382" y="2634820"/>
            <a:ext cx="61574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7313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- 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026" end="2610.92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90425" cy="69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189019"/>
            <a:ext cx="92565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5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944245" y="297751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Làng quê xanh bóng mát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03796-2D5E-437E-8EB6-8311D9668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105</Words>
  <Application>Microsoft Office PowerPoint</Application>
  <PresentationFormat>Widescreen</PresentationFormat>
  <Paragraphs>23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Microsoft YaHei</vt:lpstr>
      <vt:lpstr>Arial</vt:lpstr>
      <vt:lpstr>Arial-Rounded</vt:lpstr>
      <vt:lpstr>Calibri</vt:lpstr>
      <vt:lpstr>Calibri Light</vt:lpstr>
      <vt:lpstr>HP001 4 hàng</vt:lpstr>
      <vt:lpstr>Times New Roman</vt:lpstr>
      <vt:lpstr>Trebuchet MS</vt:lpstr>
      <vt:lpstr>Wingdings 3</vt:lpstr>
      <vt:lpstr>3_Office Theme</vt:lpstr>
      <vt:lpstr>4_Office Theme</vt:lpstr>
      <vt:lpstr>5_Office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Administrator</cp:lastModifiedBy>
  <cp:revision>31</cp:revision>
  <dcterms:created xsi:type="dcterms:W3CDTF">2021-05-27T05:02:00Z</dcterms:created>
  <dcterms:modified xsi:type="dcterms:W3CDTF">2024-11-12T13:15:18Z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