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56" r:id="rId7"/>
    <p:sldId id="274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2224A40-D267-5E90-8594-EDF743646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19006C8-33E8-33EF-CB74-2C1FB8D97C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FCC08F-6BE9-801C-E18B-9050435E3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31854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7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xmlns="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xmlns="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xmlns="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xmlns="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xmlns="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2D030D8-58B9-B8FC-1D25-2C4C1BD9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2E983B-BBDE-221D-77F2-3FB486659CBE}"/>
              </a:ext>
            </a:extLst>
          </p:cNvPr>
          <p:cNvSpPr txBox="1"/>
          <p:nvPr/>
        </p:nvSpPr>
        <p:spPr>
          <a:xfrm>
            <a:off x="4114800" y="2552700"/>
            <a:ext cx="10972800" cy="12258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6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B4FDE4-DD44-20F4-276A-EAE8AE2A4ACC}"/>
              </a:ext>
            </a:extLst>
          </p:cNvPr>
          <p:cNvSpPr txBox="1"/>
          <p:nvPr/>
        </p:nvSpPr>
        <p:spPr>
          <a:xfrm>
            <a:off x="4038600" y="5524500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CE1EB3-39E7-425F-0C1C-C293C24630E8}"/>
              </a:ext>
            </a:extLst>
          </p:cNvPr>
          <p:cNvSpPr txBox="1"/>
          <p:nvPr/>
        </p:nvSpPr>
        <p:spPr>
          <a:xfrm>
            <a:off x="4114800" y="6896100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01B7FB-691A-D977-B4AB-C1C10206DD61}"/>
              </a:ext>
            </a:extLst>
          </p:cNvPr>
          <p:cNvSpPr txBox="1"/>
          <p:nvPr/>
        </p:nvSpPr>
        <p:spPr>
          <a:xfrm>
            <a:off x="4038600" y="8976003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589</Words>
  <Application>Microsoft Office PowerPoint</Application>
  <PresentationFormat>Custom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iCiel Altus</vt:lpstr>
      <vt:lpstr>Roboto</vt:lpstr>
      <vt:lpstr>Times New Roman</vt:lpstr>
      <vt:lpstr>Wingdings</vt:lpstr>
      <vt:lpstr>思源黑体 CN Medium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2006-08-16T00:00:00Z</dcterms:created>
  <dcterms:modified xsi:type="dcterms:W3CDTF">2024-11-28T08:49:39Z</dcterms:modified>
  <dc:identifier>DAGGBMTwqNQ</dc:identifier>
</cp:coreProperties>
</file>