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media/audio2.wav" ContentType="audio/wav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7" r:id="rId2"/>
    <p:sldMasterId id="2147483701" r:id="rId3"/>
    <p:sldMasterId id="2147483715" r:id="rId4"/>
    <p:sldMasterId id="2147483729" r:id="rId5"/>
    <p:sldMasterId id="2147483742" r:id="rId6"/>
    <p:sldMasterId id="2147483754" r:id="rId7"/>
  </p:sldMasterIdLst>
  <p:notesMasterIdLst>
    <p:notesMasterId r:id="rId24"/>
  </p:notesMasterIdLst>
  <p:handoutMasterIdLst>
    <p:handoutMasterId r:id="rId25"/>
  </p:handoutMasterIdLst>
  <p:sldIdLst>
    <p:sldId id="287" r:id="rId8"/>
    <p:sldId id="256" r:id="rId9"/>
    <p:sldId id="302" r:id="rId10"/>
    <p:sldId id="303" r:id="rId11"/>
    <p:sldId id="314" r:id="rId12"/>
    <p:sldId id="344" r:id="rId13"/>
    <p:sldId id="315" r:id="rId14"/>
    <p:sldId id="331" r:id="rId15"/>
    <p:sldId id="345" r:id="rId16"/>
    <p:sldId id="346" r:id="rId17"/>
    <p:sldId id="347" r:id="rId18"/>
    <p:sldId id="348" r:id="rId19"/>
    <p:sldId id="349" r:id="rId20"/>
    <p:sldId id="350" r:id="rId21"/>
    <p:sldId id="329" r:id="rId22"/>
    <p:sldId id="33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36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938FE1-EBC5-4C7D-8C5C-C976D93E93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B3E3E0-7624-4E57-BE61-C331C2B167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EE420-2FDA-44E1-8CF9-992795C9DCEA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DD5FE9-55ED-4208-AD02-FD7DE8AA1C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90F18-EBCB-418F-A4DF-9F4F7C72A5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B5BB0-E8C4-48AB-BA74-0C9D399AE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93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BDF41-34BC-4EA7-BA13-AF6C7805356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D845D-EC78-47B3-8919-234887CF7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24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436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421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92961-F143-4141-B234-5BF3A16D1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AA6E0C0-FEC4-4665-B559-88E956B6ED9C}" type="datetimeFigureOut">
              <a:rPr lang="en-US" altLang="en-US"/>
              <a:pPr>
                <a:defRPr/>
              </a:pPr>
              <a:t>11/13/2024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FF63A-F6A4-4395-BB81-98C9F6E2B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08BBD-7F78-497C-A71A-62A2F4B39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71963955-8CEA-49DB-AD92-DE47A74299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087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3F5C4-1CBF-4827-B362-D0B8D0E5BF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2199110-6EAC-4F3C-9C91-68F0F9F4B204}" type="datetimeFigureOut">
              <a:rPr lang="en-US" altLang="en-US"/>
              <a:pPr>
                <a:defRPr/>
              </a:pPr>
              <a:t>11/13/2024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98FA2-43CE-4354-B1B5-8493502FA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5CEFC-E5A8-45AF-B4DD-421A3B16C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C5374E34-343E-4506-8A14-AF13E00ABA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55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D886F-9007-4233-86FE-C2DF912AA4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EA6F0D-2EAD-4654-AEA6-ABDC8A0FA846}" type="datetimeFigureOut">
              <a:rPr lang="en-US" altLang="en-US"/>
              <a:pPr>
                <a:defRPr/>
              </a:pPr>
              <a:t>11/13/2024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C3095-DB15-49DB-B22E-74ED87701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032D3-5947-4C2A-8C69-72EBE168E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BF1EC429-004A-41F9-ADFF-7E802E8F48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17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11B1F085-E317-4713-AD6D-8E7A41E409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22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0C10FC99-D0E8-4EA6-B182-2AA0CE2043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4">
            <a:extLst>
              <a:ext uri="{FF2B5EF4-FFF2-40B4-BE49-F238E27FC236}">
                <a16:creationId xmlns:a16="http://schemas.microsoft.com/office/drawing/2014/main" id="{954BBC5E-2ACD-4741-9BF0-90FC1896C96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47133" y="-419100"/>
            <a:ext cx="11474451" cy="6981826"/>
            <a:chOff x="-5011357" y="-419197"/>
            <a:chExt cx="11473305" cy="6982043"/>
          </a:xfrm>
        </p:grpSpPr>
        <p:pic>
          <p:nvPicPr>
            <p:cNvPr id="4" name="图片 5">
              <a:extLst>
                <a:ext uri="{FF2B5EF4-FFF2-40B4-BE49-F238E27FC236}">
                  <a16:creationId xmlns:a16="http://schemas.microsoft.com/office/drawing/2014/main" id="{C688A652-E060-44D9-926E-AB63BA5DCF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011357" y="445752"/>
              <a:ext cx="11473305" cy="6117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组合 6">
              <a:extLst>
                <a:ext uri="{FF2B5EF4-FFF2-40B4-BE49-F238E27FC236}">
                  <a16:creationId xmlns:a16="http://schemas.microsoft.com/office/drawing/2014/main" id="{E974BD4F-622A-44BD-A951-7925AA4622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822876" y="-419197"/>
              <a:ext cx="1125750" cy="2130005"/>
              <a:chOff x="-5030286" y="-385762"/>
              <a:chExt cx="1323975" cy="2505074"/>
            </a:xfrm>
          </p:grpSpPr>
          <p:sp>
            <p:nvSpPr>
              <p:cNvPr id="9" name="矩形 10">
                <a:extLst>
                  <a:ext uri="{FF2B5EF4-FFF2-40B4-BE49-F238E27FC236}">
                    <a16:creationId xmlns:a16="http://schemas.microsoft.com/office/drawing/2014/main" id="{4F97782C-CA17-409D-97DD-E0A000A4C56C}"/>
                  </a:ext>
                </a:extLst>
              </p:cNvPr>
              <p:cNvSpPr/>
              <p:nvPr/>
            </p:nvSpPr>
            <p:spPr>
              <a:xfrm>
                <a:off x="-4460413" y="-385762"/>
                <a:ext cx="92098" cy="220467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114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20">
                  <a:solidFill>
                    <a:prstClr val="white"/>
                  </a:solidFill>
                </a:endParaRPr>
              </a:p>
            </p:txBody>
          </p:sp>
          <p:pic>
            <p:nvPicPr>
              <p:cNvPr id="10" name="图片 11">
                <a:extLst>
                  <a:ext uri="{FF2B5EF4-FFF2-40B4-BE49-F238E27FC236}">
                    <a16:creationId xmlns:a16="http://schemas.microsoft.com/office/drawing/2014/main" id="{36EB207F-CBB3-4037-94C6-3228046C18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40408">
                <a:off x="-5030286" y="757237"/>
                <a:ext cx="1323975" cy="136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组合 7">
              <a:extLst>
                <a:ext uri="{FF2B5EF4-FFF2-40B4-BE49-F238E27FC236}">
                  <a16:creationId xmlns:a16="http://schemas.microsoft.com/office/drawing/2014/main" id="{3CEE132E-F6A2-4251-9202-09C95C87E1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8703" y="-419197"/>
              <a:ext cx="1125746" cy="2130005"/>
              <a:chOff x="1451292" y="-385762"/>
              <a:chExt cx="1323975" cy="2505074"/>
            </a:xfrm>
          </p:grpSpPr>
          <p:sp>
            <p:nvSpPr>
              <p:cNvPr id="7" name="矩形 8">
                <a:extLst>
                  <a:ext uri="{FF2B5EF4-FFF2-40B4-BE49-F238E27FC236}">
                    <a16:creationId xmlns:a16="http://schemas.microsoft.com/office/drawing/2014/main" id="{0F05D8C0-2F47-4483-A193-A0A1B4924B63}"/>
                  </a:ext>
                </a:extLst>
              </p:cNvPr>
              <p:cNvSpPr/>
              <p:nvPr/>
            </p:nvSpPr>
            <p:spPr>
              <a:xfrm>
                <a:off x="2021911" y="-385762"/>
                <a:ext cx="92097" cy="220467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114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20">
                  <a:solidFill>
                    <a:prstClr val="white"/>
                  </a:solidFill>
                </a:endParaRPr>
              </a:p>
            </p:txBody>
          </p:sp>
          <p:pic>
            <p:nvPicPr>
              <p:cNvPr id="8" name="图片 9">
                <a:extLst>
                  <a:ext uri="{FF2B5EF4-FFF2-40B4-BE49-F238E27FC236}">
                    <a16:creationId xmlns:a16="http://schemas.microsoft.com/office/drawing/2014/main" id="{56BAEBE5-84D8-4911-BB21-C55EB0C18B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40408">
                <a:off x="1451292" y="757237"/>
                <a:ext cx="1323975" cy="136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35656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9427B-3D6E-4D0E-89A6-503A8368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5FBC503-3814-4E65-9C0B-190EC7F5B6AD}" type="datetimeFigureOut">
              <a:rPr lang="en-US" altLang="en-US"/>
              <a:pPr>
                <a:defRPr/>
              </a:pPr>
              <a:t>11/13/2024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44ED8-5B93-4768-ABD0-9B2BEB817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0C61B-F7F8-4429-A422-37FCDCACE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9CA252F-248B-44B3-9757-4B761B7A50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799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46AD4-7874-4A7F-8428-53B20617CE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521C8C-612B-4E43-AC32-275F83ED5FCF}" type="datetimeFigureOut">
              <a:rPr lang="en-US" altLang="en-US"/>
              <a:pPr>
                <a:defRPr/>
              </a:pPr>
              <a:t>11/13/2024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EBBC5-84B4-4368-8426-4F4CFCE6E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290CA-8721-4CAD-A6C1-077C099B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619DB3E6-21B4-4E02-83FB-21601D7D11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72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D29C2-7708-47DF-9A45-0B45600110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17E379C-816C-4348-B7EF-ADF112D05D5E}" type="datetimeFigureOut">
              <a:rPr lang="en-US" altLang="en-US"/>
              <a:pPr>
                <a:defRPr/>
              </a:pPr>
              <a:t>11/13/2024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86C9C-F3F2-47BD-BB4C-A8C6CD89E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6A316-F75F-4757-A112-A0E90EFBF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68F01BE4-20C9-4D27-AB85-B23B155BC2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65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8C21FC-1263-4531-A42E-F263C3C0E3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907B316-8F67-4203-BD3D-1C172819016A}" type="datetimeFigureOut">
              <a:rPr lang="en-US" altLang="en-US"/>
              <a:pPr>
                <a:defRPr/>
              </a:pPr>
              <a:t>11/13/2024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6A194-DDEC-4ACF-97DE-9D992106D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1BE39B-6BA1-447C-B35A-00E3DDA64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73E77A6F-ECE8-4CC3-89A7-7EE572A697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1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7262EE-6B4A-4FC6-B6DF-BFEFDCFC18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1069007-8697-48F0-B3D3-C800648B55EA}" type="datetimeFigureOut">
              <a:rPr lang="en-US" altLang="en-US"/>
              <a:pPr>
                <a:defRPr/>
              </a:pPr>
              <a:t>11/13/2024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245F0F-8208-4B60-91C2-C0144DB76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D98A2F-A225-41FE-A2F1-E7E261A4C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93D1411B-4383-431C-A1F1-4281B4BC1B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864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19E69C-6A7F-4D90-9941-9A54CD0510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2749E85-D76E-4B3B-AD57-1F0E003C5C98}" type="datetimeFigureOut">
              <a:rPr lang="en-US" altLang="en-US"/>
              <a:pPr>
                <a:defRPr/>
              </a:pPr>
              <a:t>11/13/2024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B6EB26-585C-40F7-AA5F-8FE2AD900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6D5943-8073-4506-9FFB-47CBD896F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0E25009C-A60B-4831-AD96-F239DA0A77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70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2927C-11E0-440B-95EF-B66B0FF91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3398251-3E0A-4118-8923-26B6B08E4D11}" type="datetimeFigureOut">
              <a:rPr lang="en-US" altLang="en-US"/>
              <a:pPr>
                <a:defRPr/>
              </a:pPr>
              <a:t>11/13/2024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233FA-D9B0-49A2-BFA5-4D6DA8D79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E1A18-9DC6-4131-89EE-CD6FC0D66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06928A16-4E7A-480E-BFC7-DCF6DEF06F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73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99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77D3E-2357-4F12-8875-18BE417D08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EE64881-F93F-4B39-AF50-84193ABE388A}" type="datetimeFigureOut">
              <a:rPr lang="en-US" altLang="en-US"/>
              <a:pPr>
                <a:defRPr/>
              </a:pPr>
              <a:t>11/13/2024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F81FA9-4527-44A5-BBFE-7F601C136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ED38A-D89E-410E-8315-8EB96E0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F57C1F1-4A67-4DAA-BE1B-056749C188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749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78EEB-E014-435D-9E28-E3CBA32573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54B193C-7F93-4008-A301-2927AAE9B467}" type="datetimeFigureOut">
              <a:rPr lang="en-US" altLang="en-US"/>
              <a:pPr>
                <a:defRPr/>
              </a:pPr>
              <a:t>11/13/2024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6C877-6217-43EA-9D0A-E808C282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911BAB-4917-4BC0-A831-74ECD7722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66113E23-3EF6-46E1-8AB9-CC4EB85508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9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19345-A32C-4ABA-A25B-DF70D24888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F882959-B53D-4BF4-BD26-D1C680BD36C2}" type="datetimeFigureOut">
              <a:rPr lang="en-US" altLang="en-US"/>
              <a:pPr>
                <a:defRPr/>
              </a:pPr>
              <a:t>11/13/2024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94ADE-424A-4638-BEE3-167D3CF4E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0397A-FF6D-49FC-9AA1-73F308AE9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9307EBE-FC3D-4F92-BE1D-DA73BD8118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63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9CE71-C1E3-4B65-8EE3-211DC6063D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12CC4E2-06DF-4530-8DCA-63CEA9B65609}" type="datetimeFigureOut">
              <a:rPr lang="en-US" altLang="en-US"/>
              <a:pPr>
                <a:defRPr/>
              </a:pPr>
              <a:t>11/13/2024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2641F-4AB0-4BC4-AFA0-90E5296AA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C72A1-E71E-4F1C-820A-995FE6BC0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B804595C-5664-481B-B519-E3BF6980DD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70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89794251-7875-491D-AB4F-09563F07A4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16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6E86BA3-B878-40D5-8F6C-ADFB14B25D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4">
            <a:extLst>
              <a:ext uri="{FF2B5EF4-FFF2-40B4-BE49-F238E27FC236}">
                <a16:creationId xmlns:a16="http://schemas.microsoft.com/office/drawing/2014/main" id="{3725D79B-9779-4F67-A723-465C1A9D9DE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47133" y="-419100"/>
            <a:ext cx="11474451" cy="6981826"/>
            <a:chOff x="-5011357" y="-419197"/>
            <a:chExt cx="11473305" cy="6982043"/>
          </a:xfrm>
        </p:grpSpPr>
        <p:pic>
          <p:nvPicPr>
            <p:cNvPr id="4" name="图片 5">
              <a:extLst>
                <a:ext uri="{FF2B5EF4-FFF2-40B4-BE49-F238E27FC236}">
                  <a16:creationId xmlns:a16="http://schemas.microsoft.com/office/drawing/2014/main" id="{6325B9AC-10B5-493B-9945-14C49A78A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011357" y="445752"/>
              <a:ext cx="11473305" cy="6117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组合 6">
              <a:extLst>
                <a:ext uri="{FF2B5EF4-FFF2-40B4-BE49-F238E27FC236}">
                  <a16:creationId xmlns:a16="http://schemas.microsoft.com/office/drawing/2014/main" id="{D566CBD2-1A1E-4A3B-BA46-30D5AD226E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4822876" y="-419197"/>
              <a:ext cx="1125750" cy="2130005"/>
              <a:chOff x="-5030286" y="-385762"/>
              <a:chExt cx="1323975" cy="2505074"/>
            </a:xfrm>
          </p:grpSpPr>
          <p:sp>
            <p:nvSpPr>
              <p:cNvPr id="9" name="矩形 10">
                <a:extLst>
                  <a:ext uri="{FF2B5EF4-FFF2-40B4-BE49-F238E27FC236}">
                    <a16:creationId xmlns:a16="http://schemas.microsoft.com/office/drawing/2014/main" id="{CEA67C9A-2812-415E-83EC-9497C62E5433}"/>
                  </a:ext>
                </a:extLst>
              </p:cNvPr>
              <p:cNvSpPr/>
              <p:nvPr/>
            </p:nvSpPr>
            <p:spPr>
              <a:xfrm>
                <a:off x="-4460413" y="-385762"/>
                <a:ext cx="92098" cy="220467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114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20">
                  <a:solidFill>
                    <a:prstClr val="white"/>
                  </a:solidFill>
                </a:endParaRPr>
              </a:p>
            </p:txBody>
          </p:sp>
          <p:pic>
            <p:nvPicPr>
              <p:cNvPr id="10" name="图片 11">
                <a:extLst>
                  <a:ext uri="{FF2B5EF4-FFF2-40B4-BE49-F238E27FC236}">
                    <a16:creationId xmlns:a16="http://schemas.microsoft.com/office/drawing/2014/main" id="{1559F8A1-DA77-4B07-87DA-654E23D559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40408">
                <a:off x="-5030286" y="757237"/>
                <a:ext cx="1323975" cy="136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组合 7">
              <a:extLst>
                <a:ext uri="{FF2B5EF4-FFF2-40B4-BE49-F238E27FC236}">
                  <a16:creationId xmlns:a16="http://schemas.microsoft.com/office/drawing/2014/main" id="{6CD20A0F-CBBD-46A2-9D3E-A464D11BB8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8703" y="-419197"/>
              <a:ext cx="1125746" cy="2130005"/>
              <a:chOff x="1451292" y="-385762"/>
              <a:chExt cx="1323975" cy="2505074"/>
            </a:xfrm>
          </p:grpSpPr>
          <p:sp>
            <p:nvSpPr>
              <p:cNvPr id="7" name="矩形 8">
                <a:extLst>
                  <a:ext uri="{FF2B5EF4-FFF2-40B4-BE49-F238E27FC236}">
                    <a16:creationId xmlns:a16="http://schemas.microsoft.com/office/drawing/2014/main" id="{05D15231-CC1A-423D-9C7A-A18E24D3706F}"/>
                  </a:ext>
                </a:extLst>
              </p:cNvPr>
              <p:cNvSpPr/>
              <p:nvPr/>
            </p:nvSpPr>
            <p:spPr>
              <a:xfrm>
                <a:off x="2021911" y="-385762"/>
                <a:ext cx="92097" cy="220467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1148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20">
                  <a:solidFill>
                    <a:prstClr val="white"/>
                  </a:solidFill>
                </a:endParaRPr>
              </a:p>
            </p:txBody>
          </p:sp>
          <p:pic>
            <p:nvPicPr>
              <p:cNvPr id="8" name="图片 9">
                <a:extLst>
                  <a:ext uri="{FF2B5EF4-FFF2-40B4-BE49-F238E27FC236}">
                    <a16:creationId xmlns:a16="http://schemas.microsoft.com/office/drawing/2014/main" id="{16BB5C0D-BC86-4EB1-8236-12AF5C42E1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40408">
                <a:off x="1451292" y="757237"/>
                <a:ext cx="1323975" cy="1362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8805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E1907-0493-41FD-AFFC-4362FDEAC5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27F1C44-220A-4E02-B56B-1A918BEE0E34}" type="datetimeFigureOut">
              <a:rPr lang="en-US" altLang="en-US"/>
              <a:pPr>
                <a:defRPr/>
              </a:pPr>
              <a:t>11/13/2024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09DD7-1745-44F2-9509-C987C9C87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959E7-A168-4787-9BCE-45FC1A592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CCE9AE6D-48F0-4FA7-BB24-3EEC121E5A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89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30162-9A4F-462F-89DB-E410019617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C987AE5-3B0E-40A5-BFCB-0953BE0B7AA2}" type="datetimeFigureOut">
              <a:rPr lang="en-US" altLang="en-US"/>
              <a:pPr>
                <a:defRPr/>
              </a:pPr>
              <a:t>11/13/2024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8B114-9D7B-4A3E-8EA7-2E215E798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8D2C7-4EEE-4F84-AD0B-C56059E68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6436981B-4FEB-4703-8B51-26E962A640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44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B197F-2D31-4B97-AC52-CFD07B660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B710C96-A91F-47A0-9B60-E41E5D1C1FEF}" type="datetimeFigureOut">
              <a:rPr lang="en-US" altLang="en-US"/>
              <a:pPr>
                <a:defRPr/>
              </a:pPr>
              <a:t>11/13/2024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9F633-ABDF-4226-8BAB-1F83A127E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A2D27-5ADF-454F-A221-12C9C5B1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90D3958-7F17-4293-9D48-87B4B7EA0A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0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C4FA6-F924-497A-876B-42E7A8226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3F758E1-0A1C-42E1-B14F-D98770881626}" type="datetimeFigureOut">
              <a:rPr lang="en-US" altLang="en-US"/>
              <a:pPr>
                <a:defRPr/>
              </a:pPr>
              <a:t>11/13/2024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516D9-8961-4D30-BF65-1BB384C20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186CA-1075-4CBE-94A5-51E98DF8B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1CD47A2-B1E4-4AD9-B7C0-CAF4B84E1F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16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C9F9E-339B-4C0C-A6DA-249FF4B6D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AA7057E-8341-4335-A033-FEC663DD7BC7}" type="datetimeFigureOut">
              <a:rPr lang="en-US" altLang="en-US"/>
              <a:pPr>
                <a:defRPr/>
              </a:pPr>
              <a:t>11/13/2024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96903-E4B8-4EBA-80BA-403A1748D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60EC1E-71D5-42B0-AD17-D290EA779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F94F153-D3ED-4097-939D-E59B530565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05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19312F-BE6E-4697-8DB1-1AEB5752D6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EEA60D1-79E0-4CF6-8380-8ECC20B7A050}" type="datetimeFigureOut">
              <a:rPr lang="en-US" altLang="en-US"/>
              <a:pPr>
                <a:defRPr/>
              </a:pPr>
              <a:t>11/13/2024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981556-4B9A-415C-97C6-5AB339429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E83971-99F0-4F80-B750-E3EA2916E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CEF98C4-5AAF-4B14-9D04-5E89CEFC25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50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5F126B-F44A-4807-B9F0-E62B82DB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D85AEFB-6D6D-40B0-B87A-E04FC34A0098}" type="datetimeFigureOut">
              <a:rPr lang="en-US" altLang="en-US"/>
              <a:pPr>
                <a:defRPr/>
              </a:pPr>
              <a:t>11/13/2024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A4ABA2-139E-4362-B302-00A44D81B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25486B-E3EC-467B-A6F8-79729150F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0301239-0116-49F3-BDE3-450FD36ECC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31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3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E48B87-5989-40EA-8458-280FBD4DE7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1CFA0E2-484A-471F-AC76-5C983D6D85F1}" type="datetimeFigureOut">
              <a:rPr lang="en-US" altLang="en-US"/>
              <a:pPr>
                <a:defRPr/>
              </a:pPr>
              <a:t>11/13/2024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606470-138E-4F20-8740-5F01A1C3F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0CAC3-3E5F-46F9-BD77-53E4B7EE3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49E2C1A-94D0-42C1-A7EA-025169673A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1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77A53-00C4-4E93-92E1-01CAAFF3C2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75C73A3-5332-4CA2-B1F9-5473902C9264}" type="datetimeFigureOut">
              <a:rPr lang="en-US" altLang="en-US"/>
              <a:pPr>
                <a:defRPr/>
              </a:pPr>
              <a:t>11/13/2024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CE9CF2-F2F4-4B1A-A4D0-CA7933FB3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0E3BB-47FA-44B7-9A21-2E543BFA5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4059B338-C24D-42F8-9605-64E58DD51F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5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71D7C-8EC6-4CE0-8D2D-0728EC44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5CBC9E3-AFB0-4F36-94E7-66BA19EECC14}" type="datetimeFigureOut">
              <a:rPr lang="en-US" altLang="en-US"/>
              <a:pPr>
                <a:defRPr/>
              </a:pPr>
              <a:t>11/13/2024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C1B9A-EED8-4F07-A77F-AB6E869C4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0B309-FF7C-44A5-BBF1-A563190EE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4BB4462-DFD2-4A3A-97D8-2579E9D203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88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F5791-89E4-43A1-9CB8-A57F83E6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514D7DE-0F4F-4094-B6E4-CEAB9C6E9693}" type="datetimeFigureOut">
              <a:rPr lang="en-US" altLang="en-US"/>
              <a:pPr>
                <a:defRPr/>
              </a:pPr>
              <a:t>11/13/2024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36645-555B-4F2B-ACD8-AA553B92D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4BD86-05DE-4D85-BD9F-86B2A33AB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B32EC38-2D18-47F4-9A56-7610790AAB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52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6A9AC23-BD62-4FAE-BDE2-9D89B9375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70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1A790-D676-4483-91AA-11CE604C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E701E9A-0919-4FF3-B3BD-71473510AC28}" type="datetimeFigureOut">
              <a:rPr lang="en-US" altLang="en-US"/>
              <a:pPr>
                <a:defRPr/>
              </a:pPr>
              <a:t>11/13/2024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9AAD4-C065-4E78-9F97-C5B74C140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8DED3-5B1B-4829-8D46-A0FB90FDE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F8E0BEE9-9FA7-4C65-B801-A0CBCD2CE0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13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C9123D-39E5-4628-82D0-FFF910DA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5462941-9887-45EF-BDCD-1860B5B93226}" type="datetimeFigureOut">
              <a:rPr lang="en-US" altLang="en-US"/>
              <a:pPr>
                <a:defRPr/>
              </a:pPr>
              <a:t>11/13/2024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72D73-3DDF-4762-95B4-4B3334975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698816-6DF7-47AF-87CE-2F2AA3FE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E3573984-CE23-4988-88BC-E48419B6D0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50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FF64D-8051-45C6-B7D5-D8E50688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00EB70D-1623-4847-B848-CA8A31FC8FAA}" type="datetimeFigureOut">
              <a:rPr lang="en-US" altLang="en-US"/>
              <a:pPr>
                <a:defRPr/>
              </a:pPr>
              <a:t>11/13/2024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C71C2-B3FC-48E2-9CE4-28D201516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DE8E6-82E8-42B3-9C23-51F7B2A0F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B5E986E-DC6C-42FA-A143-D688DD83E9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81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CF1F9-86AB-461F-911A-3B394170CD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737E4C7-1917-4CD6-BE45-0B90A7EB7AAF}" type="datetimeFigureOut">
              <a:rPr lang="en-US" altLang="en-US"/>
              <a:pPr>
                <a:defRPr/>
              </a:pPr>
              <a:t>11/13/2024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FFEF7-F360-4542-98DA-83AA310B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B64DF-F345-4CF6-BED3-88F02D6B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67505457-45C8-4AA4-BE3D-776824E32F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19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36D580-D67A-4E08-8CE0-F09B7B71A3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F7A666F-5CE3-4A84-99EF-DB11CC9EE056}" type="datetimeFigureOut">
              <a:rPr lang="en-US" altLang="en-US"/>
              <a:pPr>
                <a:defRPr/>
              </a:pPr>
              <a:t>11/13/2024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36C8C0-F343-4ECF-A9C6-1507341A5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B0EB01-3AEE-4672-9A6F-2CBC8463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8B697829-C9B1-4A35-881D-6ABAC2CBAA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63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54D95C-3172-45BE-A317-F87C44D72A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DA68FF0-D2B0-4A77-BE02-03E9DF502BF0}" type="datetimeFigureOut">
              <a:rPr lang="en-US" altLang="en-US"/>
              <a:pPr>
                <a:defRPr/>
              </a:pPr>
              <a:t>11/13/2024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DDB9C4-850D-4342-8224-BD82A34B0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D75856-7A72-4989-94E7-DC39332DF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79BC7ABC-B0ED-41EB-AF4A-EFE71C375F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20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4246C5-EBDD-4AAE-AD40-E8506737B1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1C2783A-8C54-4FEE-A099-749A877BCCF9}" type="datetimeFigureOut">
              <a:rPr lang="en-US" altLang="en-US"/>
              <a:pPr>
                <a:defRPr/>
              </a:pPr>
              <a:t>11/13/2024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EDD7E0-782B-4B8A-B07B-BC8B47023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B4518-E09D-4B28-819F-85BD9DE52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FDB90FC3-3ABE-49B1-B6DC-3C0CD40807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32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70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4D4D4E-FD34-4605-BB0C-0B4082E0B5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D5C879E-014D-4F24-8520-F37E8915DF59}" type="datetimeFigureOut">
              <a:rPr lang="en-US" altLang="en-US"/>
              <a:pPr>
                <a:defRPr/>
              </a:pPr>
              <a:t>11/13/2024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6853F-2AEC-4274-9209-4998A7715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654E37-13EA-4F24-9D02-926BB5A26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8C659408-7EC2-4617-81BE-E3C0BD1BAA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76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A8A91-C826-423D-9166-CB0090BB4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E729809-6164-45A1-B3CD-E5D1F2ECF299}" type="datetimeFigureOut">
              <a:rPr lang="en-US" altLang="en-US"/>
              <a:pPr>
                <a:defRPr/>
              </a:pPr>
              <a:t>11/13/2024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5DCCB6-768B-436B-97C6-DA94BA3A2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A9B770-8AEB-4095-AA5C-3A3EC9390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44115813-25EC-4B34-9F52-B69995963E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9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E61DD-87D7-4525-BB89-3B584BBFC2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30FF38B-D1B1-49C7-BB30-4D017D4BD2A7}" type="datetimeFigureOut">
              <a:rPr lang="en-US" altLang="en-US"/>
              <a:pPr>
                <a:defRPr/>
              </a:pPr>
              <a:t>11/13/2024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A682A-EE91-4F52-814C-A0E059078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C494B-8FD0-4A24-8E84-A71B89EA3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B09A2A33-1594-4F31-872A-43D081608F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39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61B0D-982C-4D66-B464-C712E6933C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237F84F-5598-4921-B967-736B0D31FDF5}" type="datetimeFigureOut">
              <a:rPr lang="en-US" altLang="en-US"/>
              <a:pPr>
                <a:defRPr/>
              </a:pPr>
              <a:t>11/13/2024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A479B-6245-48F3-9A5F-0E86241E8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1D772-4213-427F-89CD-E00FD9F35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4CFE59B8-27EC-4CC1-82EB-7888EDF79A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35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3040EB-0B77-4916-A3D9-0A733399F1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0D1AAC7-FFE3-4A41-9B85-F0BB2515E920}" type="datetimeFigureOut">
              <a:rPr lang="en-US" altLang="en-US"/>
              <a:pPr>
                <a:defRPr/>
              </a:pPr>
              <a:t>11/13/2024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75B5C8-1D50-4E21-A30D-37D194191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ED4FF0-1EBD-43E4-9AF1-E281FC8FD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76B479D6-4E2A-4275-9E3D-06C577D3BB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40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3AEADC8-1096-43F1-95B8-A85F5A4855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50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94BDF-51B2-46B6-8E8E-B190DA73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E0F0694-0E0D-428F-92E5-9CE5BF85BE74}" type="datetimeFigureOut">
              <a:rPr lang="en-US" altLang="en-US"/>
              <a:pPr>
                <a:defRPr/>
              </a:pPr>
              <a:t>11/13/2024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6C209-233E-4FC3-9E21-FF91A187C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4AA77-D8A8-498D-BC77-E88F6AF9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5FB91568-69BA-48A0-B571-184E889A9F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48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A24E8-8AA5-4920-8B65-53FD01FA7E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FE89989-CFC5-46E2-A76E-7424310B29A3}" type="datetimeFigureOut">
              <a:rPr lang="en-US" altLang="en-US"/>
              <a:pPr>
                <a:defRPr/>
              </a:pPr>
              <a:t>11/13/2024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69B1E-0140-4B7C-A789-DCA41E900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704FA-AE77-465F-A158-342CC3692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CCA3160F-32EA-4ABB-903B-FF9F27A3E7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45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738D1-927E-4999-8111-CA95CDAC80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50F41A7-C513-4DFC-BF2F-AA16435F8974}" type="datetimeFigureOut">
              <a:rPr lang="en-US" altLang="en-US"/>
              <a:pPr>
                <a:defRPr/>
              </a:pPr>
              <a:t>11/13/2024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73790-3676-43EB-B6CD-34126CCCB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5B348-2F43-4B4D-A27E-B9F8ECB47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FD513195-F6E5-4D4C-A4E5-E7BAB7071F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06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C242F3-3B46-4A78-B69A-879F44EB84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BBCC109-1912-474B-9DA5-40D587679EA4}" type="datetimeFigureOut">
              <a:rPr lang="en-US" altLang="en-US"/>
              <a:pPr>
                <a:defRPr/>
              </a:pPr>
              <a:t>11/13/2024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650AF6-7A5C-47F6-A5F5-5E065F674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C34CB9-BC9A-42D9-9788-8978E4DE2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4FF06A77-46D9-4D07-B1E2-223DCEB59D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45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4080F6-47FF-48C4-802F-A8E044F80E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C83EB4C-7F1F-49A5-B7A5-0661EF58D7F5}" type="datetimeFigureOut">
              <a:rPr lang="en-US" altLang="en-US"/>
              <a:pPr>
                <a:defRPr/>
              </a:pPr>
              <a:t>11/13/2024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C3C36-9251-450D-8FDD-5076E3FC2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9E9C11-229E-469F-8B43-7443A31FC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81105BA9-1A31-46E8-BECD-3009D1DBED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11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57296C-DFF9-4502-ABC9-3AF0EF9ECB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12A6FF2-1994-4AF4-9BF1-B7E007127379}" type="datetimeFigureOut">
              <a:rPr lang="en-US" altLang="en-US"/>
              <a:pPr>
                <a:defRPr/>
              </a:pPr>
              <a:t>11/13/2024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86892A-A1B8-40E7-A361-76EA623D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E6368C-3ECC-4207-B26F-DEBAF5929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DA991D0-4495-42ED-856B-68AAE15B5C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9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68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CC2F1-3FEA-4D60-A046-455FE5AC53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11AA9F2-D180-43FA-9523-05846F558BE6}" type="datetimeFigureOut">
              <a:rPr lang="en-US" altLang="en-US"/>
              <a:pPr>
                <a:defRPr/>
              </a:pPr>
              <a:t>11/13/2024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F2248-C883-4662-8604-CA8947D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0F4DB-BEFE-4E69-ACDD-0E1455D3D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8C279C2-1DA1-44B6-86C3-6D3F9B36DA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92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9618D-CC93-454D-BA2B-DEFA0CE283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EECE045-5F41-40B0-AF26-AF404C6BD4B5}" type="datetimeFigureOut">
              <a:rPr lang="en-US" altLang="en-US"/>
              <a:pPr>
                <a:defRPr/>
              </a:pPr>
              <a:t>11/13/2024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13E1C9-541C-4E3F-A0C8-ED76BFE54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0AFFB-13F2-4DCA-B77C-28E1734B3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FCB6603D-F279-4BC8-AA63-5A614A5781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921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8B0BDB-6237-4595-937C-703559B8AE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A80FD69-D83B-4238-83D8-E023D8821174}" type="datetimeFigureOut">
              <a:rPr lang="en-US" altLang="en-US"/>
              <a:pPr>
                <a:defRPr/>
              </a:pPr>
              <a:t>11/13/2024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4E71D4-8818-4026-BB67-AE81F6E3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3DC203-00E6-4CAF-89C7-A6E707D62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3A8CE7C1-30DF-4889-AB3A-250C91725C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A21E4-52AC-4E37-A1BB-69AD04961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F90605-30D9-4B3F-95A8-FE6A3D77C0F1}" type="datetimeFigureOut">
              <a:rPr lang="en-US" altLang="en-US"/>
              <a:pPr>
                <a:defRPr/>
              </a:pPr>
              <a:t>11/13/2024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31992-46C9-4C1E-8BCF-CE76B4EC3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13A1B-1804-48A8-A2DD-3829F453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0DB9C720-45C2-4B1C-82F1-CAED01E2EE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552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C5A5E-99E0-4AA0-A691-0D8EF5E614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24F0CD-D93E-4A0C-A7C7-8E4048A203E8}" type="datetimeFigureOut">
              <a:rPr lang="en-US" altLang="en-US"/>
              <a:pPr>
                <a:defRPr/>
              </a:pPr>
              <a:t>11/13/2024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1811C-8C6F-41D7-9301-1527FA703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DAE0B-F556-4323-B939-DE3A19561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5260997A-F9E8-4EF5-9F9A-3724446486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40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07B02-6C89-43FE-890C-D42656F8E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1F77B8-A25B-42D7-B121-86165D20E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6A510-BA6A-4934-B565-F982B20BC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0C71-BD19-4D13-A6E2-08922C354A25}" type="datetime1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18CF0-A48E-4751-AFF7-10355DD9E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F8790-D4F1-4AD7-87D6-37CB1BB71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81D4E-7AD4-42B0-8735-2759A5BA6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E41A8-6102-45CA-A305-AE6E6265F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18597-6ACB-4943-A251-61236CB5B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6614-E734-4D7A-A769-49BE24BC8F36}" type="datetime1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B62F4-6E81-4BD7-957C-38C3DC50B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1A41A-AF4F-433B-92FE-45A666A53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5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7F3DC-5619-42A5-89B1-EA1325C36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E1F6A-A613-4107-AF57-0F982F0D0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EEA9C-68E5-4EE8-AEDE-0B8AFA545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47A5-55B1-44CF-8094-AC321A90CA8F}" type="datetime1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98BC1-BE9A-45F3-AA81-9AC59F16D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00E29-F3AF-411F-9010-04E23A303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0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B4936-6CC5-4AF5-978C-540E0FC63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C0E65-143F-4C19-8781-2FDC0A2945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FEA6B-9C3E-4541-ACDE-3581FD864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D2630-591E-414F-A7E4-0997DC88B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297D-115A-4E20-B359-31972D680BEF}" type="datetime1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016D8D-1614-45D7-8BE9-C5F8C018D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310FCB-CA52-46D7-B9D3-0F88829D2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1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B4CF3-EC12-4CAD-99D9-E561B004F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AB70C-5052-43B8-A179-7A0E79BD6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0B0918-C35E-4A25-A1C2-20F66A1BE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072177-DE39-49DA-90AB-8CD323BC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72E09A-51CB-4134-84A2-2CBF9E83C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65DE1E-0367-417F-99CA-864801B47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CE37-B171-470E-A583-7712A8256CE3}" type="datetime1">
              <a:rPr lang="en-US" smtClean="0"/>
              <a:t>11/13/2024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48CE2B-F469-498B-B22F-E08773834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C385AE-A44A-4946-B5E4-356B4B1A5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41648" y="685800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0022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46124-B650-4AD1-B99B-0154962D1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57B0C-4786-4755-A8C6-9C112E76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4A06-7708-4D0C-AD0E-CD6EC413C249}" type="datetime1">
              <a:rPr lang="en-US" smtClean="0"/>
              <a:t>11/13/2024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CE2A29-1891-40F3-9C9F-167EA957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16D7D-1430-4985-B633-89B1E1A7E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7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20463B-59AA-41A6-BC98-3A8607315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CF97-593F-4E00-999B-1982BC50F7B2}" type="datetime1">
              <a:rPr lang="en-US" smtClean="0"/>
              <a:t>11/13/2024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64E3AB-82AF-4D74-86D3-C99AEB822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C90CC-D6D5-4525-A1C0-0FA8FE99C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8C561-45FC-4488-BBC0-7AA0D48B4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E44EE-F3BD-45CF-81AF-35DD7A893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8D5312-A604-42AC-B5C1-326492F2F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7D070E-0019-480C-9F16-10603D18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076E-6288-43D3-9A08-F94A34F6B108}" type="datetime1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E08DD-4DB1-4C68-8E2B-93F609AC2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A3B829-00DB-4529-908F-59A471AF9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3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2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2FAD4-45B9-4E77-B4A4-03C5B9DEC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76F7D3-B295-4E92-A1A6-0E400F2B72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7F998F-F454-49DF-B4E3-96DD340A6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E54E82-0AFC-4568-9B73-A130E8159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F56A-EAA0-4ED9-9F46-331983D720A9}" type="datetime1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F1AF9-9110-438F-82F7-199B6140F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5562F-5E29-4C59-9394-EEF967C85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3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DB156-93F1-43C8-8B4B-440B94832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223C0C-96D4-4735-848B-76387BE36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F77E3-9476-45BA-9B83-0C51F510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51B2-C9FD-4A5E-9AA6-1B55DEE81DD0}" type="datetime1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C1801-EE9E-4A44-B442-FB9E93D88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9C7E1-5A25-4A08-8BB8-1ECCB387B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5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BA623D-04A9-46B1-AFBB-8AC4CFA080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E5537E-E985-475F-937C-E076E6080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339F3-6968-4602-A547-28D682208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99FA-F707-4C69-9580-6390F84A2F2D}" type="datetime1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AD5E4-932D-41C6-B282-C394388DD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531D7-8B90-490F-A755-5C4AA0ACA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1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15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16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69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96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95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82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CAC3C58A-CAE9-4DF6-BB6F-2AE4A4B3A2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5950" y="361950"/>
            <a:ext cx="1418927" cy="14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2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64EA7-8CAB-493A-A51E-9C92B284F0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4E4AB41-1EFA-4AE9-8C2B-7C45F7A364F7}" type="datetimeFigureOut">
              <a:rPr lang="en-US" altLang="en-US"/>
              <a:pPr>
                <a:defRPr/>
              </a:pPr>
              <a:t>11/13/2024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4CB518-130F-40B8-9CEA-FF05DFB9E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FD3C0-EF82-4E77-9DDE-DDB0895E7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9C47245B-683D-4540-8303-1D274F6CF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72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24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97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208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69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56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16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E9E0A-6436-496A-9599-A613D3D58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53F833F-0C2C-4FE4-89D6-BC68159D7D02}" type="datetimeFigureOut">
              <a:rPr lang="en-US" altLang="en-US"/>
              <a:pPr>
                <a:defRPr/>
              </a:pPr>
              <a:t>11/13/2024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50C20-C99D-4A78-904A-6E665F253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986"/>
            <a:ext cx="41148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628EE-323E-48F6-9482-79DBD0D97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986"/>
            <a:ext cx="2743200" cy="3638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6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D06C93C-85AB-4596-A5EA-1235575058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85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6.jp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3810AB3A-8A89-478D-897C-936B5FDC635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FD667FA9-8117-42E8-8E43-B5EAF60F486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4" y="645796"/>
            <a:ext cx="11072519" cy="496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id="{A84159E4-5D9A-47DF-9680-C22B3A4AECD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87917" y="-419099"/>
            <a:ext cx="1126067" cy="2129790"/>
            <a:chOff x="1451292" y="-385762"/>
            <a:chExt cx="1323975" cy="2505074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D277E18D-2B46-4CD2-AA55-0DDC671228EF}"/>
                </a:ext>
              </a:extLst>
            </p:cNvPr>
            <p:cNvSpPr/>
            <p:nvPr/>
          </p:nvSpPr>
          <p:spPr>
            <a:xfrm>
              <a:off x="2021198" y="-385762"/>
              <a:ext cx="92082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2060" name="图片 7">
              <a:extLst>
                <a:ext uri="{FF2B5EF4-FFF2-40B4-BE49-F238E27FC236}">
                  <a16:creationId xmlns:a16="http://schemas.microsoft.com/office/drawing/2014/main" id="{7850C53D-4F37-421F-B70B-93F9B2724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17">
            <a:extLst>
              <a:ext uri="{FF2B5EF4-FFF2-40B4-BE49-F238E27FC236}">
                <a16:creationId xmlns:a16="http://schemas.microsoft.com/office/drawing/2014/main" id="{B522738E-801D-421F-9E3F-8E0791C4A35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083801" y="-512444"/>
            <a:ext cx="1126067" cy="2129790"/>
            <a:chOff x="1451292" y="-385762"/>
            <a:chExt cx="1323975" cy="2505074"/>
          </a:xfrm>
        </p:grpSpPr>
        <p:sp>
          <p:nvSpPr>
            <p:cNvPr id="13" name="矩形 18">
              <a:extLst>
                <a:ext uri="{FF2B5EF4-FFF2-40B4-BE49-F238E27FC236}">
                  <a16:creationId xmlns:a16="http://schemas.microsoft.com/office/drawing/2014/main" id="{F92CBAC4-4696-4042-B192-EF1A905DE290}"/>
                </a:ext>
              </a:extLst>
            </p:cNvPr>
            <p:cNvSpPr/>
            <p:nvPr/>
          </p:nvSpPr>
          <p:spPr>
            <a:xfrm>
              <a:off x="2021199" y="-385762"/>
              <a:ext cx="92080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2058" name="图片 19">
              <a:extLst>
                <a:ext uri="{FF2B5EF4-FFF2-40B4-BE49-F238E27FC236}">
                  <a16:creationId xmlns:a16="http://schemas.microsoft.com/office/drawing/2014/main" id="{8C847E10-BA6B-4952-A8AF-D51375EB0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5" name="TextBox 3">
            <a:extLst>
              <a:ext uri="{FF2B5EF4-FFF2-40B4-BE49-F238E27FC236}">
                <a16:creationId xmlns:a16="http://schemas.microsoft.com/office/drawing/2014/main" id="{F77803D6-E449-4AF1-A905-E5FDC7ED3EF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09868" y="6396990"/>
            <a:ext cx="901465" cy="4247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2160">
                <a:solidFill>
                  <a:srgbClr val="FFFFFF"/>
                </a:solidFill>
                <a:latin typeface="Calibri" panose="020F0502020204030204" pitchFamily="34" charset="0"/>
              </a:rPr>
              <a:t>KTUTS</a:t>
            </a: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8FC5885C-FDF4-4DEA-85B9-FEE7AA677198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3147" y="457458"/>
            <a:ext cx="1161752" cy="116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2pPr>
      <a:lvl3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3pPr>
      <a:lvl4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4pPr>
      <a:lvl5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5pPr>
      <a:lvl6pPr marL="54864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6pPr>
      <a:lvl7pPr marL="109728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7pPr>
      <a:lvl8pPr marL="164592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8pPr>
      <a:lvl9pPr marL="219456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5740" indent="-205740" algn="l" defTabSz="82296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D0A9CB8A-F95A-4DA8-A76F-1828CC55345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28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2pPr>
      <a:lvl3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3pPr>
      <a:lvl4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4pPr>
      <a:lvl5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5pPr>
      <a:lvl6pPr marL="54864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6pPr>
      <a:lvl7pPr marL="109728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7pPr>
      <a:lvl8pPr marL="164592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8pPr>
      <a:lvl9pPr marL="219456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5740" indent="-205740" algn="l" defTabSz="82296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80213E26-21BC-4048-84C3-3DB4DCBF19B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E1DF154B-9AFD-49A8-B81F-E7861EACBD0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5" y="645796"/>
            <a:ext cx="6007100" cy="496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id="{5ED19A94-240C-4856-91B2-6B49ED82F8C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87917" y="-419099"/>
            <a:ext cx="1126067" cy="2129790"/>
            <a:chOff x="1451292" y="-385762"/>
            <a:chExt cx="1323975" cy="2505074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F223D361-CFD5-43B8-B597-17B394B70966}"/>
                </a:ext>
              </a:extLst>
            </p:cNvPr>
            <p:cNvSpPr/>
            <p:nvPr/>
          </p:nvSpPr>
          <p:spPr>
            <a:xfrm>
              <a:off x="2021198" y="-385762"/>
              <a:ext cx="92082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4108" name="图片 7">
              <a:extLst>
                <a:ext uri="{FF2B5EF4-FFF2-40B4-BE49-F238E27FC236}">
                  <a16:creationId xmlns:a16="http://schemas.microsoft.com/office/drawing/2014/main" id="{BD8E2B61-7C47-4F66-B7BB-542493C7A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17">
            <a:extLst>
              <a:ext uri="{FF2B5EF4-FFF2-40B4-BE49-F238E27FC236}">
                <a16:creationId xmlns:a16="http://schemas.microsoft.com/office/drawing/2014/main" id="{7A8DCFCF-4059-4D75-B2F8-355676B7800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249333" y="-419099"/>
            <a:ext cx="1126067" cy="2129790"/>
            <a:chOff x="1451292" y="-385762"/>
            <a:chExt cx="1323975" cy="2505074"/>
          </a:xfrm>
        </p:grpSpPr>
        <p:sp>
          <p:nvSpPr>
            <p:cNvPr id="13" name="矩形 18">
              <a:extLst>
                <a:ext uri="{FF2B5EF4-FFF2-40B4-BE49-F238E27FC236}">
                  <a16:creationId xmlns:a16="http://schemas.microsoft.com/office/drawing/2014/main" id="{076F48E2-EE8E-4E90-9599-5BE0FEF37C22}"/>
                </a:ext>
              </a:extLst>
            </p:cNvPr>
            <p:cNvSpPr/>
            <p:nvPr/>
          </p:nvSpPr>
          <p:spPr>
            <a:xfrm>
              <a:off x="2021199" y="-385762"/>
              <a:ext cx="92080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4106" name="图片 19">
              <a:extLst>
                <a:ext uri="{FF2B5EF4-FFF2-40B4-BE49-F238E27FC236}">
                  <a16:creationId xmlns:a16="http://schemas.microsoft.com/office/drawing/2014/main" id="{5BE04D36-9739-43D2-8EED-0F96102BA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3" name="TextBox 3">
            <a:extLst>
              <a:ext uri="{FF2B5EF4-FFF2-40B4-BE49-F238E27FC236}">
                <a16:creationId xmlns:a16="http://schemas.microsoft.com/office/drawing/2014/main" id="{6D51D62B-16F6-4651-B5D6-8928CF75B9B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09868" y="6396990"/>
            <a:ext cx="901465" cy="4247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2160">
                <a:solidFill>
                  <a:srgbClr val="FFFFFF"/>
                </a:solidFill>
                <a:latin typeface="Calibri" panose="020F0502020204030204" pitchFamily="34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68152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2pPr>
      <a:lvl3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3pPr>
      <a:lvl4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4pPr>
      <a:lvl5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5pPr>
      <a:lvl6pPr marL="54864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6pPr>
      <a:lvl7pPr marL="109728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7pPr>
      <a:lvl8pPr marL="164592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8pPr>
      <a:lvl9pPr marL="219456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5740" indent="-205740" algn="l" defTabSz="82296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1A511C53-D2E6-4849-82EA-198D72B1160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AE59E5EE-32F0-4EEF-A178-10CB4223BDC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5" y="645796"/>
            <a:ext cx="6007100" cy="496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id="{98051442-2ACB-46E4-96A9-17D37A29FC5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87917" y="-419099"/>
            <a:ext cx="1126067" cy="2129790"/>
            <a:chOff x="1451292" y="-385762"/>
            <a:chExt cx="1323975" cy="2505074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949BCF15-DAB2-4DBB-9AF6-DED89E3E455B}"/>
                </a:ext>
              </a:extLst>
            </p:cNvPr>
            <p:cNvSpPr/>
            <p:nvPr/>
          </p:nvSpPr>
          <p:spPr>
            <a:xfrm>
              <a:off x="2021198" y="-385762"/>
              <a:ext cx="92082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5132" name="图片 7">
              <a:extLst>
                <a:ext uri="{FF2B5EF4-FFF2-40B4-BE49-F238E27FC236}">
                  <a16:creationId xmlns:a16="http://schemas.microsoft.com/office/drawing/2014/main" id="{289F88FD-9285-43A5-B444-0C781E9D8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17">
            <a:extLst>
              <a:ext uri="{FF2B5EF4-FFF2-40B4-BE49-F238E27FC236}">
                <a16:creationId xmlns:a16="http://schemas.microsoft.com/office/drawing/2014/main" id="{1A6E1C8B-0B75-4A36-88B2-247A9689168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249333" y="-419099"/>
            <a:ext cx="1126067" cy="2129790"/>
            <a:chOff x="1451292" y="-385762"/>
            <a:chExt cx="1323975" cy="2505074"/>
          </a:xfrm>
        </p:grpSpPr>
        <p:sp>
          <p:nvSpPr>
            <p:cNvPr id="13" name="矩形 18">
              <a:extLst>
                <a:ext uri="{FF2B5EF4-FFF2-40B4-BE49-F238E27FC236}">
                  <a16:creationId xmlns:a16="http://schemas.microsoft.com/office/drawing/2014/main" id="{EF8486F9-8AA4-419E-BD53-C53730C9BADA}"/>
                </a:ext>
              </a:extLst>
            </p:cNvPr>
            <p:cNvSpPr/>
            <p:nvPr/>
          </p:nvSpPr>
          <p:spPr>
            <a:xfrm>
              <a:off x="2021199" y="-385762"/>
              <a:ext cx="92080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5130" name="图片 19">
              <a:extLst>
                <a:ext uri="{FF2B5EF4-FFF2-40B4-BE49-F238E27FC236}">
                  <a16:creationId xmlns:a16="http://schemas.microsoft.com/office/drawing/2014/main" id="{7740CC1B-0F78-4E2D-99EA-C16ACFF80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6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BCD8BC11-4172-4E9C-8A66-BDE44001D61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1" y="10422256"/>
            <a:ext cx="1648883" cy="142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3">
            <a:extLst>
              <a:ext uri="{FF2B5EF4-FFF2-40B4-BE49-F238E27FC236}">
                <a16:creationId xmlns:a16="http://schemas.microsoft.com/office/drawing/2014/main" id="{ED02E65A-1960-4A1A-93D1-E3A9B205DF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09868" y="6396990"/>
            <a:ext cx="901465" cy="4247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2160">
                <a:solidFill>
                  <a:srgbClr val="FFFFFF"/>
                </a:solidFill>
                <a:latin typeface="Calibri" panose="020F0502020204030204" pitchFamily="34" charset="0"/>
              </a:rPr>
              <a:t>KTUTS</a:t>
            </a:r>
          </a:p>
        </p:txBody>
      </p:sp>
      <p:sp>
        <p:nvSpPr>
          <p:cNvPr id="5128" name="TextBox 14">
            <a:extLst>
              <a:ext uri="{FF2B5EF4-FFF2-40B4-BE49-F238E27FC236}">
                <a16:creationId xmlns:a16="http://schemas.microsoft.com/office/drawing/2014/main" id="{CE223902-94AA-4112-801D-E366C154C53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968567" y="95250"/>
            <a:ext cx="1066318" cy="4247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2160">
                <a:solidFill>
                  <a:srgbClr val="BDD7EE"/>
                </a:solidFill>
                <a:latin typeface="UTM Showcard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29829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2pPr>
      <a:lvl3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3pPr>
      <a:lvl4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4pPr>
      <a:lvl5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5pPr>
      <a:lvl6pPr marL="54864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6pPr>
      <a:lvl7pPr marL="109728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7pPr>
      <a:lvl8pPr marL="164592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8pPr>
      <a:lvl9pPr marL="219456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5740" indent="-205740" algn="l" defTabSz="82296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2EE53BD1-4214-4735-9F6B-7904F273127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 t="3825" r="4298" b="38905"/>
          <a:stretch>
            <a:fillRect/>
          </a:stretch>
        </p:blipFill>
        <p:spPr bwMode="auto">
          <a:xfrm>
            <a:off x="-122767" y="-232409"/>
            <a:ext cx="12589933" cy="709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>
            <a:extLst>
              <a:ext uri="{FF2B5EF4-FFF2-40B4-BE49-F238E27FC236}">
                <a16:creationId xmlns:a16="http://schemas.microsoft.com/office/drawing/2014/main" id="{1F7EC956-AC9A-4E06-8CE1-9749BD6AC55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5" y="645796"/>
            <a:ext cx="6007100" cy="496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id="{DCF6932C-C091-4E0E-9A09-E3A39570E16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87917" y="-419099"/>
            <a:ext cx="1126067" cy="2129790"/>
            <a:chOff x="1451292" y="-385762"/>
            <a:chExt cx="1323975" cy="2505074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32F9DFD7-0FC2-46B6-B4D7-73B707FCD295}"/>
                </a:ext>
              </a:extLst>
            </p:cNvPr>
            <p:cNvSpPr/>
            <p:nvPr/>
          </p:nvSpPr>
          <p:spPr>
            <a:xfrm>
              <a:off x="2021198" y="-385762"/>
              <a:ext cx="92082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6156" name="图片 7">
              <a:extLst>
                <a:ext uri="{FF2B5EF4-FFF2-40B4-BE49-F238E27FC236}">
                  <a16:creationId xmlns:a16="http://schemas.microsoft.com/office/drawing/2014/main" id="{8343A629-3D52-4D77-B44F-A46353441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17">
            <a:extLst>
              <a:ext uri="{FF2B5EF4-FFF2-40B4-BE49-F238E27FC236}">
                <a16:creationId xmlns:a16="http://schemas.microsoft.com/office/drawing/2014/main" id="{4A19A584-992A-4257-B451-543609C9DB6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249333" y="-419099"/>
            <a:ext cx="1126067" cy="2129790"/>
            <a:chOff x="1451292" y="-385762"/>
            <a:chExt cx="1323975" cy="2505074"/>
          </a:xfrm>
        </p:grpSpPr>
        <p:sp>
          <p:nvSpPr>
            <p:cNvPr id="13" name="矩形 18">
              <a:extLst>
                <a:ext uri="{FF2B5EF4-FFF2-40B4-BE49-F238E27FC236}">
                  <a16:creationId xmlns:a16="http://schemas.microsoft.com/office/drawing/2014/main" id="{9B3520FC-97BA-442C-B2BB-8D7740ACE000}"/>
                </a:ext>
              </a:extLst>
            </p:cNvPr>
            <p:cNvSpPr/>
            <p:nvPr/>
          </p:nvSpPr>
          <p:spPr>
            <a:xfrm>
              <a:off x="2021199" y="-385762"/>
              <a:ext cx="92080" cy="2204824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20">
                <a:solidFill>
                  <a:prstClr val="white"/>
                </a:solidFill>
              </a:endParaRPr>
            </a:p>
          </p:txBody>
        </p:sp>
        <p:pic>
          <p:nvPicPr>
            <p:cNvPr id="6154" name="图片 19">
              <a:extLst>
                <a:ext uri="{FF2B5EF4-FFF2-40B4-BE49-F238E27FC236}">
                  <a16:creationId xmlns:a16="http://schemas.microsoft.com/office/drawing/2014/main" id="{4E327569-AAA2-4F16-98D4-2332FFF94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40408">
              <a:off x="1451292" y="757237"/>
              <a:ext cx="1323975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764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2pPr>
      <a:lvl3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3pPr>
      <a:lvl4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4pPr>
      <a:lvl5pPr algn="l" defTabSz="82296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5pPr>
      <a:lvl6pPr marL="54864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6pPr>
      <a:lvl7pPr marL="109728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7pPr>
      <a:lvl8pPr marL="164592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8pPr>
      <a:lvl9pPr marL="2194560" algn="l" defTabSz="822960" rtl="0" fontAlgn="base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5740" indent="-205740" algn="l" defTabSz="82296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2B1B35-B1A7-40DF-B558-9698C714F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6D27D-DC96-4B4E-B599-73795F783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349C2-C9C4-414B-9ED8-2450F35F9C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1AC86-072F-4198-AC14-5989DF641320}" type="datetime1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B6684-ED92-468B-954F-CE102A853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3C8D9-2693-4972-811E-F2CEF51C6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3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2024/11/13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54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1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2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1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21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4387314-A1CC-465C-BA05-67CC62DED4EA}"/>
              </a:ext>
            </a:extLst>
          </p:cNvPr>
          <p:cNvSpPr/>
          <p:nvPr/>
        </p:nvSpPr>
        <p:spPr>
          <a:xfrm>
            <a:off x="4608251" y="564709"/>
            <a:ext cx="5816600" cy="5413185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" fmla="*/ 0 w 5219700"/>
              <a:gd name="connsiteY0" fmla="*/ 2689238 h 5409529"/>
              <a:gd name="connsiteX1" fmla="*/ 2673350 w 5219700"/>
              <a:gd name="connsiteY1" fmla="*/ 15888 h 5409529"/>
              <a:gd name="connsiteX2" fmla="*/ 5219700 w 5219700"/>
              <a:gd name="connsiteY2" fmla="*/ 3768738 h 5409529"/>
              <a:gd name="connsiteX3" fmla="*/ 2673350 w 5219700"/>
              <a:gd name="connsiteY3" fmla="*/ 5362588 h 5409529"/>
              <a:gd name="connsiteX4" fmla="*/ 0 w 5219700"/>
              <a:gd name="connsiteY4" fmla="*/ 2689238 h 5409529"/>
              <a:gd name="connsiteX0" fmla="*/ 0 w 5816600"/>
              <a:gd name="connsiteY0" fmla="*/ 2652571 h 5413185"/>
              <a:gd name="connsiteX1" fmla="*/ 3270250 w 5816600"/>
              <a:gd name="connsiteY1" fmla="*/ 17321 h 5413185"/>
              <a:gd name="connsiteX2" fmla="*/ 5816600 w 5816600"/>
              <a:gd name="connsiteY2" fmla="*/ 3770171 h 5413185"/>
              <a:gd name="connsiteX3" fmla="*/ 3270250 w 5816600"/>
              <a:gd name="connsiteY3" fmla="*/ 5364021 h 5413185"/>
              <a:gd name="connsiteX4" fmla="*/ 0 w 5816600"/>
              <a:gd name="connsiteY4" fmla="*/ 2652571 h 541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F2048318-3643-4EB4-904C-9EE979F54B2D}"/>
              </a:ext>
            </a:extLst>
          </p:cNvPr>
          <p:cNvSpPr/>
          <p:nvPr/>
        </p:nvSpPr>
        <p:spPr>
          <a:xfrm>
            <a:off x="6439140" y="799084"/>
            <a:ext cx="4832350" cy="4497198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" fmla="*/ 0 w 5219700"/>
              <a:gd name="connsiteY0" fmla="*/ 2689238 h 5409529"/>
              <a:gd name="connsiteX1" fmla="*/ 2673350 w 5219700"/>
              <a:gd name="connsiteY1" fmla="*/ 15888 h 5409529"/>
              <a:gd name="connsiteX2" fmla="*/ 5219700 w 5219700"/>
              <a:gd name="connsiteY2" fmla="*/ 3768738 h 5409529"/>
              <a:gd name="connsiteX3" fmla="*/ 2673350 w 5219700"/>
              <a:gd name="connsiteY3" fmla="*/ 5362588 h 5409529"/>
              <a:gd name="connsiteX4" fmla="*/ 0 w 5219700"/>
              <a:gd name="connsiteY4" fmla="*/ 2689238 h 5409529"/>
              <a:gd name="connsiteX0" fmla="*/ 0 w 5816600"/>
              <a:gd name="connsiteY0" fmla="*/ 2652571 h 5413185"/>
              <a:gd name="connsiteX1" fmla="*/ 3270250 w 5816600"/>
              <a:gd name="connsiteY1" fmla="*/ 17321 h 5413185"/>
              <a:gd name="connsiteX2" fmla="*/ 5816600 w 5816600"/>
              <a:gd name="connsiteY2" fmla="*/ 3770171 h 5413185"/>
              <a:gd name="connsiteX3" fmla="*/ 3270250 w 5816600"/>
              <a:gd name="connsiteY3" fmla="*/ 5364021 h 5413185"/>
              <a:gd name="connsiteX4" fmla="*/ 0 w 5816600"/>
              <a:gd name="connsiteY4" fmla="*/ 2652571 h 541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DD8D4FEC-CE6A-40FB-B01C-37E18856B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6" y="1666752"/>
            <a:ext cx="5499667" cy="5499667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85B26F08-6D52-43CD-AF5B-CEFA3A92D4CB}"/>
              </a:ext>
            </a:extLst>
          </p:cNvPr>
          <p:cNvSpPr txBox="1"/>
          <p:nvPr/>
        </p:nvSpPr>
        <p:spPr>
          <a:xfrm>
            <a:off x="5801361" y="2763724"/>
            <a:ext cx="8368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Nunito black" pitchFamily="2" charset="0"/>
                <a:ea typeface="Cambria" panose="02040503050406030204" pitchFamily="18" charset="0"/>
                <a:cs typeface="+mn-ea"/>
                <a:sym typeface="+mn-lt"/>
              </a:rPr>
              <a:t>KHỞI ĐỘNG</a:t>
            </a:r>
          </a:p>
        </p:txBody>
      </p:sp>
      <p:sp>
        <p:nvSpPr>
          <p:cNvPr id="27" name="Google Shape;13;p2">
            <a:extLst>
              <a:ext uri="{FF2B5EF4-FFF2-40B4-BE49-F238E27FC236}">
                <a16:creationId xmlns:a16="http://schemas.microsoft.com/office/drawing/2014/main" id="{009D1404-719F-471A-A78A-EBC6717DF29D}"/>
              </a:ext>
            </a:extLst>
          </p:cNvPr>
          <p:cNvSpPr/>
          <p:nvPr/>
        </p:nvSpPr>
        <p:spPr>
          <a:xfrm rot="12770">
            <a:off x="10859715" y="1467886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EE7971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28" name="Google Shape;14;p2">
            <a:extLst>
              <a:ext uri="{FF2B5EF4-FFF2-40B4-BE49-F238E27FC236}">
                <a16:creationId xmlns:a16="http://schemas.microsoft.com/office/drawing/2014/main" id="{7F8473A6-4658-4B7A-91D6-C9B908FB16F1}"/>
              </a:ext>
            </a:extLst>
          </p:cNvPr>
          <p:cNvSpPr/>
          <p:nvPr/>
        </p:nvSpPr>
        <p:spPr>
          <a:xfrm rot="12770">
            <a:off x="11282454" y="1149080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EE7971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70E29442-C477-4EA8-BF2C-19D3E8677E5F}"/>
              </a:ext>
            </a:extLst>
          </p:cNvPr>
          <p:cNvGrpSpPr/>
          <p:nvPr/>
        </p:nvGrpSpPr>
        <p:grpSpPr>
          <a:xfrm>
            <a:off x="7433080" y="4689569"/>
            <a:ext cx="631679" cy="631679"/>
            <a:chOff x="9205647" y="2594693"/>
            <a:chExt cx="1533051" cy="1533051"/>
          </a:xfrm>
        </p:grpSpPr>
        <p:sp>
          <p:nvSpPr>
            <p:cNvPr id="31" name="right-arrowheads_44810">
              <a:extLst>
                <a:ext uri="{FF2B5EF4-FFF2-40B4-BE49-F238E27FC236}">
                  <a16:creationId xmlns:a16="http://schemas.microsoft.com/office/drawing/2014/main" id="{1D1FC962-7663-4AC7-89D9-40B074B6A4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67329" y="3063541"/>
              <a:ext cx="609685" cy="595566"/>
            </a:xfrm>
            <a:custGeom>
              <a:avLst/>
              <a:gdLst>
                <a:gd name="T0" fmla="*/ 59 w 415"/>
                <a:gd name="T1" fmla="*/ 406 h 406"/>
                <a:gd name="T2" fmla="*/ 25 w 415"/>
                <a:gd name="T3" fmla="*/ 394 h 406"/>
                <a:gd name="T4" fmla="*/ 19 w 415"/>
                <a:gd name="T5" fmla="*/ 318 h 406"/>
                <a:gd name="T6" fmla="*/ 114 w 415"/>
                <a:gd name="T7" fmla="*/ 206 h 406"/>
                <a:gd name="T8" fmla="*/ 19 w 415"/>
                <a:gd name="T9" fmla="*/ 94 h 406"/>
                <a:gd name="T10" fmla="*/ 25 w 415"/>
                <a:gd name="T11" fmla="*/ 19 h 406"/>
                <a:gd name="T12" fmla="*/ 100 w 415"/>
                <a:gd name="T13" fmla="*/ 25 h 406"/>
                <a:gd name="T14" fmla="*/ 225 w 415"/>
                <a:gd name="T15" fmla="*/ 172 h 406"/>
                <a:gd name="T16" fmla="*/ 225 w 415"/>
                <a:gd name="T17" fmla="*/ 241 h 406"/>
                <a:gd name="T18" fmla="*/ 100 w 415"/>
                <a:gd name="T19" fmla="*/ 388 h 406"/>
                <a:gd name="T20" fmla="*/ 59 w 415"/>
                <a:gd name="T21" fmla="*/ 406 h 406"/>
                <a:gd name="T22" fmla="*/ 273 w 415"/>
                <a:gd name="T23" fmla="*/ 388 h 406"/>
                <a:gd name="T24" fmla="*/ 398 w 415"/>
                <a:gd name="T25" fmla="*/ 241 h 406"/>
                <a:gd name="T26" fmla="*/ 398 w 415"/>
                <a:gd name="T27" fmla="*/ 172 h 406"/>
                <a:gd name="T28" fmla="*/ 273 w 415"/>
                <a:gd name="T29" fmla="*/ 25 h 406"/>
                <a:gd name="T30" fmla="*/ 198 w 415"/>
                <a:gd name="T31" fmla="*/ 19 h 406"/>
                <a:gd name="T32" fmla="*/ 192 w 415"/>
                <a:gd name="T33" fmla="*/ 94 h 406"/>
                <a:gd name="T34" fmla="*/ 287 w 415"/>
                <a:gd name="T35" fmla="*/ 206 h 406"/>
                <a:gd name="T36" fmla="*/ 192 w 415"/>
                <a:gd name="T37" fmla="*/ 318 h 406"/>
                <a:gd name="T38" fmla="*/ 198 w 415"/>
                <a:gd name="T39" fmla="*/ 394 h 406"/>
                <a:gd name="T40" fmla="*/ 232 w 415"/>
                <a:gd name="T41" fmla="*/ 406 h 406"/>
                <a:gd name="T42" fmla="*/ 273 w 415"/>
                <a:gd name="T43" fmla="*/ 388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5" h="406">
                  <a:moveTo>
                    <a:pt x="59" y="406"/>
                  </a:moveTo>
                  <a:cubicBezTo>
                    <a:pt x="47" y="406"/>
                    <a:pt x="35" y="402"/>
                    <a:pt x="25" y="394"/>
                  </a:cubicBezTo>
                  <a:cubicBezTo>
                    <a:pt x="2" y="375"/>
                    <a:pt x="0" y="341"/>
                    <a:pt x="19" y="318"/>
                  </a:cubicBezTo>
                  <a:lnTo>
                    <a:pt x="114" y="206"/>
                  </a:lnTo>
                  <a:lnTo>
                    <a:pt x="19" y="94"/>
                  </a:lnTo>
                  <a:cubicBezTo>
                    <a:pt x="0" y="71"/>
                    <a:pt x="2" y="38"/>
                    <a:pt x="25" y="19"/>
                  </a:cubicBezTo>
                  <a:cubicBezTo>
                    <a:pt x="47" y="0"/>
                    <a:pt x="81" y="2"/>
                    <a:pt x="100" y="25"/>
                  </a:cubicBezTo>
                  <a:lnTo>
                    <a:pt x="225" y="172"/>
                  </a:lnTo>
                  <a:cubicBezTo>
                    <a:pt x="242" y="192"/>
                    <a:pt x="242" y="221"/>
                    <a:pt x="225" y="241"/>
                  </a:cubicBezTo>
                  <a:lnTo>
                    <a:pt x="100" y="388"/>
                  </a:lnTo>
                  <a:cubicBezTo>
                    <a:pt x="89" y="400"/>
                    <a:pt x="74" y="406"/>
                    <a:pt x="59" y="406"/>
                  </a:cubicBezTo>
                  <a:close/>
                  <a:moveTo>
                    <a:pt x="273" y="388"/>
                  </a:moveTo>
                  <a:lnTo>
                    <a:pt x="398" y="241"/>
                  </a:lnTo>
                  <a:cubicBezTo>
                    <a:pt x="415" y="221"/>
                    <a:pt x="415" y="192"/>
                    <a:pt x="398" y="172"/>
                  </a:cubicBezTo>
                  <a:lnTo>
                    <a:pt x="273" y="25"/>
                  </a:lnTo>
                  <a:cubicBezTo>
                    <a:pt x="254" y="2"/>
                    <a:pt x="220" y="0"/>
                    <a:pt x="198" y="19"/>
                  </a:cubicBezTo>
                  <a:cubicBezTo>
                    <a:pt x="175" y="38"/>
                    <a:pt x="173" y="71"/>
                    <a:pt x="192" y="94"/>
                  </a:cubicBezTo>
                  <a:lnTo>
                    <a:pt x="287" y="206"/>
                  </a:lnTo>
                  <a:lnTo>
                    <a:pt x="192" y="318"/>
                  </a:lnTo>
                  <a:cubicBezTo>
                    <a:pt x="173" y="341"/>
                    <a:pt x="175" y="375"/>
                    <a:pt x="198" y="394"/>
                  </a:cubicBezTo>
                  <a:cubicBezTo>
                    <a:pt x="208" y="402"/>
                    <a:pt x="220" y="406"/>
                    <a:pt x="232" y="406"/>
                  </a:cubicBezTo>
                  <a:cubicBezTo>
                    <a:pt x="247" y="406"/>
                    <a:pt x="262" y="400"/>
                    <a:pt x="273" y="3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4776F94A-34B9-4168-B2AF-F4AA4F83CCB1}"/>
                </a:ext>
              </a:extLst>
            </p:cNvPr>
            <p:cNvSpPr/>
            <p:nvPr/>
          </p:nvSpPr>
          <p:spPr>
            <a:xfrm>
              <a:off x="9205647" y="2594693"/>
              <a:ext cx="1533051" cy="153305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34" name="Google Shape;13;p2">
            <a:extLst>
              <a:ext uri="{FF2B5EF4-FFF2-40B4-BE49-F238E27FC236}">
                <a16:creationId xmlns:a16="http://schemas.microsoft.com/office/drawing/2014/main" id="{60ED2CDB-F12C-4533-B51B-E9E516F191C9}"/>
              </a:ext>
            </a:extLst>
          </p:cNvPr>
          <p:cNvSpPr/>
          <p:nvPr/>
        </p:nvSpPr>
        <p:spPr>
          <a:xfrm rot="12770">
            <a:off x="921246" y="1786266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EE7971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35" name="Google Shape;14;p2">
            <a:extLst>
              <a:ext uri="{FF2B5EF4-FFF2-40B4-BE49-F238E27FC236}">
                <a16:creationId xmlns:a16="http://schemas.microsoft.com/office/drawing/2014/main" id="{C5C45423-913A-456A-84FC-FD95F36C59D0}"/>
              </a:ext>
            </a:extLst>
          </p:cNvPr>
          <p:cNvSpPr/>
          <p:nvPr/>
        </p:nvSpPr>
        <p:spPr>
          <a:xfrm rot="12770">
            <a:off x="1343985" y="1467460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EE7971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7337A60B-49F5-4874-9273-8462D9BF3F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555" y="758254"/>
            <a:ext cx="1771095" cy="177109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BAFAB824-9693-496D-97CC-E97BF38B14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1728" y="3709402"/>
            <a:ext cx="2393040" cy="239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2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34" grpId="0" animBg="1"/>
      <p:bldP spid="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FEB0D1-57A4-41DD-9ED7-015EAA1F4440}"/>
              </a:ext>
            </a:extLst>
          </p:cNvPr>
          <p:cNvSpPr/>
          <p:nvPr/>
        </p:nvSpPr>
        <p:spPr>
          <a:xfrm>
            <a:off x="646545" y="267855"/>
            <a:ext cx="11314546" cy="586509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1D50908-F87F-4F12-9B60-24B6CB9D4334}"/>
              </a:ext>
            </a:extLst>
          </p:cNvPr>
          <p:cNvSpPr/>
          <p:nvPr/>
        </p:nvSpPr>
        <p:spPr>
          <a:xfrm>
            <a:off x="1256145" y="1605910"/>
            <a:ext cx="2216727" cy="2623128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838C2AA-6481-4C53-AA2A-334CCBB142AA}"/>
              </a:ext>
            </a:extLst>
          </p:cNvPr>
          <p:cNvGrpSpPr/>
          <p:nvPr/>
        </p:nvGrpSpPr>
        <p:grpSpPr>
          <a:xfrm>
            <a:off x="1746939" y="1900617"/>
            <a:ext cx="1498818" cy="2139055"/>
            <a:chOff x="1737703" y="810726"/>
            <a:chExt cx="1498818" cy="2139055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6519299-EBF9-40D2-961A-88BBC2FBCA08}"/>
                </a:ext>
              </a:extLst>
            </p:cNvPr>
            <p:cNvCxnSpPr/>
            <p:nvPr/>
          </p:nvCxnSpPr>
          <p:spPr>
            <a:xfrm>
              <a:off x="1737703" y="1766293"/>
              <a:ext cx="713210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sp>
          <p:nvSpPr>
            <p:cNvPr id="16" name="TextBox 43">
              <a:extLst>
                <a:ext uri="{FF2B5EF4-FFF2-40B4-BE49-F238E27FC236}">
                  <a16:creationId xmlns:a16="http://schemas.microsoft.com/office/drawing/2014/main" id="{7C1E233C-9A65-417E-99A9-EC2CD72144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3554" y="827191"/>
              <a:ext cx="381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7" name="TextBox 49">
              <a:extLst>
                <a:ext uri="{FF2B5EF4-FFF2-40B4-BE49-F238E27FC236}">
                  <a16:creationId xmlns:a16="http://schemas.microsoft.com/office/drawing/2014/main" id="{AE1894DA-EC60-40B2-9633-B20D2A6F84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2992" y="810726"/>
              <a:ext cx="64851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91</a:t>
              </a:r>
            </a:p>
          </p:txBody>
        </p:sp>
        <p:grpSp>
          <p:nvGrpSpPr>
            <p:cNvPr id="18" name="Group 66">
              <a:extLst>
                <a:ext uri="{FF2B5EF4-FFF2-40B4-BE49-F238E27FC236}">
                  <a16:creationId xmlns:a16="http://schemas.microsoft.com/office/drawing/2014/main" id="{240C92E0-BD28-4DC9-AB3B-44D958177C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3733" y="876842"/>
              <a:ext cx="712788" cy="1431301"/>
              <a:chOff x="2299" y="1252"/>
              <a:chExt cx="449" cy="656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15B6692-233D-4A0F-9844-ED5612D38602}"/>
                  </a:ext>
                </a:extLst>
              </p:cNvPr>
              <p:cNvCxnSpPr/>
              <p:nvPr/>
            </p:nvCxnSpPr>
            <p:spPr>
              <a:xfrm>
                <a:off x="2299" y="1537"/>
                <a:ext cx="449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FF"/>
                </a:solidFill>
                <a:prstDash val="solid"/>
              </a:ln>
              <a:effectLst/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0127BAD-970A-4A4D-A0C5-D3BCFE1A5876}"/>
                  </a:ext>
                </a:extLst>
              </p:cNvPr>
              <p:cNvCxnSpPr/>
              <p:nvPr/>
            </p:nvCxnSpPr>
            <p:spPr>
              <a:xfrm>
                <a:off x="2304" y="1252"/>
                <a:ext cx="5" cy="656"/>
              </a:xfrm>
              <a:prstGeom prst="line">
                <a:avLst/>
              </a:prstGeom>
              <a:noFill/>
              <a:ln w="38100" cap="flat" cmpd="sng" algn="ctr">
                <a:solidFill>
                  <a:srgbClr val="0000FF"/>
                </a:solidFill>
                <a:prstDash val="solid"/>
              </a:ln>
              <a:effectLst/>
            </p:spPr>
          </p:cxnSp>
        </p:grpSp>
        <p:sp>
          <p:nvSpPr>
            <p:cNvPr id="21" name="TextBox 36">
              <a:extLst>
                <a:ext uri="{FF2B5EF4-FFF2-40B4-BE49-F238E27FC236}">
                  <a16:creationId xmlns:a16="http://schemas.microsoft.com/office/drawing/2014/main" id="{EAC79ED9-6E41-4A1B-AB57-B342449F6C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4078" y="1613229"/>
              <a:ext cx="381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2" name="TextBox 38">
              <a:extLst>
                <a:ext uri="{FF2B5EF4-FFF2-40B4-BE49-F238E27FC236}">
                  <a16:creationId xmlns:a16="http://schemas.microsoft.com/office/drawing/2014/main" id="{C3A1C6C3-6AC0-4B3C-8695-662DCB70E7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1466" y="1686901"/>
              <a:ext cx="2857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3" name="TextBox 39">
              <a:extLst>
                <a:ext uri="{FF2B5EF4-FFF2-40B4-BE49-F238E27FC236}">
                  <a16:creationId xmlns:a16="http://schemas.microsoft.com/office/drawing/2014/main" id="{18162701-0405-4390-91C8-77E3F26406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8985" y="1304363"/>
              <a:ext cx="381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4" name="TextBox 36">
              <a:extLst>
                <a:ext uri="{FF2B5EF4-FFF2-40B4-BE49-F238E27FC236}">
                  <a16:creationId xmlns:a16="http://schemas.microsoft.com/office/drawing/2014/main" id="{3AEB1942-AFB6-4F3E-8EBA-3B32122A38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4578" y="1617066"/>
              <a:ext cx="381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5" name="TextBox 38">
              <a:extLst>
                <a:ext uri="{FF2B5EF4-FFF2-40B4-BE49-F238E27FC236}">
                  <a16:creationId xmlns:a16="http://schemas.microsoft.com/office/drawing/2014/main" id="{C2B86E34-9D42-4475-9C3F-45DD5131F2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9485" y="1692784"/>
              <a:ext cx="2857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6" name="TextBox 38">
              <a:extLst>
                <a:ext uri="{FF2B5EF4-FFF2-40B4-BE49-F238E27FC236}">
                  <a16:creationId xmlns:a16="http://schemas.microsoft.com/office/drawing/2014/main" id="{9CD09CDD-86F2-4A3B-8A37-60A10C04D0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4297" y="2015533"/>
              <a:ext cx="58989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8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FF5E662-85DA-4074-B9F7-45B4ECDFE5DC}"/>
                </a:ext>
              </a:extLst>
            </p:cNvPr>
            <p:cNvCxnSpPr/>
            <p:nvPr/>
          </p:nvCxnSpPr>
          <p:spPr>
            <a:xfrm>
              <a:off x="1766510" y="2513764"/>
              <a:ext cx="713210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sp>
          <p:nvSpPr>
            <p:cNvPr id="28" name="TextBox 38">
              <a:extLst>
                <a:ext uri="{FF2B5EF4-FFF2-40B4-BE49-F238E27FC236}">
                  <a16:creationId xmlns:a16="http://schemas.microsoft.com/office/drawing/2014/main" id="{9925D2F9-AD4E-4472-B00D-D32A0B6565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4797" y="2426561"/>
              <a:ext cx="2857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29" name="Arc 28">
            <a:extLst>
              <a:ext uri="{FF2B5EF4-FFF2-40B4-BE49-F238E27FC236}">
                <a16:creationId xmlns:a16="http://schemas.microsoft.com/office/drawing/2014/main" id="{6CB873C8-8E9E-4A30-86B5-A45822BF5176}"/>
              </a:ext>
            </a:extLst>
          </p:cNvPr>
          <p:cNvSpPr/>
          <p:nvPr/>
        </p:nvSpPr>
        <p:spPr>
          <a:xfrm>
            <a:off x="1489123" y="4150523"/>
            <a:ext cx="45719" cy="650638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E675E309-6EF0-457B-99C4-AC4CCB4E41AA}"/>
              </a:ext>
            </a:extLst>
          </p:cNvPr>
          <p:cNvSpPr/>
          <p:nvPr/>
        </p:nvSpPr>
        <p:spPr>
          <a:xfrm>
            <a:off x="2937778" y="4150523"/>
            <a:ext cx="45719" cy="650638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191E851-8ADF-46CA-A0E9-C0C024871CF0}"/>
              </a:ext>
            </a:extLst>
          </p:cNvPr>
          <p:cNvSpPr/>
          <p:nvPr/>
        </p:nvSpPr>
        <p:spPr>
          <a:xfrm>
            <a:off x="988291" y="4475842"/>
            <a:ext cx="2484581" cy="1003470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0859073-9B1D-4ACB-9814-D6A4A6705C2B}"/>
              </a:ext>
            </a:extLst>
          </p:cNvPr>
          <p:cNvSpPr txBox="1"/>
          <p:nvPr/>
        </p:nvSpPr>
        <p:spPr>
          <a:xfrm>
            <a:off x="1182254" y="4537903"/>
            <a:ext cx="2274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91 : 4 = 22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3)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D212356B-9A8C-4BE1-A50B-380797DFC053}"/>
              </a:ext>
            </a:extLst>
          </p:cNvPr>
          <p:cNvSpPr/>
          <p:nvPr/>
        </p:nvSpPr>
        <p:spPr>
          <a:xfrm>
            <a:off x="4066364" y="1605910"/>
            <a:ext cx="2216727" cy="2623128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E038BFAE-A846-44F9-BCA3-0B495D3AEA55}"/>
              </a:ext>
            </a:extLst>
          </p:cNvPr>
          <p:cNvSpPr/>
          <p:nvPr/>
        </p:nvSpPr>
        <p:spPr>
          <a:xfrm>
            <a:off x="4299342" y="4150523"/>
            <a:ext cx="45719" cy="650638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30B97C27-416E-4D1B-A012-CD2452CAE89C}"/>
              </a:ext>
            </a:extLst>
          </p:cNvPr>
          <p:cNvSpPr/>
          <p:nvPr/>
        </p:nvSpPr>
        <p:spPr>
          <a:xfrm>
            <a:off x="5747997" y="4150523"/>
            <a:ext cx="45719" cy="650638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C61FD1C9-5C06-494C-BB17-4E5EF98BC17C}"/>
              </a:ext>
            </a:extLst>
          </p:cNvPr>
          <p:cNvSpPr/>
          <p:nvPr/>
        </p:nvSpPr>
        <p:spPr>
          <a:xfrm>
            <a:off x="3798510" y="4475842"/>
            <a:ext cx="2484581" cy="1003470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617DD0B-BFE5-496D-AA96-B509EE22443D}"/>
              </a:ext>
            </a:extLst>
          </p:cNvPr>
          <p:cNvSpPr txBox="1"/>
          <p:nvPr/>
        </p:nvSpPr>
        <p:spPr>
          <a:xfrm>
            <a:off x="3992473" y="4537903"/>
            <a:ext cx="2274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53 : 6 = 8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5)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F96C8604-4877-4606-9356-7B9799BF3DD8}"/>
              </a:ext>
            </a:extLst>
          </p:cNvPr>
          <p:cNvSpPr/>
          <p:nvPr/>
        </p:nvSpPr>
        <p:spPr>
          <a:xfrm>
            <a:off x="6772617" y="1605910"/>
            <a:ext cx="2216727" cy="2623128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FB0D066B-CB3B-4098-846C-31C178E34637}"/>
              </a:ext>
            </a:extLst>
          </p:cNvPr>
          <p:cNvSpPr/>
          <p:nvPr/>
        </p:nvSpPr>
        <p:spPr>
          <a:xfrm>
            <a:off x="7005595" y="4150523"/>
            <a:ext cx="45719" cy="650638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4170801A-0263-4322-B60B-5859D3EEBA4C}"/>
              </a:ext>
            </a:extLst>
          </p:cNvPr>
          <p:cNvSpPr/>
          <p:nvPr/>
        </p:nvSpPr>
        <p:spPr>
          <a:xfrm>
            <a:off x="8454250" y="4150523"/>
            <a:ext cx="45719" cy="650638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12A3AEB-8045-4FA4-8A63-5BF58A3AD777}"/>
              </a:ext>
            </a:extLst>
          </p:cNvPr>
          <p:cNvSpPr/>
          <p:nvPr/>
        </p:nvSpPr>
        <p:spPr>
          <a:xfrm>
            <a:off x="6504763" y="4475842"/>
            <a:ext cx="2484581" cy="1003470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45E5977-D34D-4A40-8666-C74DFA7D8FD6}"/>
              </a:ext>
            </a:extLst>
          </p:cNvPr>
          <p:cNvSpPr txBox="1"/>
          <p:nvPr/>
        </p:nvSpPr>
        <p:spPr>
          <a:xfrm>
            <a:off x="6698726" y="4537903"/>
            <a:ext cx="2274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33 : 2 = 16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F4180D6B-A029-4A34-998D-1D88FD5DE8B8}"/>
              </a:ext>
            </a:extLst>
          </p:cNvPr>
          <p:cNvSpPr/>
          <p:nvPr/>
        </p:nvSpPr>
        <p:spPr>
          <a:xfrm>
            <a:off x="9513453" y="1593212"/>
            <a:ext cx="2216727" cy="2623128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>
            <a:extLst>
              <a:ext uri="{FF2B5EF4-FFF2-40B4-BE49-F238E27FC236}">
                <a16:creationId xmlns:a16="http://schemas.microsoft.com/office/drawing/2014/main" id="{5074DF4F-F16B-4B8D-B01B-417810360363}"/>
              </a:ext>
            </a:extLst>
          </p:cNvPr>
          <p:cNvSpPr/>
          <p:nvPr/>
        </p:nvSpPr>
        <p:spPr>
          <a:xfrm>
            <a:off x="9746431" y="4137825"/>
            <a:ext cx="45719" cy="650638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F3CA82A1-F30E-4D95-B4A7-AB07F176A703}"/>
              </a:ext>
            </a:extLst>
          </p:cNvPr>
          <p:cNvSpPr/>
          <p:nvPr/>
        </p:nvSpPr>
        <p:spPr>
          <a:xfrm>
            <a:off x="11195086" y="4137825"/>
            <a:ext cx="45719" cy="650638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5E715A77-7E60-4E88-8B98-EDE8E5D90582}"/>
              </a:ext>
            </a:extLst>
          </p:cNvPr>
          <p:cNvSpPr/>
          <p:nvPr/>
        </p:nvSpPr>
        <p:spPr>
          <a:xfrm>
            <a:off x="9245599" y="4463144"/>
            <a:ext cx="2484581" cy="1003470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3151D12-5E18-42F2-A769-5FEF4DC7DFDD}"/>
              </a:ext>
            </a:extLst>
          </p:cNvPr>
          <p:cNvSpPr txBox="1"/>
          <p:nvPr/>
        </p:nvSpPr>
        <p:spPr>
          <a:xfrm>
            <a:off x="9439561" y="4525205"/>
            <a:ext cx="22906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79 : 5 = 15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4)</a:t>
            </a:r>
          </a:p>
        </p:txBody>
      </p:sp>
      <p:sp>
        <p:nvSpPr>
          <p:cNvPr id="72" name="TextBox 43">
            <a:extLst>
              <a:ext uri="{FF2B5EF4-FFF2-40B4-BE49-F238E27FC236}">
                <a16:creationId xmlns:a16="http://schemas.microsoft.com/office/drawing/2014/main" id="{032AEAB9-B7F5-4708-A174-BFBCB8591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270" y="1995401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3" name="TextBox 49">
            <a:extLst>
              <a:ext uri="{FF2B5EF4-FFF2-40B4-BE49-F238E27FC236}">
                <a16:creationId xmlns:a16="http://schemas.microsoft.com/office/drawing/2014/main" id="{0C0DD6B8-D462-4264-BC10-2529688BE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708" y="1978936"/>
            <a:ext cx="64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B9DE619-557A-4C86-93C6-9D802A5D989D}"/>
              </a:ext>
            </a:extLst>
          </p:cNvPr>
          <p:cNvCxnSpPr/>
          <p:nvPr/>
        </p:nvCxnSpPr>
        <p:spPr bwMode="auto">
          <a:xfrm>
            <a:off x="5042449" y="2666882"/>
            <a:ext cx="712788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C3B415E-2DDF-4100-B1B1-40E428F2FDB8}"/>
              </a:ext>
            </a:extLst>
          </p:cNvPr>
          <p:cNvCxnSpPr/>
          <p:nvPr/>
        </p:nvCxnSpPr>
        <p:spPr bwMode="auto">
          <a:xfrm>
            <a:off x="5050387" y="2045052"/>
            <a:ext cx="7938" cy="143130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80" name="TextBox 43">
            <a:extLst>
              <a:ext uri="{FF2B5EF4-FFF2-40B4-BE49-F238E27FC236}">
                <a16:creationId xmlns:a16="http://schemas.microsoft.com/office/drawing/2014/main" id="{D549655D-D4D7-4F63-94AE-9B3D648D5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1374" y="1850530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1" name="TextBox 49">
            <a:extLst>
              <a:ext uri="{FF2B5EF4-FFF2-40B4-BE49-F238E27FC236}">
                <a16:creationId xmlns:a16="http://schemas.microsoft.com/office/drawing/2014/main" id="{57A3A43D-49D7-48FD-86FE-D2FBC9A13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0812" y="1834065"/>
            <a:ext cx="64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22B1ACA-0209-4855-98D9-4AD2D34AF4B1}"/>
              </a:ext>
            </a:extLst>
          </p:cNvPr>
          <p:cNvCxnSpPr/>
          <p:nvPr/>
        </p:nvCxnSpPr>
        <p:spPr bwMode="auto">
          <a:xfrm>
            <a:off x="7831553" y="2522011"/>
            <a:ext cx="712788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F4DC7906-8B57-4224-A797-7FA2EBC870E8}"/>
              </a:ext>
            </a:extLst>
          </p:cNvPr>
          <p:cNvCxnSpPr>
            <a:cxnSpLocks/>
          </p:cNvCxnSpPr>
          <p:nvPr/>
        </p:nvCxnSpPr>
        <p:spPr bwMode="auto">
          <a:xfrm>
            <a:off x="7839491" y="1900181"/>
            <a:ext cx="11741" cy="1891041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86" name="TextBox 43">
            <a:extLst>
              <a:ext uri="{FF2B5EF4-FFF2-40B4-BE49-F238E27FC236}">
                <a16:creationId xmlns:a16="http://schemas.microsoft.com/office/drawing/2014/main" id="{2826BB73-701C-4C03-95AC-C114EC57D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7906" y="1768309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7" name="TextBox 49">
            <a:extLst>
              <a:ext uri="{FF2B5EF4-FFF2-40B4-BE49-F238E27FC236}">
                <a16:creationId xmlns:a16="http://schemas.microsoft.com/office/drawing/2014/main" id="{EBFF5296-8B87-4CB4-BEA5-2BF9C854E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7344" y="1751844"/>
            <a:ext cx="64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FC96F955-3795-4D47-92EA-0C0480F40A63}"/>
              </a:ext>
            </a:extLst>
          </p:cNvPr>
          <p:cNvCxnSpPr/>
          <p:nvPr/>
        </p:nvCxnSpPr>
        <p:spPr bwMode="auto">
          <a:xfrm>
            <a:off x="10638085" y="2439790"/>
            <a:ext cx="712788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921D5F7C-812C-4B34-9A11-12B35C9C2C16}"/>
              </a:ext>
            </a:extLst>
          </p:cNvPr>
          <p:cNvCxnSpPr>
            <a:cxnSpLocks/>
          </p:cNvCxnSpPr>
          <p:nvPr/>
        </p:nvCxnSpPr>
        <p:spPr bwMode="auto">
          <a:xfrm flipH="1">
            <a:off x="10643295" y="1817960"/>
            <a:ext cx="2728" cy="1898503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90" name="TextBox 36">
            <a:extLst>
              <a:ext uri="{FF2B5EF4-FFF2-40B4-BE49-F238E27FC236}">
                <a16:creationId xmlns:a16="http://schemas.microsoft.com/office/drawing/2014/main" id="{D5C76137-25AA-42C2-81D8-DD389246B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8878" y="2690782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1" name="TextBox 36">
            <a:extLst>
              <a:ext uri="{FF2B5EF4-FFF2-40B4-BE49-F238E27FC236}">
                <a16:creationId xmlns:a16="http://schemas.microsoft.com/office/drawing/2014/main" id="{8759CFB6-B51E-44F4-BC56-DD10B133A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9490" y="2435664"/>
            <a:ext cx="5831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FB9618A-8A9B-4EF5-8318-11CBB2F20918}"/>
              </a:ext>
            </a:extLst>
          </p:cNvPr>
          <p:cNvCxnSpPr/>
          <p:nvPr/>
        </p:nvCxnSpPr>
        <p:spPr>
          <a:xfrm>
            <a:off x="4294459" y="297533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93" name="TextBox 36">
            <a:extLst>
              <a:ext uri="{FF2B5EF4-FFF2-40B4-BE49-F238E27FC236}">
                <a16:creationId xmlns:a16="http://schemas.microsoft.com/office/drawing/2014/main" id="{C9245EAC-09BC-415B-BB3D-E8CD76671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5250" y="2991783"/>
            <a:ext cx="5831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4" name="TextBox 36">
            <a:extLst>
              <a:ext uri="{FF2B5EF4-FFF2-40B4-BE49-F238E27FC236}">
                <a16:creationId xmlns:a16="http://schemas.microsoft.com/office/drawing/2014/main" id="{3BDC03D6-727E-4CD7-8C1E-E2E2F70F6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849" y="2496060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5" name="TextBox 36">
            <a:extLst>
              <a:ext uri="{FF2B5EF4-FFF2-40B4-BE49-F238E27FC236}">
                <a16:creationId xmlns:a16="http://schemas.microsoft.com/office/drawing/2014/main" id="{C903E2A6-674C-45E9-9EBE-DF9542A35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7609" y="2239008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794AD7AA-411E-44A5-91BB-C09D83D18AC9}"/>
              </a:ext>
            </a:extLst>
          </p:cNvPr>
          <p:cNvCxnSpPr/>
          <p:nvPr/>
        </p:nvCxnSpPr>
        <p:spPr>
          <a:xfrm>
            <a:off x="7089415" y="2693614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97" name="TextBox 36">
            <a:extLst>
              <a:ext uri="{FF2B5EF4-FFF2-40B4-BE49-F238E27FC236}">
                <a16:creationId xmlns:a16="http://schemas.microsoft.com/office/drawing/2014/main" id="{80AC63A3-8232-4BD6-B588-8469BA758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2006" y="2748226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8" name="TextBox 36">
            <a:extLst>
              <a:ext uri="{FF2B5EF4-FFF2-40B4-BE49-F238E27FC236}">
                <a16:creationId xmlns:a16="http://schemas.microsoft.com/office/drawing/2014/main" id="{20CBBEB2-ECD4-4C42-9AB4-27D5503D5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532" y="2748226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9" name="TextBox 36">
            <a:extLst>
              <a:ext uri="{FF2B5EF4-FFF2-40B4-BE49-F238E27FC236}">
                <a16:creationId xmlns:a16="http://schemas.microsoft.com/office/drawing/2014/main" id="{FBB642F9-CF72-4DEC-B40A-3EFDD1524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7294" y="2496060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1" name="TextBox 36">
            <a:extLst>
              <a:ext uri="{FF2B5EF4-FFF2-40B4-BE49-F238E27FC236}">
                <a16:creationId xmlns:a16="http://schemas.microsoft.com/office/drawing/2014/main" id="{6E2BD0FC-51DB-41BA-8626-3DDF07A09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0690" y="3167171"/>
            <a:ext cx="5686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4B498D5-0AEF-4648-863B-54D8739332EA}"/>
              </a:ext>
            </a:extLst>
          </p:cNvPr>
          <p:cNvCxnSpPr/>
          <p:nvPr/>
        </p:nvCxnSpPr>
        <p:spPr>
          <a:xfrm>
            <a:off x="7138022" y="3625240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03" name="TextBox 36">
            <a:extLst>
              <a:ext uri="{FF2B5EF4-FFF2-40B4-BE49-F238E27FC236}">
                <a16:creationId xmlns:a16="http://schemas.microsoft.com/office/drawing/2014/main" id="{AAD51C1C-D1A0-4168-B5BB-8899C5BDE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900" y="3675487"/>
            <a:ext cx="5686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4" name="TextBox 36">
            <a:extLst>
              <a:ext uri="{FF2B5EF4-FFF2-40B4-BE49-F238E27FC236}">
                <a16:creationId xmlns:a16="http://schemas.microsoft.com/office/drawing/2014/main" id="{B4F6DC75-F27D-4CE9-A7D9-FEEF86222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7812" y="2449207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7" name="TextBox 36">
            <a:extLst>
              <a:ext uri="{FF2B5EF4-FFF2-40B4-BE49-F238E27FC236}">
                <a16:creationId xmlns:a16="http://schemas.microsoft.com/office/drawing/2014/main" id="{66AB1AD5-6AEC-4DE0-9839-2F3F27C09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5251" y="2196400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03DDA805-C223-4712-8DA5-E06F6971E809}"/>
              </a:ext>
            </a:extLst>
          </p:cNvPr>
          <p:cNvCxnSpPr/>
          <p:nvPr/>
        </p:nvCxnSpPr>
        <p:spPr>
          <a:xfrm>
            <a:off x="9863607" y="266688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09" name="TextBox 36">
            <a:extLst>
              <a:ext uri="{FF2B5EF4-FFF2-40B4-BE49-F238E27FC236}">
                <a16:creationId xmlns:a16="http://schemas.microsoft.com/office/drawing/2014/main" id="{376A0DF9-E435-4D43-B3CD-D16956A34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4443" y="2675786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0" name="TextBox 36">
            <a:extLst>
              <a:ext uri="{FF2B5EF4-FFF2-40B4-BE49-F238E27FC236}">
                <a16:creationId xmlns:a16="http://schemas.microsoft.com/office/drawing/2014/main" id="{21F29DE8-0891-4F90-AA13-11E14B247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78374" y="2675786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11" name="TextBox 36">
            <a:extLst>
              <a:ext uri="{FF2B5EF4-FFF2-40B4-BE49-F238E27FC236}">
                <a16:creationId xmlns:a16="http://schemas.microsoft.com/office/drawing/2014/main" id="{29FED116-5FAE-4B38-A902-04CA0673F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8979" y="2455274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2" name="TextBox 36">
            <a:extLst>
              <a:ext uri="{FF2B5EF4-FFF2-40B4-BE49-F238E27FC236}">
                <a16:creationId xmlns:a16="http://schemas.microsoft.com/office/drawing/2014/main" id="{94175BB4-EF08-46AA-AFED-0F62D2571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7246" y="3107430"/>
            <a:ext cx="641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EEFA4942-DFF2-4F46-B909-F993DD9BEAC5}"/>
              </a:ext>
            </a:extLst>
          </p:cNvPr>
          <p:cNvCxnSpPr/>
          <p:nvPr/>
        </p:nvCxnSpPr>
        <p:spPr>
          <a:xfrm>
            <a:off x="9902650" y="3603655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15" name="TextBox 36">
            <a:extLst>
              <a:ext uri="{FF2B5EF4-FFF2-40B4-BE49-F238E27FC236}">
                <a16:creationId xmlns:a16="http://schemas.microsoft.com/office/drawing/2014/main" id="{1372D9B0-43B9-4141-91E3-987DD0031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0967" y="3644263"/>
            <a:ext cx="641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2C709EC9-5EF0-4F80-AFF1-A4C0C0357028}"/>
              </a:ext>
            </a:extLst>
          </p:cNvPr>
          <p:cNvGrpSpPr/>
          <p:nvPr/>
        </p:nvGrpSpPr>
        <p:grpSpPr>
          <a:xfrm>
            <a:off x="956699" y="524602"/>
            <a:ext cx="619044" cy="584775"/>
            <a:chOff x="621568" y="794220"/>
            <a:chExt cx="619044" cy="584775"/>
          </a:xfrm>
        </p:grpSpPr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4CA1FD81-3209-4E84-9B8C-467A28471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E2F66AD1-A6E6-4048-AC4C-02C44DF8F049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445D2F1F-D3D4-4725-8695-78571F6E5F76}"/>
              </a:ext>
            </a:extLst>
          </p:cNvPr>
          <p:cNvSpPr txBox="1"/>
          <p:nvPr/>
        </p:nvSpPr>
        <p:spPr>
          <a:xfrm>
            <a:off x="1489123" y="493823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91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" grpId="0" animBg="1"/>
      <p:bldP spid="30" grpId="0" animBg="1"/>
      <p:bldP spid="32" grpId="0" animBg="1"/>
      <p:bldP spid="33" grpId="0"/>
      <p:bldP spid="49" grpId="0" animBg="1"/>
      <p:bldP spid="50" grpId="0" animBg="1"/>
      <p:bldP spid="51" grpId="0" animBg="1"/>
      <p:bldP spid="52" grpId="0" animBg="1"/>
      <p:bldP spid="53" grpId="0"/>
      <p:bldP spid="54" grpId="0" animBg="1"/>
      <p:bldP spid="55" grpId="0" animBg="1"/>
      <p:bldP spid="56" grpId="0" animBg="1"/>
      <p:bldP spid="57" grpId="0" animBg="1"/>
      <p:bldP spid="58" grpId="0"/>
      <p:bldP spid="59" grpId="0" animBg="1"/>
      <p:bldP spid="60" grpId="0" animBg="1"/>
      <p:bldP spid="61" grpId="0" animBg="1"/>
      <p:bldP spid="62" grpId="0" animBg="1"/>
      <p:bldP spid="63" grpId="0"/>
      <p:bldP spid="72" grpId="0"/>
      <p:bldP spid="73" grpId="0"/>
      <p:bldP spid="80" grpId="0"/>
      <p:bldP spid="81" grpId="0"/>
      <p:bldP spid="86" grpId="0"/>
      <p:bldP spid="87" grpId="0"/>
      <p:bldP spid="90" grpId="0"/>
      <p:bldP spid="91" grpId="0"/>
      <p:bldP spid="93" grpId="0"/>
      <p:bldP spid="94" grpId="0"/>
      <p:bldP spid="95" grpId="0"/>
      <p:bldP spid="97" grpId="0"/>
      <p:bldP spid="98" grpId="0"/>
      <p:bldP spid="99" grpId="0"/>
      <p:bldP spid="101" grpId="0"/>
      <p:bldP spid="103" grpId="0"/>
      <p:bldP spid="104" grpId="0"/>
      <p:bldP spid="107" grpId="0"/>
      <p:bldP spid="109" grpId="0"/>
      <p:bldP spid="110" grpId="0"/>
      <p:bldP spid="111" grpId="0"/>
      <p:bldP spid="112" grpId="0"/>
      <p:bldP spid="1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FEB0D1-57A4-41DD-9ED7-015EAA1F4440}"/>
              </a:ext>
            </a:extLst>
          </p:cNvPr>
          <p:cNvSpPr/>
          <p:nvPr/>
        </p:nvSpPr>
        <p:spPr>
          <a:xfrm>
            <a:off x="369455" y="267855"/>
            <a:ext cx="11591636" cy="586509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2C709EC9-5EF0-4F80-AFF1-A4C0C0357028}"/>
              </a:ext>
            </a:extLst>
          </p:cNvPr>
          <p:cNvGrpSpPr/>
          <p:nvPr/>
        </p:nvGrpSpPr>
        <p:grpSpPr>
          <a:xfrm>
            <a:off x="596285" y="493823"/>
            <a:ext cx="619044" cy="584775"/>
            <a:chOff x="621568" y="794220"/>
            <a:chExt cx="619044" cy="584775"/>
          </a:xfrm>
        </p:grpSpPr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4CA1FD81-3209-4E84-9B8C-467A28471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E2F66AD1-A6E6-4048-AC4C-02C44DF8F049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445D2F1F-D3D4-4725-8695-78571F6E5F76}"/>
              </a:ext>
            </a:extLst>
          </p:cNvPr>
          <p:cNvSpPr txBox="1"/>
          <p:nvPr/>
        </p:nvSpPr>
        <p:spPr>
          <a:xfrm>
            <a:off x="1215329" y="493823"/>
            <a:ext cx="10607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75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chợ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rổ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rổ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asket of eggs&#10;&#10;Description automatically generated with medium confidence">
            <a:extLst>
              <a:ext uri="{FF2B5EF4-FFF2-40B4-BE49-F238E27FC236}">
                <a16:creationId xmlns:a16="http://schemas.microsoft.com/office/drawing/2014/main" id="{4247E29B-6314-4E0F-B263-E0FC7B26698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0" y="1673898"/>
            <a:ext cx="2966445" cy="27939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F29764-02ED-47CB-9D2C-162E7B8D8F8F}"/>
              </a:ext>
            </a:extLst>
          </p:cNvPr>
          <p:cNvSpPr txBox="1"/>
          <p:nvPr/>
        </p:nvSpPr>
        <p:spPr>
          <a:xfrm>
            <a:off x="5135418" y="1791855"/>
            <a:ext cx="4516582" cy="64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944E2D-4710-4139-8484-070AA2E55E17}"/>
              </a:ext>
            </a:extLst>
          </p:cNvPr>
          <p:cNvCxnSpPr>
            <a:cxnSpLocks/>
          </p:cNvCxnSpPr>
          <p:nvPr/>
        </p:nvCxnSpPr>
        <p:spPr>
          <a:xfrm>
            <a:off x="3934691" y="979054"/>
            <a:ext cx="266007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410DD35-A5DE-49CA-9233-69AFE32755F7}"/>
              </a:ext>
            </a:extLst>
          </p:cNvPr>
          <p:cNvCxnSpPr>
            <a:cxnSpLocks/>
          </p:cNvCxnSpPr>
          <p:nvPr/>
        </p:nvCxnSpPr>
        <p:spPr>
          <a:xfrm>
            <a:off x="9421091" y="979054"/>
            <a:ext cx="148705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E92216C-03E7-4765-A4B3-E59706BB92D8}"/>
              </a:ext>
            </a:extLst>
          </p:cNvPr>
          <p:cNvCxnSpPr>
            <a:cxnSpLocks/>
          </p:cNvCxnSpPr>
          <p:nvPr/>
        </p:nvCxnSpPr>
        <p:spPr>
          <a:xfrm>
            <a:off x="4054763" y="1410984"/>
            <a:ext cx="75738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497AA49B-6E0F-4EAB-99BF-CDAA39720738}"/>
              </a:ext>
            </a:extLst>
          </p:cNvPr>
          <p:cNvCxnSpPr>
            <a:cxnSpLocks/>
          </p:cNvCxnSpPr>
          <p:nvPr/>
        </p:nvCxnSpPr>
        <p:spPr>
          <a:xfrm>
            <a:off x="5606472" y="1371859"/>
            <a:ext cx="414712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2587E7F-CE3B-4A71-840F-2FF080943AFF}"/>
              </a:ext>
            </a:extLst>
          </p:cNvPr>
          <p:cNvSpPr txBox="1"/>
          <p:nvPr/>
        </p:nvSpPr>
        <p:spPr>
          <a:xfrm>
            <a:off x="6096000" y="1930400"/>
            <a:ext cx="3851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giải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27B2ACE-A492-4425-BBA0-11628209CC83}"/>
              </a:ext>
            </a:extLst>
          </p:cNvPr>
          <p:cNvSpPr txBox="1"/>
          <p:nvPr/>
        </p:nvSpPr>
        <p:spPr>
          <a:xfrm>
            <a:off x="5587212" y="2624616"/>
            <a:ext cx="5949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 trứng trong mỗi rổ là:</a:t>
            </a:r>
            <a:endParaRPr lang="en-US" sz="36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D2A8EFC1-EE3B-442C-997F-854A4CBA9E63}"/>
              </a:ext>
            </a:extLst>
          </p:cNvPr>
          <p:cNvSpPr txBox="1"/>
          <p:nvPr/>
        </p:nvSpPr>
        <p:spPr>
          <a:xfrm>
            <a:off x="5908178" y="3361398"/>
            <a:ext cx="4941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75 : 3 = 25 (quả)</a:t>
            </a:r>
            <a:endParaRPr lang="en-US" sz="36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378AD3E-140C-45A4-8737-5AECA1D98E68}"/>
              </a:ext>
            </a:extLst>
          </p:cNvPr>
          <p:cNvSpPr txBox="1"/>
          <p:nvPr/>
        </p:nvSpPr>
        <p:spPr>
          <a:xfrm>
            <a:off x="6165273" y="4144684"/>
            <a:ext cx="4941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3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Đáp số: 25 quả trứng</a:t>
            </a:r>
            <a:endParaRPr lang="en-US" sz="36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17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3" grpId="0"/>
      <p:bldP spid="120" grpId="0"/>
      <p:bldP spid="1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FEB0D1-57A4-41DD-9ED7-015EAA1F4440}"/>
              </a:ext>
            </a:extLst>
          </p:cNvPr>
          <p:cNvSpPr/>
          <p:nvPr/>
        </p:nvSpPr>
        <p:spPr>
          <a:xfrm>
            <a:off x="369455" y="267855"/>
            <a:ext cx="11591636" cy="586509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2C709EC9-5EF0-4F80-AFF1-A4C0C0357028}"/>
              </a:ext>
            </a:extLst>
          </p:cNvPr>
          <p:cNvGrpSpPr/>
          <p:nvPr/>
        </p:nvGrpSpPr>
        <p:grpSpPr>
          <a:xfrm>
            <a:off x="596285" y="493823"/>
            <a:ext cx="619044" cy="584775"/>
            <a:chOff x="621568" y="794220"/>
            <a:chExt cx="619044" cy="584775"/>
          </a:xfrm>
        </p:grpSpPr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4CA1FD81-3209-4E84-9B8C-467A28471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E2F66AD1-A6E6-4048-AC4C-02C44DF8F049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445D2F1F-D3D4-4725-8695-78571F6E5F76}"/>
              </a:ext>
            </a:extLst>
          </p:cNvPr>
          <p:cNvSpPr txBox="1"/>
          <p:nvPr/>
        </p:nvSpPr>
        <p:spPr>
          <a:xfrm>
            <a:off x="1215329" y="493823"/>
            <a:ext cx="10607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b="1">
                <a:solidFill>
                  <a:prstClr val="black"/>
                </a:solidFill>
                <a:cs typeface="Arial" panose="020B0604020202020204" pitchFamily="34" charset="0"/>
              </a:rPr>
              <a:t>Tìm các phép chia có số dư là 3.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D681BD-C472-4919-A40D-76E13203A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166" y="1078598"/>
            <a:ext cx="7313901" cy="487593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2DB03C73-AF99-4ED0-B841-F7DD82131FE6}"/>
              </a:ext>
            </a:extLst>
          </p:cNvPr>
          <p:cNvGrpSpPr/>
          <p:nvPr/>
        </p:nvGrpSpPr>
        <p:grpSpPr>
          <a:xfrm>
            <a:off x="8155709" y="4073236"/>
            <a:ext cx="3790716" cy="2059709"/>
            <a:chOff x="892354" y="3758439"/>
            <a:chExt cx="4278451" cy="2175001"/>
          </a:xfrm>
        </p:grpSpPr>
        <p:pic>
          <p:nvPicPr>
            <p:cNvPr id="20" name="Picture 9">
              <a:extLst>
                <a:ext uri="{FF2B5EF4-FFF2-40B4-BE49-F238E27FC236}">
                  <a16:creationId xmlns:a16="http://schemas.microsoft.com/office/drawing/2014/main" id="{13C3465A-4FA0-461A-ACF7-5D7C97FCA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1004882-0FD7-4B88-B3EB-0AF95F694AB2}"/>
                </a:ext>
              </a:extLst>
            </p:cNvPr>
            <p:cNvSpPr/>
            <p:nvPr/>
          </p:nvSpPr>
          <p:spPr>
            <a:xfrm>
              <a:off x="1442720" y="5405120"/>
              <a:ext cx="3400621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630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FEB0D1-57A4-41DD-9ED7-015EAA1F4440}"/>
              </a:ext>
            </a:extLst>
          </p:cNvPr>
          <p:cNvSpPr/>
          <p:nvPr/>
        </p:nvSpPr>
        <p:spPr>
          <a:xfrm>
            <a:off x="209537" y="323273"/>
            <a:ext cx="11982463" cy="586509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7F433AB-F3FB-4FE4-8F42-C4760E85E945}"/>
              </a:ext>
            </a:extLst>
          </p:cNvPr>
          <p:cNvSpPr/>
          <p:nvPr/>
        </p:nvSpPr>
        <p:spPr>
          <a:xfrm>
            <a:off x="257282" y="1177576"/>
            <a:ext cx="2216727" cy="2623128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43">
            <a:extLst>
              <a:ext uri="{FF2B5EF4-FFF2-40B4-BE49-F238E27FC236}">
                <a16:creationId xmlns:a16="http://schemas.microsoft.com/office/drawing/2014/main" id="{11369B51-057C-45B0-8DB7-65367D4A2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1735" y="1352673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49">
            <a:extLst>
              <a:ext uri="{FF2B5EF4-FFF2-40B4-BE49-F238E27FC236}">
                <a16:creationId xmlns:a16="http://schemas.microsoft.com/office/drawing/2014/main" id="{9D79E950-F29B-4AC0-97AC-62B38DAC0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173" y="1336208"/>
            <a:ext cx="64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D6DEDAC-635A-4933-8863-530013D3838E}"/>
              </a:ext>
            </a:extLst>
          </p:cNvPr>
          <p:cNvCxnSpPr/>
          <p:nvPr/>
        </p:nvCxnSpPr>
        <p:spPr bwMode="auto">
          <a:xfrm>
            <a:off x="1381914" y="2024154"/>
            <a:ext cx="712788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D0F9B5-75C4-4F6D-8EB9-9542480537F9}"/>
              </a:ext>
            </a:extLst>
          </p:cNvPr>
          <p:cNvCxnSpPr>
            <a:cxnSpLocks/>
          </p:cNvCxnSpPr>
          <p:nvPr/>
        </p:nvCxnSpPr>
        <p:spPr bwMode="auto">
          <a:xfrm flipH="1">
            <a:off x="1387124" y="1402324"/>
            <a:ext cx="2728" cy="1898503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6" name="TextBox 36">
            <a:extLst>
              <a:ext uri="{FF2B5EF4-FFF2-40B4-BE49-F238E27FC236}">
                <a16:creationId xmlns:a16="http://schemas.microsoft.com/office/drawing/2014/main" id="{9D55CD32-EC0D-4C78-A156-AB8ED8939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1641" y="2033571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TextBox 36">
            <a:extLst>
              <a:ext uri="{FF2B5EF4-FFF2-40B4-BE49-F238E27FC236}">
                <a16:creationId xmlns:a16="http://schemas.microsoft.com/office/drawing/2014/main" id="{B0CA2043-F90D-4C4A-8FA4-98ECC363A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080" y="1780764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D0A74E5-6304-44B1-8451-2F46C465EB22}"/>
              </a:ext>
            </a:extLst>
          </p:cNvPr>
          <p:cNvCxnSpPr/>
          <p:nvPr/>
        </p:nvCxnSpPr>
        <p:spPr>
          <a:xfrm>
            <a:off x="607436" y="2251246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22" name="TextBox 36">
            <a:extLst>
              <a:ext uri="{FF2B5EF4-FFF2-40B4-BE49-F238E27FC236}">
                <a16:creationId xmlns:a16="http://schemas.microsoft.com/office/drawing/2014/main" id="{A0AD33FB-4D4C-4CAA-AB26-A19A10619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272" y="2260150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TextBox 36">
            <a:extLst>
              <a:ext uri="{FF2B5EF4-FFF2-40B4-BE49-F238E27FC236}">
                <a16:creationId xmlns:a16="http://schemas.microsoft.com/office/drawing/2014/main" id="{F9F46E2D-5240-4300-B8B9-A21B03777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203" y="2260150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TextBox 36">
            <a:extLst>
              <a:ext uri="{FF2B5EF4-FFF2-40B4-BE49-F238E27FC236}">
                <a16:creationId xmlns:a16="http://schemas.microsoft.com/office/drawing/2014/main" id="{FD5A2FB2-18BC-4F37-80EE-31442D4B3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808" y="2039638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TextBox 36">
            <a:extLst>
              <a:ext uri="{FF2B5EF4-FFF2-40B4-BE49-F238E27FC236}">
                <a16:creationId xmlns:a16="http://schemas.microsoft.com/office/drawing/2014/main" id="{5C0E629C-FDFA-4AB9-8D4E-C4817BA0E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650" y="2682269"/>
            <a:ext cx="641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C83D764-F281-4F1F-A936-0D6FE353AF1D}"/>
              </a:ext>
            </a:extLst>
          </p:cNvPr>
          <p:cNvCxnSpPr/>
          <p:nvPr/>
        </p:nvCxnSpPr>
        <p:spPr>
          <a:xfrm>
            <a:off x="646479" y="3188019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27" name="TextBox 36">
            <a:extLst>
              <a:ext uri="{FF2B5EF4-FFF2-40B4-BE49-F238E27FC236}">
                <a16:creationId xmlns:a16="http://schemas.microsoft.com/office/drawing/2014/main" id="{30A8DF5A-B8B6-4203-9125-A2BAC3306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46" y="3219102"/>
            <a:ext cx="641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7CAEF49-37FA-414B-8FEF-E5FECEEB591C}"/>
              </a:ext>
            </a:extLst>
          </p:cNvPr>
          <p:cNvSpPr/>
          <p:nvPr/>
        </p:nvSpPr>
        <p:spPr>
          <a:xfrm>
            <a:off x="2804731" y="1225072"/>
            <a:ext cx="2216727" cy="2623128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43">
            <a:extLst>
              <a:ext uri="{FF2B5EF4-FFF2-40B4-BE49-F238E27FC236}">
                <a16:creationId xmlns:a16="http://schemas.microsoft.com/office/drawing/2014/main" id="{83B882DF-10E9-46D3-8393-C297163AD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9184" y="1400169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TextBox 49">
            <a:extLst>
              <a:ext uri="{FF2B5EF4-FFF2-40B4-BE49-F238E27FC236}">
                <a16:creationId xmlns:a16="http://schemas.microsoft.com/office/drawing/2014/main" id="{9B4EAF86-B91C-44CD-A73C-34AE587FA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8622" y="1383704"/>
            <a:ext cx="64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3430735-369D-4D8B-A97A-D8FF7C0596F0}"/>
              </a:ext>
            </a:extLst>
          </p:cNvPr>
          <p:cNvCxnSpPr/>
          <p:nvPr/>
        </p:nvCxnSpPr>
        <p:spPr bwMode="auto">
          <a:xfrm>
            <a:off x="3929363" y="2071650"/>
            <a:ext cx="712788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7B8AADF-AEEA-45AB-9D94-B4D0FE0085AB}"/>
              </a:ext>
            </a:extLst>
          </p:cNvPr>
          <p:cNvCxnSpPr>
            <a:cxnSpLocks/>
          </p:cNvCxnSpPr>
          <p:nvPr/>
        </p:nvCxnSpPr>
        <p:spPr bwMode="auto">
          <a:xfrm flipH="1">
            <a:off x="3934573" y="1449820"/>
            <a:ext cx="2728" cy="1898503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3" name="TextBox 36">
            <a:extLst>
              <a:ext uri="{FF2B5EF4-FFF2-40B4-BE49-F238E27FC236}">
                <a16:creationId xmlns:a16="http://schemas.microsoft.com/office/drawing/2014/main" id="{1B5AD189-DA67-440D-BB7A-684EC6F60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9090" y="2081067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TextBox 36">
            <a:extLst>
              <a:ext uri="{FF2B5EF4-FFF2-40B4-BE49-F238E27FC236}">
                <a16:creationId xmlns:a16="http://schemas.microsoft.com/office/drawing/2014/main" id="{7651468E-80F6-49E3-94CE-7EB3CFCA9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529" y="1828260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074E98F-D256-40F0-8905-C72BFA0865CC}"/>
              </a:ext>
            </a:extLst>
          </p:cNvPr>
          <p:cNvCxnSpPr/>
          <p:nvPr/>
        </p:nvCxnSpPr>
        <p:spPr>
          <a:xfrm>
            <a:off x="3154885" y="229874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6" name="TextBox 36">
            <a:extLst>
              <a:ext uri="{FF2B5EF4-FFF2-40B4-BE49-F238E27FC236}">
                <a16:creationId xmlns:a16="http://schemas.microsoft.com/office/drawing/2014/main" id="{C5599608-D7F3-48AD-81D7-886292293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721" y="2307646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793F045-C05D-43FF-B6CD-F153328C9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9652" y="2307646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TextBox 36">
            <a:extLst>
              <a:ext uri="{FF2B5EF4-FFF2-40B4-BE49-F238E27FC236}">
                <a16:creationId xmlns:a16="http://schemas.microsoft.com/office/drawing/2014/main" id="{346EC623-183B-4085-80FB-829162B82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0257" y="2087134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9" name="TextBox 36">
            <a:extLst>
              <a:ext uri="{FF2B5EF4-FFF2-40B4-BE49-F238E27FC236}">
                <a16:creationId xmlns:a16="http://schemas.microsoft.com/office/drawing/2014/main" id="{0E06F289-3FC5-4CDC-AB00-A2176A61B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8524" y="2739290"/>
            <a:ext cx="641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0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F880E64-FEB8-427D-B973-967718C86E50}"/>
              </a:ext>
            </a:extLst>
          </p:cNvPr>
          <p:cNvCxnSpPr/>
          <p:nvPr/>
        </p:nvCxnSpPr>
        <p:spPr>
          <a:xfrm>
            <a:off x="3193928" y="3235515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1" name="TextBox 36">
            <a:extLst>
              <a:ext uri="{FF2B5EF4-FFF2-40B4-BE49-F238E27FC236}">
                <a16:creationId xmlns:a16="http://schemas.microsoft.com/office/drawing/2014/main" id="{86AE1BA0-1D7B-4534-B013-1BAD45FA3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9870" y="3266598"/>
            <a:ext cx="641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CD98F1B0-8FF9-469C-8358-FE60ECF31CA6}"/>
              </a:ext>
            </a:extLst>
          </p:cNvPr>
          <p:cNvSpPr/>
          <p:nvPr/>
        </p:nvSpPr>
        <p:spPr>
          <a:xfrm>
            <a:off x="5177644" y="1225072"/>
            <a:ext cx="2216727" cy="2623128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3">
            <a:extLst>
              <a:ext uri="{FF2B5EF4-FFF2-40B4-BE49-F238E27FC236}">
                <a16:creationId xmlns:a16="http://schemas.microsoft.com/office/drawing/2014/main" id="{3D638751-92AC-43D4-B50B-AFEFD78F3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2097" y="1400169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4" name="TextBox 49">
            <a:extLst>
              <a:ext uri="{FF2B5EF4-FFF2-40B4-BE49-F238E27FC236}">
                <a16:creationId xmlns:a16="http://schemas.microsoft.com/office/drawing/2014/main" id="{9F01DC76-EB75-4606-A397-233CA48BC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1535" y="1383704"/>
            <a:ext cx="64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FEB11A6-D5BA-4442-B6BC-1D9831C70DE2}"/>
              </a:ext>
            </a:extLst>
          </p:cNvPr>
          <p:cNvCxnSpPr/>
          <p:nvPr/>
        </p:nvCxnSpPr>
        <p:spPr bwMode="auto">
          <a:xfrm>
            <a:off x="6302276" y="2071650"/>
            <a:ext cx="712788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390F23C-0DA4-4630-ABA3-4A64DF25795E}"/>
              </a:ext>
            </a:extLst>
          </p:cNvPr>
          <p:cNvCxnSpPr>
            <a:cxnSpLocks/>
          </p:cNvCxnSpPr>
          <p:nvPr/>
        </p:nvCxnSpPr>
        <p:spPr bwMode="auto">
          <a:xfrm flipH="1">
            <a:off x="6307486" y="1449820"/>
            <a:ext cx="2728" cy="1898503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7" name="TextBox 36">
            <a:extLst>
              <a:ext uri="{FF2B5EF4-FFF2-40B4-BE49-F238E27FC236}">
                <a16:creationId xmlns:a16="http://schemas.microsoft.com/office/drawing/2014/main" id="{22D1639F-142B-4303-92AB-F528B7ED3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003" y="2081067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TextBox 36">
            <a:extLst>
              <a:ext uri="{FF2B5EF4-FFF2-40B4-BE49-F238E27FC236}">
                <a16:creationId xmlns:a16="http://schemas.microsoft.com/office/drawing/2014/main" id="{755F3638-6763-4BF9-A5B5-FD53A8D67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9442" y="1828260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BB8EEFF-60DF-494F-9F4A-B961BBD2200C}"/>
              </a:ext>
            </a:extLst>
          </p:cNvPr>
          <p:cNvCxnSpPr/>
          <p:nvPr/>
        </p:nvCxnSpPr>
        <p:spPr>
          <a:xfrm>
            <a:off x="5527798" y="229874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50" name="TextBox 36">
            <a:extLst>
              <a:ext uri="{FF2B5EF4-FFF2-40B4-BE49-F238E27FC236}">
                <a16:creationId xmlns:a16="http://schemas.microsoft.com/office/drawing/2014/main" id="{8886F611-2EEB-4DC5-BD25-7A9D86EA9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634" y="2307646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F5CAD51-BF34-4751-91C4-BEA8DADD2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565" y="2307646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2" name="TextBox 36">
            <a:extLst>
              <a:ext uri="{FF2B5EF4-FFF2-40B4-BE49-F238E27FC236}">
                <a16:creationId xmlns:a16="http://schemas.microsoft.com/office/drawing/2014/main" id="{6EA21D1D-D15E-490A-B88B-8E3FADC5C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3170" y="2081067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3" name="TextBox 36">
            <a:extLst>
              <a:ext uri="{FF2B5EF4-FFF2-40B4-BE49-F238E27FC236}">
                <a16:creationId xmlns:a16="http://schemas.microsoft.com/office/drawing/2014/main" id="{B6EC407A-B46D-4E94-8F00-02FB9C71B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633" y="2739290"/>
            <a:ext cx="641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4745688-93D0-48B9-B518-A82270AFC6A9}"/>
              </a:ext>
            </a:extLst>
          </p:cNvPr>
          <p:cNvCxnSpPr/>
          <p:nvPr/>
        </p:nvCxnSpPr>
        <p:spPr>
          <a:xfrm>
            <a:off x="5566841" y="3235515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55" name="TextBox 36">
            <a:extLst>
              <a:ext uri="{FF2B5EF4-FFF2-40B4-BE49-F238E27FC236}">
                <a16:creationId xmlns:a16="http://schemas.microsoft.com/office/drawing/2014/main" id="{B74C01EE-E988-44AF-8A8F-94C73FBF3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5158" y="3276123"/>
            <a:ext cx="641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0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8DDA4570-2981-4B62-B82B-84CACF0DB616}"/>
              </a:ext>
            </a:extLst>
          </p:cNvPr>
          <p:cNvSpPr/>
          <p:nvPr/>
        </p:nvSpPr>
        <p:spPr>
          <a:xfrm>
            <a:off x="7548011" y="1292723"/>
            <a:ext cx="2216727" cy="2623128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43">
            <a:extLst>
              <a:ext uri="{FF2B5EF4-FFF2-40B4-BE49-F238E27FC236}">
                <a16:creationId xmlns:a16="http://schemas.microsoft.com/office/drawing/2014/main" id="{520110B1-1957-4CB2-96B8-EAAA8C670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2464" y="1467820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8" name="TextBox 49">
            <a:extLst>
              <a:ext uri="{FF2B5EF4-FFF2-40B4-BE49-F238E27FC236}">
                <a16:creationId xmlns:a16="http://schemas.microsoft.com/office/drawing/2014/main" id="{A9DAF375-A041-4FF7-99E5-7C41A1541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902" y="1451355"/>
            <a:ext cx="64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F46B999-0F6C-425B-848F-975238099977}"/>
              </a:ext>
            </a:extLst>
          </p:cNvPr>
          <p:cNvCxnSpPr/>
          <p:nvPr/>
        </p:nvCxnSpPr>
        <p:spPr bwMode="auto">
          <a:xfrm>
            <a:off x="8672643" y="2139301"/>
            <a:ext cx="712788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B33FC6C-18A0-489A-93D6-FC3B18E0F5D5}"/>
              </a:ext>
            </a:extLst>
          </p:cNvPr>
          <p:cNvCxnSpPr>
            <a:cxnSpLocks/>
          </p:cNvCxnSpPr>
          <p:nvPr/>
        </p:nvCxnSpPr>
        <p:spPr bwMode="auto">
          <a:xfrm flipH="1">
            <a:off x="8677853" y="1517471"/>
            <a:ext cx="2728" cy="1898503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1" name="TextBox 36">
            <a:extLst>
              <a:ext uri="{FF2B5EF4-FFF2-40B4-BE49-F238E27FC236}">
                <a16:creationId xmlns:a16="http://schemas.microsoft.com/office/drawing/2014/main" id="{6005F4BF-8CAB-4700-89A5-8CB7271E3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2370" y="2148718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2" name="TextBox 36">
            <a:extLst>
              <a:ext uri="{FF2B5EF4-FFF2-40B4-BE49-F238E27FC236}">
                <a16:creationId xmlns:a16="http://schemas.microsoft.com/office/drawing/2014/main" id="{41CD6A6D-1F7C-42BE-8956-43E716127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9808" y="1895911"/>
            <a:ext cx="609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596079C-0E69-459A-9576-C2BF0366CF3A}"/>
              </a:ext>
            </a:extLst>
          </p:cNvPr>
          <p:cNvCxnSpPr/>
          <p:nvPr/>
        </p:nvCxnSpPr>
        <p:spPr>
          <a:xfrm>
            <a:off x="7898165" y="236639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5FF25377-9E6F-4CC1-9D7F-626DC8E3F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2932" y="2375297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9913D43D-1F40-43A7-9F87-01E9AF749030}"/>
              </a:ext>
            </a:extLst>
          </p:cNvPr>
          <p:cNvSpPr/>
          <p:nvPr/>
        </p:nvSpPr>
        <p:spPr>
          <a:xfrm>
            <a:off x="9882212" y="1360075"/>
            <a:ext cx="2216727" cy="2623128"/>
          </a:xfrm>
          <a:prstGeom prst="roundRect">
            <a:avLst/>
          </a:prstGeom>
          <a:solidFill>
            <a:srgbClr val="FD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43">
            <a:extLst>
              <a:ext uri="{FF2B5EF4-FFF2-40B4-BE49-F238E27FC236}">
                <a16:creationId xmlns:a16="http://schemas.microsoft.com/office/drawing/2014/main" id="{76466AA3-9E57-488C-A767-3342A23C7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6665" y="1535172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2" name="TextBox 49">
            <a:extLst>
              <a:ext uri="{FF2B5EF4-FFF2-40B4-BE49-F238E27FC236}">
                <a16:creationId xmlns:a16="http://schemas.microsoft.com/office/drawing/2014/main" id="{99762C63-17BF-49A2-8868-6AA9E85E0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6103" y="1518707"/>
            <a:ext cx="64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4E65537-1F49-4316-BDB1-74FC4DFB4B46}"/>
              </a:ext>
            </a:extLst>
          </p:cNvPr>
          <p:cNvCxnSpPr/>
          <p:nvPr/>
        </p:nvCxnSpPr>
        <p:spPr bwMode="auto">
          <a:xfrm>
            <a:off x="11006844" y="2206653"/>
            <a:ext cx="712788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0CC83AD-ED0A-4CAF-9502-4599309E5FF6}"/>
              </a:ext>
            </a:extLst>
          </p:cNvPr>
          <p:cNvCxnSpPr>
            <a:cxnSpLocks/>
          </p:cNvCxnSpPr>
          <p:nvPr/>
        </p:nvCxnSpPr>
        <p:spPr bwMode="auto">
          <a:xfrm flipH="1">
            <a:off x="11012054" y="1584823"/>
            <a:ext cx="2728" cy="1898503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75" name="TextBox 36">
            <a:extLst>
              <a:ext uri="{FF2B5EF4-FFF2-40B4-BE49-F238E27FC236}">
                <a16:creationId xmlns:a16="http://schemas.microsoft.com/office/drawing/2014/main" id="{804F806F-84AB-4051-8D91-951D83166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6571" y="2216070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6" name="TextBox 36">
            <a:extLst>
              <a:ext uri="{FF2B5EF4-FFF2-40B4-BE49-F238E27FC236}">
                <a16:creationId xmlns:a16="http://schemas.microsoft.com/office/drawing/2014/main" id="{36A805D7-AE63-4803-9156-7EF319982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4010" y="1963263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711A8FB-8EF2-4308-BB37-D81F2E6318B3}"/>
              </a:ext>
            </a:extLst>
          </p:cNvPr>
          <p:cNvCxnSpPr/>
          <p:nvPr/>
        </p:nvCxnSpPr>
        <p:spPr>
          <a:xfrm>
            <a:off x="10232366" y="2433745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78" name="TextBox 36">
            <a:extLst>
              <a:ext uri="{FF2B5EF4-FFF2-40B4-BE49-F238E27FC236}">
                <a16:creationId xmlns:a16="http://schemas.microsoft.com/office/drawing/2014/main" id="{CFEAF043-1E36-462D-9DF7-3C4AB2C4E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3202" y="2442649"/>
            <a:ext cx="4263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B622F2C-5B9F-4DD0-871B-CC2169E69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7133" y="2442649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0" name="TextBox 36">
            <a:extLst>
              <a:ext uri="{FF2B5EF4-FFF2-40B4-BE49-F238E27FC236}">
                <a16:creationId xmlns:a16="http://schemas.microsoft.com/office/drawing/2014/main" id="{533A0AEA-CC5E-43BC-BA89-217E2E63B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7738" y="2222137"/>
            <a:ext cx="352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1" name="TextBox 36">
            <a:extLst>
              <a:ext uri="{FF2B5EF4-FFF2-40B4-BE49-F238E27FC236}">
                <a16:creationId xmlns:a16="http://schemas.microsoft.com/office/drawing/2014/main" id="{D11A4284-09FD-4D6C-96F7-2A85D5CE6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5142" y="2887906"/>
            <a:ext cx="641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0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A67116C-25B6-4FCE-A68F-D020FF87DC30}"/>
              </a:ext>
            </a:extLst>
          </p:cNvPr>
          <p:cNvCxnSpPr/>
          <p:nvPr/>
        </p:nvCxnSpPr>
        <p:spPr>
          <a:xfrm>
            <a:off x="10271409" y="3370518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83" name="TextBox 36">
            <a:extLst>
              <a:ext uri="{FF2B5EF4-FFF2-40B4-BE49-F238E27FC236}">
                <a16:creationId xmlns:a16="http://schemas.microsoft.com/office/drawing/2014/main" id="{21915CC3-ACE6-4E56-AA58-0B75551B9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9726" y="3411126"/>
            <a:ext cx="641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C6229567-A08A-4953-BA28-36BE29422823}"/>
              </a:ext>
            </a:extLst>
          </p:cNvPr>
          <p:cNvSpPr/>
          <p:nvPr/>
        </p:nvSpPr>
        <p:spPr>
          <a:xfrm>
            <a:off x="2543175" y="4528791"/>
            <a:ext cx="7448219" cy="734933"/>
          </a:xfrm>
          <a:prstGeom prst="round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là 3 là: 53 : 5 </a:t>
            </a:r>
            <a:r>
              <a:rPr lang="fr-F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73 : 7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31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6" grpId="0"/>
      <p:bldP spid="17" grpId="0"/>
      <p:bldP spid="22" grpId="0"/>
      <p:bldP spid="23" grpId="0"/>
      <p:bldP spid="24" grpId="0"/>
      <p:bldP spid="25" grpId="0"/>
      <p:bldP spid="27" grpId="0"/>
      <p:bldP spid="28" grpId="0" animBg="1"/>
      <p:bldP spid="29" grpId="0"/>
      <p:bldP spid="30" grpId="0"/>
      <p:bldP spid="33" grpId="0"/>
      <p:bldP spid="34" grpId="0"/>
      <p:bldP spid="36" grpId="0"/>
      <p:bldP spid="37" grpId="0"/>
      <p:bldP spid="38" grpId="0"/>
      <p:bldP spid="39" grpId="0"/>
      <p:bldP spid="41" grpId="0"/>
      <p:bldP spid="42" grpId="0" animBg="1"/>
      <p:bldP spid="43" grpId="0"/>
      <p:bldP spid="44" grpId="0"/>
      <p:bldP spid="47" grpId="0"/>
      <p:bldP spid="48" grpId="0"/>
      <p:bldP spid="50" grpId="0"/>
      <p:bldP spid="51" grpId="0"/>
      <p:bldP spid="52" grpId="0"/>
      <p:bldP spid="53" grpId="0"/>
      <p:bldP spid="55" grpId="0"/>
      <p:bldP spid="56" grpId="0" animBg="1"/>
      <p:bldP spid="57" grpId="0"/>
      <p:bldP spid="58" grpId="0"/>
      <p:bldP spid="61" grpId="0"/>
      <p:bldP spid="62" grpId="0"/>
      <p:bldP spid="65" grpId="0"/>
      <p:bldP spid="70" grpId="0" animBg="1"/>
      <p:bldP spid="71" grpId="0"/>
      <p:bldP spid="72" grpId="0"/>
      <p:bldP spid="75" grpId="0"/>
      <p:bldP spid="76" grpId="0"/>
      <p:bldP spid="78" grpId="0"/>
      <p:bldP spid="79" grpId="0"/>
      <p:bldP spid="80" grpId="0"/>
      <p:bldP spid="81" grpId="0"/>
      <p:bldP spid="83" grpId="0"/>
      <p:bldP spid="8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FEB0D1-57A4-41DD-9ED7-015EAA1F4440}"/>
              </a:ext>
            </a:extLst>
          </p:cNvPr>
          <p:cNvSpPr/>
          <p:nvPr/>
        </p:nvSpPr>
        <p:spPr>
          <a:xfrm>
            <a:off x="369455" y="267855"/>
            <a:ext cx="11591636" cy="586509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2C709EC9-5EF0-4F80-AFF1-A4C0C0357028}"/>
              </a:ext>
            </a:extLst>
          </p:cNvPr>
          <p:cNvGrpSpPr/>
          <p:nvPr/>
        </p:nvGrpSpPr>
        <p:grpSpPr>
          <a:xfrm>
            <a:off x="596285" y="493823"/>
            <a:ext cx="619044" cy="584775"/>
            <a:chOff x="621568" y="794220"/>
            <a:chExt cx="619044" cy="584775"/>
          </a:xfrm>
        </p:grpSpPr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4CA1FD81-3209-4E84-9B8C-467A28471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E2F66AD1-A6E6-4048-AC4C-02C44DF8F049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445D2F1F-D3D4-4725-8695-78571F6E5F76}"/>
              </a:ext>
            </a:extLst>
          </p:cNvPr>
          <p:cNvSpPr txBox="1"/>
          <p:nvPr/>
        </p:nvSpPr>
        <p:spPr>
          <a:xfrm>
            <a:off x="1215329" y="493823"/>
            <a:ext cx="10607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 các phép chia có số dư là 3.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D681BD-C472-4919-A40D-76E13203A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021" y="1099380"/>
            <a:ext cx="7313901" cy="487593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A23EC7C-2322-4973-BBF4-306C9D97694A}"/>
              </a:ext>
            </a:extLst>
          </p:cNvPr>
          <p:cNvSpPr/>
          <p:nvPr/>
        </p:nvSpPr>
        <p:spPr>
          <a:xfrm>
            <a:off x="6096000" y="725055"/>
            <a:ext cx="3676073" cy="22121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0E5AC5-98A9-4FEF-97BD-5288776E93D0}"/>
              </a:ext>
            </a:extLst>
          </p:cNvPr>
          <p:cNvSpPr/>
          <p:nvPr/>
        </p:nvSpPr>
        <p:spPr>
          <a:xfrm>
            <a:off x="4276436" y="4003173"/>
            <a:ext cx="3676073" cy="22121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442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52">
            <a:extLst>
              <a:ext uri="{FF2B5EF4-FFF2-40B4-BE49-F238E27FC236}">
                <a16:creationId xmlns:a16="http://schemas.microsoft.com/office/drawing/2014/main" id="{7072E063-47A4-4E3C-A3A5-029617BEB0DF}"/>
              </a:ext>
            </a:extLst>
          </p:cNvPr>
          <p:cNvSpPr/>
          <p:nvPr/>
        </p:nvSpPr>
        <p:spPr>
          <a:xfrm>
            <a:off x="615316" y="5109210"/>
            <a:ext cx="10972800" cy="1506856"/>
          </a:xfrm>
          <a:custGeom>
            <a:avLst/>
            <a:gdLst>
              <a:gd name="connsiteX0" fmla="*/ 12191999 w 12191999"/>
              <a:gd name="connsiteY0" fmla="*/ 0 h 2311729"/>
              <a:gd name="connsiteX1" fmla="*/ 12191999 w 12191999"/>
              <a:gd name="connsiteY1" fmla="*/ 2311729 h 2311729"/>
              <a:gd name="connsiteX2" fmla="*/ 0 w 12191999"/>
              <a:gd name="connsiteY2" fmla="*/ 2311729 h 2311729"/>
              <a:gd name="connsiteX3" fmla="*/ 0 w 12191999"/>
              <a:gd name="connsiteY3" fmla="*/ 2020458 h 2311729"/>
              <a:gd name="connsiteX4" fmla="*/ 0 w 12191999"/>
              <a:gd name="connsiteY4" fmla="*/ 237172 h 2311729"/>
              <a:gd name="connsiteX5" fmla="*/ 63480 w 12191999"/>
              <a:gd name="connsiteY5" fmla="*/ 213939 h 2311729"/>
              <a:gd name="connsiteX6" fmla="*/ 348343 w 12191999"/>
              <a:gd name="connsiteY6" fmla="*/ 170871 h 2311729"/>
              <a:gd name="connsiteX7" fmla="*/ 1306287 w 12191999"/>
              <a:gd name="connsiteY7" fmla="*/ 1128815 h 2311729"/>
              <a:gd name="connsiteX8" fmla="*/ 1286825 w 12191999"/>
              <a:gd name="connsiteY8" fmla="*/ 1321874 h 2311729"/>
              <a:gd name="connsiteX9" fmla="*/ 1256605 w 12191999"/>
              <a:gd name="connsiteY9" fmla="*/ 1419229 h 2311729"/>
              <a:gd name="connsiteX10" fmla="*/ 1344679 w 12191999"/>
              <a:gd name="connsiteY10" fmla="*/ 1371424 h 2311729"/>
              <a:gd name="connsiteX11" fmla="*/ 1683656 w 12191999"/>
              <a:gd name="connsiteY11" fmla="*/ 1302987 h 2311729"/>
              <a:gd name="connsiteX12" fmla="*/ 2299446 w 12191999"/>
              <a:gd name="connsiteY12" fmla="*/ 1558056 h 2311729"/>
              <a:gd name="connsiteX13" fmla="*/ 2381189 w 12191999"/>
              <a:gd name="connsiteY13" fmla="*/ 1657129 h 2311729"/>
              <a:gd name="connsiteX14" fmla="*/ 2427737 w 12191999"/>
              <a:gd name="connsiteY14" fmla="*/ 1596410 h 2311729"/>
              <a:gd name="connsiteX15" fmla="*/ 3069771 w 12191999"/>
              <a:gd name="connsiteY15" fmla="*/ 1302987 h 2311729"/>
              <a:gd name="connsiteX16" fmla="*/ 3544503 w 12191999"/>
              <a:gd name="connsiteY16" fmla="*/ 1447998 h 2311729"/>
              <a:gd name="connsiteX17" fmla="*/ 3657745 w 12191999"/>
              <a:gd name="connsiteY17" fmla="*/ 1541431 h 2311729"/>
              <a:gd name="connsiteX18" fmla="*/ 3713651 w 12191999"/>
              <a:gd name="connsiteY18" fmla="*/ 1519404 h 2311729"/>
              <a:gd name="connsiteX19" fmla="*/ 3897086 w 12191999"/>
              <a:gd name="connsiteY19" fmla="*/ 1491671 h 2311729"/>
              <a:gd name="connsiteX20" fmla="*/ 4241977 w 12191999"/>
              <a:gd name="connsiteY20" fmla="*/ 1597020 h 2311729"/>
              <a:gd name="connsiteX21" fmla="*/ 4317999 w 12191999"/>
              <a:gd name="connsiteY21" fmla="*/ 1659743 h 2311729"/>
              <a:gd name="connsiteX22" fmla="*/ 4359994 w 12191999"/>
              <a:gd name="connsiteY22" fmla="*/ 1582372 h 2311729"/>
              <a:gd name="connsiteX23" fmla="*/ 5021945 w 12191999"/>
              <a:gd name="connsiteY23" fmla="*/ 1230415 h 2311729"/>
              <a:gd name="connsiteX24" fmla="*/ 5757498 w 12191999"/>
              <a:gd name="connsiteY24" fmla="*/ 1717972 h 2311729"/>
              <a:gd name="connsiteX25" fmla="*/ 5775109 w 12191999"/>
              <a:gd name="connsiteY25" fmla="*/ 1774705 h 2311729"/>
              <a:gd name="connsiteX26" fmla="*/ 5877396 w 12191999"/>
              <a:gd name="connsiteY26" fmla="*/ 1742952 h 2311729"/>
              <a:gd name="connsiteX27" fmla="*/ 5994403 w 12191999"/>
              <a:gd name="connsiteY27" fmla="*/ 1731157 h 2311729"/>
              <a:gd name="connsiteX28" fmla="*/ 6319003 w 12191999"/>
              <a:gd name="connsiteY28" fmla="*/ 1830310 h 2311729"/>
              <a:gd name="connsiteX29" fmla="*/ 6349718 w 12191999"/>
              <a:gd name="connsiteY29" fmla="*/ 1855653 h 2311729"/>
              <a:gd name="connsiteX30" fmla="*/ 6372196 w 12191999"/>
              <a:gd name="connsiteY30" fmla="*/ 1783240 h 2311729"/>
              <a:gd name="connsiteX31" fmla="*/ 7228113 w 12191999"/>
              <a:gd name="connsiteY31" fmla="*/ 1215901 h 2311729"/>
              <a:gd name="connsiteX32" fmla="*/ 7884955 w 12191999"/>
              <a:gd name="connsiteY32" fmla="*/ 1487974 h 2311729"/>
              <a:gd name="connsiteX33" fmla="*/ 7933395 w 12191999"/>
              <a:gd name="connsiteY33" fmla="*/ 1546684 h 2311729"/>
              <a:gd name="connsiteX34" fmla="*/ 8036368 w 12191999"/>
              <a:gd name="connsiteY34" fmla="*/ 1487498 h 2311729"/>
              <a:gd name="connsiteX35" fmla="*/ 8432799 w 12191999"/>
              <a:gd name="connsiteY35" fmla="*/ 1397328 h 2311729"/>
              <a:gd name="connsiteX36" fmla="*/ 9191035 w 12191999"/>
              <a:gd name="connsiteY36" fmla="*/ 1800479 h 2311729"/>
              <a:gd name="connsiteX37" fmla="*/ 9210518 w 12191999"/>
              <a:gd name="connsiteY37" fmla="*/ 1836373 h 2311729"/>
              <a:gd name="connsiteX38" fmla="*/ 9258709 w 12191999"/>
              <a:gd name="connsiteY38" fmla="*/ 1810216 h 2311729"/>
              <a:gd name="connsiteX39" fmla="*/ 9470570 w 12191999"/>
              <a:gd name="connsiteY39" fmla="*/ 1767443 h 2311729"/>
              <a:gd name="connsiteX40" fmla="*/ 9682431 w 12191999"/>
              <a:gd name="connsiteY40" fmla="*/ 1810216 h 2311729"/>
              <a:gd name="connsiteX41" fmla="*/ 9768141 w 12191999"/>
              <a:gd name="connsiteY41" fmla="*/ 1856738 h 2311729"/>
              <a:gd name="connsiteX42" fmla="*/ 9791010 w 12191999"/>
              <a:gd name="connsiteY42" fmla="*/ 1783067 h 2311729"/>
              <a:gd name="connsiteX43" fmla="*/ 10570028 w 12191999"/>
              <a:gd name="connsiteY43" fmla="*/ 1266699 h 2311729"/>
              <a:gd name="connsiteX44" fmla="*/ 10821441 w 12191999"/>
              <a:gd name="connsiteY44" fmla="*/ 1304709 h 2311729"/>
              <a:gd name="connsiteX45" fmla="*/ 10893902 w 12191999"/>
              <a:gd name="connsiteY45" fmla="*/ 1333259 h 2311729"/>
              <a:gd name="connsiteX46" fmla="*/ 10916253 w 12191999"/>
              <a:gd name="connsiteY46" fmla="*/ 1261255 h 2311729"/>
              <a:gd name="connsiteX47" fmla="*/ 11444514 w 12191999"/>
              <a:gd name="connsiteY47" fmla="*/ 911100 h 2311729"/>
              <a:gd name="connsiteX48" fmla="*/ 11446790 w 12191999"/>
              <a:gd name="connsiteY48" fmla="*/ 911330 h 2311729"/>
              <a:gd name="connsiteX49" fmla="*/ 11437256 w 12191999"/>
              <a:gd name="connsiteY49" fmla="*/ 816759 h 2311729"/>
              <a:gd name="connsiteX50" fmla="*/ 12173467 w 12191999"/>
              <a:gd name="connsiteY50" fmla="*/ 936 h 231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191999" h="2311729">
                <a:moveTo>
                  <a:pt x="12191999" y="0"/>
                </a:moveTo>
                <a:lnTo>
                  <a:pt x="12191999" y="2311729"/>
                </a:lnTo>
                <a:lnTo>
                  <a:pt x="0" y="2311729"/>
                </a:lnTo>
                <a:lnTo>
                  <a:pt x="0" y="2020458"/>
                </a:lnTo>
                <a:lnTo>
                  <a:pt x="0" y="237172"/>
                </a:lnTo>
                <a:lnTo>
                  <a:pt x="63480" y="213939"/>
                </a:lnTo>
                <a:cubicBezTo>
                  <a:pt x="153468" y="185949"/>
                  <a:pt x="249145" y="170871"/>
                  <a:pt x="348343" y="170871"/>
                </a:cubicBezTo>
                <a:cubicBezTo>
                  <a:pt x="877401" y="170871"/>
                  <a:pt x="1306287" y="599757"/>
                  <a:pt x="1306287" y="1128815"/>
                </a:cubicBezTo>
                <a:cubicBezTo>
                  <a:pt x="1306287" y="1194948"/>
                  <a:pt x="1299586" y="1259515"/>
                  <a:pt x="1286825" y="1321874"/>
                </a:cubicBezTo>
                <a:lnTo>
                  <a:pt x="1256605" y="1419229"/>
                </a:lnTo>
                <a:lnTo>
                  <a:pt x="1344679" y="1371424"/>
                </a:lnTo>
                <a:cubicBezTo>
                  <a:pt x="1448867" y="1327356"/>
                  <a:pt x="1563416" y="1302987"/>
                  <a:pt x="1683656" y="1302987"/>
                </a:cubicBezTo>
                <a:cubicBezTo>
                  <a:pt x="1924137" y="1302987"/>
                  <a:pt x="2141852" y="1400461"/>
                  <a:pt x="2299446" y="1558056"/>
                </a:cubicBezTo>
                <a:lnTo>
                  <a:pt x="2381189" y="1657129"/>
                </a:lnTo>
                <a:lnTo>
                  <a:pt x="2427737" y="1596410"/>
                </a:lnTo>
                <a:cubicBezTo>
                  <a:pt x="2583425" y="1416679"/>
                  <a:pt x="2813321" y="1302987"/>
                  <a:pt x="3069771" y="1302987"/>
                </a:cubicBezTo>
                <a:cubicBezTo>
                  <a:pt x="3245622" y="1302987"/>
                  <a:pt x="3408987" y="1356446"/>
                  <a:pt x="3544503" y="1447998"/>
                </a:cubicBezTo>
                <a:lnTo>
                  <a:pt x="3657745" y="1541431"/>
                </a:lnTo>
                <a:lnTo>
                  <a:pt x="3713651" y="1519404"/>
                </a:lnTo>
                <a:cubicBezTo>
                  <a:pt x="3771598" y="1501381"/>
                  <a:pt x="3833208" y="1491671"/>
                  <a:pt x="3897086" y="1491671"/>
                </a:cubicBezTo>
                <a:cubicBezTo>
                  <a:pt x="4024841" y="1491671"/>
                  <a:pt x="4143526" y="1530508"/>
                  <a:pt x="4241977" y="1597020"/>
                </a:cubicBezTo>
                <a:lnTo>
                  <a:pt x="4317999" y="1659743"/>
                </a:lnTo>
                <a:lnTo>
                  <a:pt x="4359994" y="1582372"/>
                </a:lnTo>
                <a:cubicBezTo>
                  <a:pt x="4503453" y="1370026"/>
                  <a:pt x="4746395" y="1230415"/>
                  <a:pt x="5021945" y="1230415"/>
                </a:cubicBezTo>
                <a:cubicBezTo>
                  <a:pt x="5352605" y="1230415"/>
                  <a:pt x="5636309" y="1431455"/>
                  <a:pt x="5757498" y="1717972"/>
                </a:cubicBezTo>
                <a:lnTo>
                  <a:pt x="5775109" y="1774705"/>
                </a:lnTo>
                <a:lnTo>
                  <a:pt x="5877396" y="1742952"/>
                </a:lnTo>
                <a:cubicBezTo>
                  <a:pt x="5915189" y="1735219"/>
                  <a:pt x="5954321" y="1731157"/>
                  <a:pt x="5994403" y="1731157"/>
                </a:cubicBezTo>
                <a:cubicBezTo>
                  <a:pt x="6114640" y="1731157"/>
                  <a:pt x="6226343" y="1767710"/>
                  <a:pt x="6319003" y="1830310"/>
                </a:cubicBezTo>
                <a:lnTo>
                  <a:pt x="6349718" y="1855653"/>
                </a:lnTo>
                <a:lnTo>
                  <a:pt x="6372196" y="1783240"/>
                </a:lnTo>
                <a:cubicBezTo>
                  <a:pt x="6513213" y="1449839"/>
                  <a:pt x="6843343" y="1215901"/>
                  <a:pt x="7228113" y="1215901"/>
                </a:cubicBezTo>
                <a:cubicBezTo>
                  <a:pt x="7484626" y="1215901"/>
                  <a:pt x="7716855" y="1319874"/>
                  <a:pt x="7884955" y="1487974"/>
                </a:cubicBezTo>
                <a:lnTo>
                  <a:pt x="7933395" y="1546684"/>
                </a:lnTo>
                <a:lnTo>
                  <a:pt x="8036368" y="1487498"/>
                </a:lnTo>
                <a:cubicBezTo>
                  <a:pt x="8156294" y="1429711"/>
                  <a:pt x="8290765" y="1397328"/>
                  <a:pt x="8432799" y="1397328"/>
                </a:cubicBezTo>
                <a:cubicBezTo>
                  <a:pt x="8748430" y="1397328"/>
                  <a:pt x="9026710" y="1557246"/>
                  <a:pt x="9191035" y="1800479"/>
                </a:cubicBezTo>
                <a:lnTo>
                  <a:pt x="9210518" y="1836373"/>
                </a:lnTo>
                <a:lnTo>
                  <a:pt x="9258709" y="1810216"/>
                </a:lnTo>
                <a:cubicBezTo>
                  <a:pt x="9323827" y="1782674"/>
                  <a:pt x="9395420" y="1767443"/>
                  <a:pt x="9470570" y="1767443"/>
                </a:cubicBezTo>
                <a:cubicBezTo>
                  <a:pt x="9545720" y="1767443"/>
                  <a:pt x="9617313" y="1782674"/>
                  <a:pt x="9682431" y="1810216"/>
                </a:cubicBezTo>
                <a:lnTo>
                  <a:pt x="9768141" y="1856738"/>
                </a:lnTo>
                <a:lnTo>
                  <a:pt x="9791010" y="1783067"/>
                </a:lnTo>
                <a:cubicBezTo>
                  <a:pt x="9919358" y="1479619"/>
                  <a:pt x="10219827" y="1266699"/>
                  <a:pt x="10570028" y="1266699"/>
                </a:cubicBezTo>
                <a:cubicBezTo>
                  <a:pt x="10657578" y="1266699"/>
                  <a:pt x="10742020" y="1280007"/>
                  <a:pt x="10821441" y="1304709"/>
                </a:cubicBezTo>
                <a:lnTo>
                  <a:pt x="10893902" y="1333259"/>
                </a:lnTo>
                <a:lnTo>
                  <a:pt x="10916253" y="1261255"/>
                </a:lnTo>
                <a:cubicBezTo>
                  <a:pt x="11003287" y="1055484"/>
                  <a:pt x="11207039" y="911100"/>
                  <a:pt x="11444514" y="911100"/>
                </a:cubicBezTo>
                <a:lnTo>
                  <a:pt x="11446790" y="911330"/>
                </a:lnTo>
                <a:lnTo>
                  <a:pt x="11437256" y="816759"/>
                </a:lnTo>
                <a:cubicBezTo>
                  <a:pt x="11437256" y="392161"/>
                  <a:pt x="11759948" y="42931"/>
                  <a:pt x="12173467" y="9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dir="16200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98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0" name="任意多边形 53">
            <a:extLst>
              <a:ext uri="{FF2B5EF4-FFF2-40B4-BE49-F238E27FC236}">
                <a16:creationId xmlns:a16="http://schemas.microsoft.com/office/drawing/2014/main" id="{333A7FD8-E5EF-4070-A1EE-11E71A887F09}"/>
              </a:ext>
            </a:extLst>
          </p:cNvPr>
          <p:cNvSpPr/>
          <p:nvPr/>
        </p:nvSpPr>
        <p:spPr>
          <a:xfrm>
            <a:off x="615826" y="5210551"/>
            <a:ext cx="10972799" cy="1626815"/>
          </a:xfrm>
          <a:custGeom>
            <a:avLst/>
            <a:gdLst>
              <a:gd name="connsiteX0" fmla="*/ 12191999 w 12191999"/>
              <a:gd name="connsiteY0" fmla="*/ 0 h 2311729"/>
              <a:gd name="connsiteX1" fmla="*/ 12191999 w 12191999"/>
              <a:gd name="connsiteY1" fmla="*/ 2311729 h 2311729"/>
              <a:gd name="connsiteX2" fmla="*/ 0 w 12191999"/>
              <a:gd name="connsiteY2" fmla="*/ 2311729 h 2311729"/>
              <a:gd name="connsiteX3" fmla="*/ 0 w 12191999"/>
              <a:gd name="connsiteY3" fmla="*/ 2020458 h 2311729"/>
              <a:gd name="connsiteX4" fmla="*/ 0 w 12191999"/>
              <a:gd name="connsiteY4" fmla="*/ 237172 h 2311729"/>
              <a:gd name="connsiteX5" fmla="*/ 63480 w 12191999"/>
              <a:gd name="connsiteY5" fmla="*/ 213939 h 2311729"/>
              <a:gd name="connsiteX6" fmla="*/ 348343 w 12191999"/>
              <a:gd name="connsiteY6" fmla="*/ 170871 h 2311729"/>
              <a:gd name="connsiteX7" fmla="*/ 1306287 w 12191999"/>
              <a:gd name="connsiteY7" fmla="*/ 1128815 h 2311729"/>
              <a:gd name="connsiteX8" fmla="*/ 1286825 w 12191999"/>
              <a:gd name="connsiteY8" fmla="*/ 1321874 h 2311729"/>
              <a:gd name="connsiteX9" fmla="*/ 1256605 w 12191999"/>
              <a:gd name="connsiteY9" fmla="*/ 1419229 h 2311729"/>
              <a:gd name="connsiteX10" fmla="*/ 1344679 w 12191999"/>
              <a:gd name="connsiteY10" fmla="*/ 1371424 h 2311729"/>
              <a:gd name="connsiteX11" fmla="*/ 1683656 w 12191999"/>
              <a:gd name="connsiteY11" fmla="*/ 1302987 h 2311729"/>
              <a:gd name="connsiteX12" fmla="*/ 2299446 w 12191999"/>
              <a:gd name="connsiteY12" fmla="*/ 1558056 h 2311729"/>
              <a:gd name="connsiteX13" fmla="*/ 2381189 w 12191999"/>
              <a:gd name="connsiteY13" fmla="*/ 1657129 h 2311729"/>
              <a:gd name="connsiteX14" fmla="*/ 2427737 w 12191999"/>
              <a:gd name="connsiteY14" fmla="*/ 1596410 h 2311729"/>
              <a:gd name="connsiteX15" fmla="*/ 3069771 w 12191999"/>
              <a:gd name="connsiteY15" fmla="*/ 1302987 h 2311729"/>
              <a:gd name="connsiteX16" fmla="*/ 3544503 w 12191999"/>
              <a:gd name="connsiteY16" fmla="*/ 1447998 h 2311729"/>
              <a:gd name="connsiteX17" fmla="*/ 3657745 w 12191999"/>
              <a:gd name="connsiteY17" fmla="*/ 1541431 h 2311729"/>
              <a:gd name="connsiteX18" fmla="*/ 3713651 w 12191999"/>
              <a:gd name="connsiteY18" fmla="*/ 1519404 h 2311729"/>
              <a:gd name="connsiteX19" fmla="*/ 3897086 w 12191999"/>
              <a:gd name="connsiteY19" fmla="*/ 1491671 h 2311729"/>
              <a:gd name="connsiteX20" fmla="*/ 4241977 w 12191999"/>
              <a:gd name="connsiteY20" fmla="*/ 1597020 h 2311729"/>
              <a:gd name="connsiteX21" fmla="*/ 4317999 w 12191999"/>
              <a:gd name="connsiteY21" fmla="*/ 1659743 h 2311729"/>
              <a:gd name="connsiteX22" fmla="*/ 4359994 w 12191999"/>
              <a:gd name="connsiteY22" fmla="*/ 1582372 h 2311729"/>
              <a:gd name="connsiteX23" fmla="*/ 5021945 w 12191999"/>
              <a:gd name="connsiteY23" fmla="*/ 1230415 h 2311729"/>
              <a:gd name="connsiteX24" fmla="*/ 5757498 w 12191999"/>
              <a:gd name="connsiteY24" fmla="*/ 1717972 h 2311729"/>
              <a:gd name="connsiteX25" fmla="*/ 5775109 w 12191999"/>
              <a:gd name="connsiteY25" fmla="*/ 1774705 h 2311729"/>
              <a:gd name="connsiteX26" fmla="*/ 5877396 w 12191999"/>
              <a:gd name="connsiteY26" fmla="*/ 1742952 h 2311729"/>
              <a:gd name="connsiteX27" fmla="*/ 5994403 w 12191999"/>
              <a:gd name="connsiteY27" fmla="*/ 1731157 h 2311729"/>
              <a:gd name="connsiteX28" fmla="*/ 6319003 w 12191999"/>
              <a:gd name="connsiteY28" fmla="*/ 1830310 h 2311729"/>
              <a:gd name="connsiteX29" fmla="*/ 6349718 w 12191999"/>
              <a:gd name="connsiteY29" fmla="*/ 1855653 h 2311729"/>
              <a:gd name="connsiteX30" fmla="*/ 6372196 w 12191999"/>
              <a:gd name="connsiteY30" fmla="*/ 1783240 h 2311729"/>
              <a:gd name="connsiteX31" fmla="*/ 7228113 w 12191999"/>
              <a:gd name="connsiteY31" fmla="*/ 1215901 h 2311729"/>
              <a:gd name="connsiteX32" fmla="*/ 7884955 w 12191999"/>
              <a:gd name="connsiteY32" fmla="*/ 1487974 h 2311729"/>
              <a:gd name="connsiteX33" fmla="*/ 7933395 w 12191999"/>
              <a:gd name="connsiteY33" fmla="*/ 1546684 h 2311729"/>
              <a:gd name="connsiteX34" fmla="*/ 8036368 w 12191999"/>
              <a:gd name="connsiteY34" fmla="*/ 1487498 h 2311729"/>
              <a:gd name="connsiteX35" fmla="*/ 8432799 w 12191999"/>
              <a:gd name="connsiteY35" fmla="*/ 1397328 h 2311729"/>
              <a:gd name="connsiteX36" fmla="*/ 9191035 w 12191999"/>
              <a:gd name="connsiteY36" fmla="*/ 1800479 h 2311729"/>
              <a:gd name="connsiteX37" fmla="*/ 9210518 w 12191999"/>
              <a:gd name="connsiteY37" fmla="*/ 1836373 h 2311729"/>
              <a:gd name="connsiteX38" fmla="*/ 9258709 w 12191999"/>
              <a:gd name="connsiteY38" fmla="*/ 1810216 h 2311729"/>
              <a:gd name="connsiteX39" fmla="*/ 9470570 w 12191999"/>
              <a:gd name="connsiteY39" fmla="*/ 1767443 h 2311729"/>
              <a:gd name="connsiteX40" fmla="*/ 9682431 w 12191999"/>
              <a:gd name="connsiteY40" fmla="*/ 1810216 h 2311729"/>
              <a:gd name="connsiteX41" fmla="*/ 9768141 w 12191999"/>
              <a:gd name="connsiteY41" fmla="*/ 1856738 h 2311729"/>
              <a:gd name="connsiteX42" fmla="*/ 9791010 w 12191999"/>
              <a:gd name="connsiteY42" fmla="*/ 1783067 h 2311729"/>
              <a:gd name="connsiteX43" fmla="*/ 10570028 w 12191999"/>
              <a:gd name="connsiteY43" fmla="*/ 1266699 h 2311729"/>
              <a:gd name="connsiteX44" fmla="*/ 10821441 w 12191999"/>
              <a:gd name="connsiteY44" fmla="*/ 1304709 h 2311729"/>
              <a:gd name="connsiteX45" fmla="*/ 10893902 w 12191999"/>
              <a:gd name="connsiteY45" fmla="*/ 1333259 h 2311729"/>
              <a:gd name="connsiteX46" fmla="*/ 10916253 w 12191999"/>
              <a:gd name="connsiteY46" fmla="*/ 1261255 h 2311729"/>
              <a:gd name="connsiteX47" fmla="*/ 11444514 w 12191999"/>
              <a:gd name="connsiteY47" fmla="*/ 911100 h 2311729"/>
              <a:gd name="connsiteX48" fmla="*/ 11446790 w 12191999"/>
              <a:gd name="connsiteY48" fmla="*/ 911330 h 2311729"/>
              <a:gd name="connsiteX49" fmla="*/ 11437256 w 12191999"/>
              <a:gd name="connsiteY49" fmla="*/ 816759 h 2311729"/>
              <a:gd name="connsiteX50" fmla="*/ 12173467 w 12191999"/>
              <a:gd name="connsiteY50" fmla="*/ 936 h 231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191999" h="2311729">
                <a:moveTo>
                  <a:pt x="12191999" y="0"/>
                </a:moveTo>
                <a:lnTo>
                  <a:pt x="12191999" y="2311729"/>
                </a:lnTo>
                <a:lnTo>
                  <a:pt x="0" y="2311729"/>
                </a:lnTo>
                <a:lnTo>
                  <a:pt x="0" y="2020458"/>
                </a:lnTo>
                <a:lnTo>
                  <a:pt x="0" y="237172"/>
                </a:lnTo>
                <a:lnTo>
                  <a:pt x="63480" y="213939"/>
                </a:lnTo>
                <a:cubicBezTo>
                  <a:pt x="153468" y="185949"/>
                  <a:pt x="249145" y="170871"/>
                  <a:pt x="348343" y="170871"/>
                </a:cubicBezTo>
                <a:cubicBezTo>
                  <a:pt x="877401" y="170871"/>
                  <a:pt x="1306287" y="599757"/>
                  <a:pt x="1306287" y="1128815"/>
                </a:cubicBezTo>
                <a:cubicBezTo>
                  <a:pt x="1306287" y="1194948"/>
                  <a:pt x="1299586" y="1259515"/>
                  <a:pt x="1286825" y="1321874"/>
                </a:cubicBezTo>
                <a:lnTo>
                  <a:pt x="1256605" y="1419229"/>
                </a:lnTo>
                <a:lnTo>
                  <a:pt x="1344679" y="1371424"/>
                </a:lnTo>
                <a:cubicBezTo>
                  <a:pt x="1448867" y="1327356"/>
                  <a:pt x="1563416" y="1302987"/>
                  <a:pt x="1683656" y="1302987"/>
                </a:cubicBezTo>
                <a:cubicBezTo>
                  <a:pt x="1924137" y="1302987"/>
                  <a:pt x="2141852" y="1400461"/>
                  <a:pt x="2299446" y="1558056"/>
                </a:cubicBezTo>
                <a:lnTo>
                  <a:pt x="2381189" y="1657129"/>
                </a:lnTo>
                <a:lnTo>
                  <a:pt x="2427737" y="1596410"/>
                </a:lnTo>
                <a:cubicBezTo>
                  <a:pt x="2583425" y="1416679"/>
                  <a:pt x="2813321" y="1302987"/>
                  <a:pt x="3069771" y="1302987"/>
                </a:cubicBezTo>
                <a:cubicBezTo>
                  <a:pt x="3245622" y="1302987"/>
                  <a:pt x="3408987" y="1356446"/>
                  <a:pt x="3544503" y="1447998"/>
                </a:cubicBezTo>
                <a:lnTo>
                  <a:pt x="3657745" y="1541431"/>
                </a:lnTo>
                <a:lnTo>
                  <a:pt x="3713651" y="1519404"/>
                </a:lnTo>
                <a:cubicBezTo>
                  <a:pt x="3771598" y="1501381"/>
                  <a:pt x="3833208" y="1491671"/>
                  <a:pt x="3897086" y="1491671"/>
                </a:cubicBezTo>
                <a:cubicBezTo>
                  <a:pt x="4024841" y="1491671"/>
                  <a:pt x="4143526" y="1530508"/>
                  <a:pt x="4241977" y="1597020"/>
                </a:cubicBezTo>
                <a:lnTo>
                  <a:pt x="4317999" y="1659743"/>
                </a:lnTo>
                <a:lnTo>
                  <a:pt x="4359994" y="1582372"/>
                </a:lnTo>
                <a:cubicBezTo>
                  <a:pt x="4503453" y="1370026"/>
                  <a:pt x="4746395" y="1230415"/>
                  <a:pt x="5021945" y="1230415"/>
                </a:cubicBezTo>
                <a:cubicBezTo>
                  <a:pt x="5352605" y="1230415"/>
                  <a:pt x="5636309" y="1431455"/>
                  <a:pt x="5757498" y="1717972"/>
                </a:cubicBezTo>
                <a:lnTo>
                  <a:pt x="5775109" y="1774705"/>
                </a:lnTo>
                <a:lnTo>
                  <a:pt x="5877396" y="1742952"/>
                </a:lnTo>
                <a:cubicBezTo>
                  <a:pt x="5915189" y="1735219"/>
                  <a:pt x="5954321" y="1731157"/>
                  <a:pt x="5994403" y="1731157"/>
                </a:cubicBezTo>
                <a:cubicBezTo>
                  <a:pt x="6114640" y="1731157"/>
                  <a:pt x="6226343" y="1767710"/>
                  <a:pt x="6319003" y="1830310"/>
                </a:cubicBezTo>
                <a:lnTo>
                  <a:pt x="6349718" y="1855653"/>
                </a:lnTo>
                <a:lnTo>
                  <a:pt x="6372196" y="1783240"/>
                </a:lnTo>
                <a:cubicBezTo>
                  <a:pt x="6513213" y="1449839"/>
                  <a:pt x="6843343" y="1215901"/>
                  <a:pt x="7228113" y="1215901"/>
                </a:cubicBezTo>
                <a:cubicBezTo>
                  <a:pt x="7484626" y="1215901"/>
                  <a:pt x="7716855" y="1319874"/>
                  <a:pt x="7884955" y="1487974"/>
                </a:cubicBezTo>
                <a:lnTo>
                  <a:pt x="7933395" y="1546684"/>
                </a:lnTo>
                <a:lnTo>
                  <a:pt x="8036368" y="1487498"/>
                </a:lnTo>
                <a:cubicBezTo>
                  <a:pt x="8156294" y="1429711"/>
                  <a:pt x="8290765" y="1397328"/>
                  <a:pt x="8432799" y="1397328"/>
                </a:cubicBezTo>
                <a:cubicBezTo>
                  <a:pt x="8748430" y="1397328"/>
                  <a:pt x="9026710" y="1557246"/>
                  <a:pt x="9191035" y="1800479"/>
                </a:cubicBezTo>
                <a:lnTo>
                  <a:pt x="9210518" y="1836373"/>
                </a:lnTo>
                <a:lnTo>
                  <a:pt x="9258709" y="1810216"/>
                </a:lnTo>
                <a:cubicBezTo>
                  <a:pt x="9323827" y="1782674"/>
                  <a:pt x="9395420" y="1767443"/>
                  <a:pt x="9470570" y="1767443"/>
                </a:cubicBezTo>
                <a:cubicBezTo>
                  <a:pt x="9545720" y="1767443"/>
                  <a:pt x="9617313" y="1782674"/>
                  <a:pt x="9682431" y="1810216"/>
                </a:cubicBezTo>
                <a:lnTo>
                  <a:pt x="9768141" y="1856738"/>
                </a:lnTo>
                <a:lnTo>
                  <a:pt x="9791010" y="1783067"/>
                </a:lnTo>
                <a:cubicBezTo>
                  <a:pt x="9919358" y="1479619"/>
                  <a:pt x="10219827" y="1266699"/>
                  <a:pt x="10570028" y="1266699"/>
                </a:cubicBezTo>
                <a:cubicBezTo>
                  <a:pt x="10657578" y="1266699"/>
                  <a:pt x="10742020" y="1280007"/>
                  <a:pt x="10821441" y="1304709"/>
                </a:cubicBezTo>
                <a:lnTo>
                  <a:pt x="10893902" y="1333259"/>
                </a:lnTo>
                <a:lnTo>
                  <a:pt x="10916253" y="1261255"/>
                </a:lnTo>
                <a:cubicBezTo>
                  <a:pt x="11003287" y="1055484"/>
                  <a:pt x="11207039" y="911100"/>
                  <a:pt x="11444514" y="911100"/>
                </a:cubicBezTo>
                <a:lnTo>
                  <a:pt x="11446790" y="911330"/>
                </a:lnTo>
                <a:lnTo>
                  <a:pt x="11437256" y="816759"/>
                </a:lnTo>
                <a:cubicBezTo>
                  <a:pt x="11437256" y="392161"/>
                  <a:pt x="11759948" y="42931"/>
                  <a:pt x="12173467" y="936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>
            <a:innerShdw blurRad="266700" dist="139700" dir="16200000">
              <a:srgbClr val="18ACCA">
                <a:alpha val="3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98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D2C805-CCE5-4118-B947-5FFD27A4BE70}"/>
              </a:ext>
            </a:extLst>
          </p:cNvPr>
          <p:cNvSpPr txBox="1"/>
          <p:nvPr/>
        </p:nvSpPr>
        <p:spPr>
          <a:xfrm>
            <a:off x="927803" y="1384685"/>
            <a:ext cx="5613900" cy="280076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err="1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Dặn</a:t>
            </a:r>
            <a:r>
              <a:rPr lang="en-US" sz="4400" b="1" dirty="0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dò</a:t>
            </a:r>
            <a:r>
              <a:rPr lang="en-US" sz="4400" b="1" dirty="0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: </a:t>
            </a:r>
            <a:r>
              <a:rPr lang="en-US" sz="4400" b="1" dirty="0" err="1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Về</a:t>
            </a:r>
            <a:r>
              <a:rPr lang="en-US" sz="4400" b="1" dirty="0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nhà</a:t>
            </a:r>
            <a:r>
              <a:rPr lang="en-US" sz="4400" b="1" dirty="0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/>
            </a:r>
            <a:br>
              <a:rPr lang="en-US" sz="4400" b="1" dirty="0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</a:br>
            <a:r>
              <a:rPr lang="en-US" sz="4400" b="1" dirty="0" err="1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ôn</a:t>
            </a:r>
            <a:r>
              <a:rPr lang="en-US" sz="4400" b="1" dirty="0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tập</a:t>
            </a:r>
            <a:r>
              <a:rPr lang="en-US" sz="4400" b="1" dirty="0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lại</a:t>
            </a:r>
            <a:r>
              <a:rPr lang="en-US" sz="4400" b="1" dirty="0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bài</a:t>
            </a:r>
            <a:r>
              <a:rPr lang="en-US" sz="4400" b="1" dirty="0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học</a:t>
            </a:r>
            <a:r>
              <a:rPr lang="en-US" sz="4400" b="1" dirty="0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/>
            </a:r>
            <a:br>
              <a:rPr lang="en-US" sz="4400" b="1" dirty="0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</a:br>
            <a:r>
              <a:rPr lang="en-US" sz="4400" b="1" dirty="0" err="1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và</a:t>
            </a:r>
            <a:r>
              <a:rPr lang="en-US" sz="4400" b="1" dirty="0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chuẩn</a:t>
            </a:r>
            <a:r>
              <a:rPr lang="en-US" sz="4400" b="1" dirty="0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bị</a:t>
            </a:r>
            <a:r>
              <a:rPr lang="en-US" sz="4400" b="1" dirty="0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bài</a:t>
            </a:r>
            <a:r>
              <a:rPr lang="en-US" sz="4400" b="1" dirty="0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br>
              <a:rPr lang="en-US" sz="4400" b="1" dirty="0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</a:br>
            <a:r>
              <a:rPr lang="en-US" sz="4400" b="1" dirty="0" err="1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tiếp</a:t>
            </a:r>
            <a:r>
              <a:rPr lang="en-US" sz="4400" b="1" dirty="0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19050">
                  <a:solidFill>
                    <a:srgbClr val="F63866"/>
                  </a:solidFill>
                </a:ln>
                <a:gradFill>
                  <a:gsLst>
                    <a:gs pos="2000">
                      <a:srgbClr val="4472C4">
                        <a:lumMod val="5000"/>
                        <a:lumOff val="95000"/>
                      </a:srgbClr>
                    </a:gs>
                    <a:gs pos="52000">
                      <a:srgbClr val="FF8FBF"/>
                    </a:gs>
                    <a:gs pos="67000">
                      <a:srgbClr val="FF5AA2"/>
                    </a:gs>
                    <a:gs pos="84000">
                      <a:srgbClr val="F6386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theo</a:t>
            </a:r>
            <a:endParaRPr lang="en-US" sz="4400" b="1" dirty="0">
              <a:ln w="19050">
                <a:solidFill>
                  <a:srgbClr val="F63866"/>
                </a:solidFill>
              </a:ln>
              <a:gradFill>
                <a:gsLst>
                  <a:gs pos="2000">
                    <a:srgbClr val="4472C4">
                      <a:lumMod val="5000"/>
                      <a:lumOff val="95000"/>
                    </a:srgbClr>
                  </a:gs>
                  <a:gs pos="52000">
                    <a:srgbClr val="FF8FBF"/>
                  </a:gs>
                  <a:gs pos="67000">
                    <a:srgbClr val="FF5AA2"/>
                  </a:gs>
                  <a:gs pos="84000">
                    <a:srgbClr val="F63866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2" name="组合 77">
            <a:extLst>
              <a:ext uri="{FF2B5EF4-FFF2-40B4-BE49-F238E27FC236}">
                <a16:creationId xmlns:a16="http://schemas.microsoft.com/office/drawing/2014/main" id="{12F48230-C00E-420B-9D7C-12BCFFE9DCBB}"/>
              </a:ext>
            </a:extLst>
          </p:cNvPr>
          <p:cNvGrpSpPr>
            <a:grpSpLocks/>
          </p:cNvGrpSpPr>
          <p:nvPr/>
        </p:nvGrpSpPr>
        <p:grpSpPr bwMode="auto">
          <a:xfrm>
            <a:off x="10006966" y="413386"/>
            <a:ext cx="1489710" cy="935354"/>
            <a:chOff x="594424" y="1153191"/>
            <a:chExt cx="2605976" cy="1634460"/>
          </a:xfrm>
        </p:grpSpPr>
        <p:sp>
          <p:nvSpPr>
            <p:cNvPr id="12" name="任意多边形 78">
              <a:extLst>
                <a:ext uri="{FF2B5EF4-FFF2-40B4-BE49-F238E27FC236}">
                  <a16:creationId xmlns:a16="http://schemas.microsoft.com/office/drawing/2014/main" id="{2FC23EC5-C41A-42F7-B4BE-096005D24B8F}"/>
                </a:ext>
              </a:extLst>
            </p:cNvPr>
            <p:cNvSpPr/>
            <p:nvPr/>
          </p:nvSpPr>
          <p:spPr>
            <a:xfrm>
              <a:off x="617750" y="1176492"/>
              <a:ext cx="2582650" cy="1611159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8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" name="任意多边形 79">
              <a:extLst>
                <a:ext uri="{FF2B5EF4-FFF2-40B4-BE49-F238E27FC236}">
                  <a16:creationId xmlns:a16="http://schemas.microsoft.com/office/drawing/2014/main" id="{ECE811BF-F7EB-4853-B31D-ED5CA61DF226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8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3" name="组合 77">
            <a:extLst>
              <a:ext uri="{FF2B5EF4-FFF2-40B4-BE49-F238E27FC236}">
                <a16:creationId xmlns:a16="http://schemas.microsoft.com/office/drawing/2014/main" id="{B862D496-82F5-48B6-8309-AFC126DD456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-135256" y="1461136"/>
            <a:ext cx="1489711" cy="933450"/>
            <a:chOff x="594424" y="1153191"/>
            <a:chExt cx="2605976" cy="1634460"/>
          </a:xfrm>
        </p:grpSpPr>
        <p:sp>
          <p:nvSpPr>
            <p:cNvPr id="15" name="任意多边形 78">
              <a:extLst>
                <a:ext uri="{FF2B5EF4-FFF2-40B4-BE49-F238E27FC236}">
                  <a16:creationId xmlns:a16="http://schemas.microsoft.com/office/drawing/2014/main" id="{BB45EA66-A13C-483C-875D-3AB6CE32A706}"/>
                </a:ext>
              </a:extLst>
            </p:cNvPr>
            <p:cNvSpPr/>
            <p:nvPr/>
          </p:nvSpPr>
          <p:spPr>
            <a:xfrm>
              <a:off x="617752" y="1176539"/>
              <a:ext cx="2582648" cy="1611112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8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" name="任意多边形 79">
              <a:extLst>
                <a:ext uri="{FF2B5EF4-FFF2-40B4-BE49-F238E27FC236}">
                  <a16:creationId xmlns:a16="http://schemas.microsoft.com/office/drawing/2014/main" id="{390D345E-E9F8-40C1-83F6-DE169F0B0E5E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8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17" name="任意多边形 79">
            <a:extLst>
              <a:ext uri="{FF2B5EF4-FFF2-40B4-BE49-F238E27FC236}">
                <a16:creationId xmlns:a16="http://schemas.microsoft.com/office/drawing/2014/main" id="{3DF4B83C-6609-4034-ACA2-1FDBA975FA24}"/>
              </a:ext>
            </a:extLst>
          </p:cNvPr>
          <p:cNvSpPr/>
          <p:nvPr/>
        </p:nvSpPr>
        <p:spPr>
          <a:xfrm>
            <a:off x="7849167" y="1007104"/>
            <a:ext cx="1090267" cy="683138"/>
          </a:xfrm>
          <a:custGeom>
            <a:avLst/>
            <a:gdLst>
              <a:gd name="connsiteX0" fmla="*/ 1389184 w 3610707"/>
              <a:gd name="connsiteY0" fmla="*/ 0 h 2450125"/>
              <a:gd name="connsiteX1" fmla="*/ 2191163 w 3610707"/>
              <a:gd name="connsiteY1" fmla="*/ 426409 h 2450125"/>
              <a:gd name="connsiteX2" fmla="*/ 2262626 w 3610707"/>
              <a:gd name="connsiteY2" fmla="*/ 558069 h 2450125"/>
              <a:gd name="connsiteX3" fmla="*/ 2332890 w 3610707"/>
              <a:gd name="connsiteY3" fmla="*/ 550986 h 2450125"/>
              <a:gd name="connsiteX4" fmla="*/ 2894584 w 3610707"/>
              <a:gd name="connsiteY4" fmla="*/ 923302 h 2450125"/>
              <a:gd name="connsiteX5" fmla="*/ 2915413 w 3610707"/>
              <a:gd name="connsiteY5" fmla="*/ 990402 h 2450125"/>
              <a:gd name="connsiteX6" fmla="*/ 2934595 w 3610707"/>
              <a:gd name="connsiteY6" fmla="*/ 984447 h 2450125"/>
              <a:gd name="connsiteX7" fmla="*/ 3048000 w 3610707"/>
              <a:gd name="connsiteY7" fmla="*/ 973015 h 2450125"/>
              <a:gd name="connsiteX8" fmla="*/ 3610707 w 3610707"/>
              <a:gd name="connsiteY8" fmla="*/ 1535722 h 2450125"/>
              <a:gd name="connsiteX9" fmla="*/ 3048000 w 3610707"/>
              <a:gd name="connsiteY9" fmla="*/ 2098429 h 2450125"/>
              <a:gd name="connsiteX10" fmla="*/ 2934595 w 3610707"/>
              <a:gd name="connsiteY10" fmla="*/ 2086997 h 2450125"/>
              <a:gd name="connsiteX11" fmla="*/ 2841470 w 3610707"/>
              <a:gd name="connsiteY11" fmla="*/ 2058089 h 2450125"/>
              <a:gd name="connsiteX12" fmla="*/ 2778805 w 3610707"/>
              <a:gd name="connsiteY12" fmla="*/ 2134039 h 2450125"/>
              <a:gd name="connsiteX13" fmla="*/ 2327029 w 3610707"/>
              <a:gd name="connsiteY13" fmla="*/ 2321171 h 2450125"/>
              <a:gd name="connsiteX14" fmla="*/ 1897442 w 3610707"/>
              <a:gd name="connsiteY14" fmla="*/ 2155195 h 2450125"/>
              <a:gd name="connsiteX15" fmla="*/ 1878393 w 3610707"/>
              <a:gd name="connsiteY15" fmla="*/ 2135215 h 2450125"/>
              <a:gd name="connsiteX16" fmla="*/ 1860361 w 3610707"/>
              <a:gd name="connsiteY16" fmla="*/ 2168437 h 2450125"/>
              <a:gd name="connsiteX17" fmla="*/ 1330568 w 3610707"/>
              <a:gd name="connsiteY17" fmla="*/ 2450125 h 2450125"/>
              <a:gd name="connsiteX18" fmla="*/ 800775 w 3610707"/>
              <a:gd name="connsiteY18" fmla="*/ 2168437 h 2450125"/>
              <a:gd name="connsiteX19" fmla="*/ 771869 w 3610707"/>
              <a:gd name="connsiteY19" fmla="*/ 2115180 h 2450125"/>
              <a:gd name="connsiteX20" fmla="*/ 753583 w 3610707"/>
              <a:gd name="connsiteY20" fmla="*/ 2120856 h 2450125"/>
              <a:gd name="connsiteX21" fmla="*/ 627184 w 3610707"/>
              <a:gd name="connsiteY21" fmla="*/ 2133598 h 2450125"/>
              <a:gd name="connsiteX22" fmla="*/ 0 w 3610707"/>
              <a:gd name="connsiteY22" fmla="*/ 1506414 h 2450125"/>
              <a:gd name="connsiteX23" fmla="*/ 383056 w 3610707"/>
              <a:gd name="connsiteY23" fmla="*/ 928517 h 2450125"/>
              <a:gd name="connsiteX24" fmla="*/ 424632 w 3610707"/>
              <a:gd name="connsiteY24" fmla="*/ 915611 h 2450125"/>
              <a:gd name="connsiteX25" fmla="*/ 427023 w 3610707"/>
              <a:gd name="connsiteY25" fmla="*/ 868268 h 2450125"/>
              <a:gd name="connsiteX26" fmla="*/ 1389184 w 3610707"/>
              <a:gd name="connsiteY26" fmla="*/ 0 h 245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10707" h="2450125">
                <a:moveTo>
                  <a:pt x="1389184" y="0"/>
                </a:moveTo>
                <a:cubicBezTo>
                  <a:pt x="1723024" y="0"/>
                  <a:pt x="2017359" y="169144"/>
                  <a:pt x="2191163" y="426409"/>
                </a:cubicBezTo>
                <a:lnTo>
                  <a:pt x="2262626" y="558069"/>
                </a:lnTo>
                <a:lnTo>
                  <a:pt x="2332890" y="550986"/>
                </a:lnTo>
                <a:cubicBezTo>
                  <a:pt x="2585394" y="550986"/>
                  <a:pt x="2802042" y="704507"/>
                  <a:pt x="2894584" y="923302"/>
                </a:cubicBezTo>
                <a:lnTo>
                  <a:pt x="2915413" y="990402"/>
                </a:lnTo>
                <a:lnTo>
                  <a:pt x="2934595" y="984447"/>
                </a:lnTo>
                <a:cubicBezTo>
                  <a:pt x="2971226" y="976951"/>
                  <a:pt x="3009154" y="973015"/>
                  <a:pt x="3048000" y="973015"/>
                </a:cubicBezTo>
                <a:cubicBezTo>
                  <a:pt x="3358774" y="973015"/>
                  <a:pt x="3610707" y="1224948"/>
                  <a:pt x="3610707" y="1535722"/>
                </a:cubicBezTo>
                <a:cubicBezTo>
                  <a:pt x="3610707" y="1846496"/>
                  <a:pt x="3358774" y="2098429"/>
                  <a:pt x="3048000" y="2098429"/>
                </a:cubicBezTo>
                <a:cubicBezTo>
                  <a:pt x="3009154" y="2098429"/>
                  <a:pt x="2971226" y="2094493"/>
                  <a:pt x="2934595" y="2086997"/>
                </a:cubicBezTo>
                <a:lnTo>
                  <a:pt x="2841470" y="2058089"/>
                </a:lnTo>
                <a:lnTo>
                  <a:pt x="2778805" y="2134039"/>
                </a:lnTo>
                <a:cubicBezTo>
                  <a:pt x="2663186" y="2249659"/>
                  <a:pt x="2503459" y="2321171"/>
                  <a:pt x="2327029" y="2321171"/>
                </a:cubicBezTo>
                <a:cubicBezTo>
                  <a:pt x="2161626" y="2321171"/>
                  <a:pt x="2010904" y="2258319"/>
                  <a:pt x="1897442" y="2155195"/>
                </a:cubicBezTo>
                <a:lnTo>
                  <a:pt x="1878393" y="2135215"/>
                </a:lnTo>
                <a:lnTo>
                  <a:pt x="1860361" y="2168437"/>
                </a:lnTo>
                <a:cubicBezTo>
                  <a:pt x="1745544" y="2338387"/>
                  <a:pt x="1551105" y="2450125"/>
                  <a:pt x="1330568" y="2450125"/>
                </a:cubicBezTo>
                <a:cubicBezTo>
                  <a:pt x="1110031" y="2450125"/>
                  <a:pt x="915592" y="2338387"/>
                  <a:pt x="800775" y="2168437"/>
                </a:cubicBezTo>
                <a:lnTo>
                  <a:pt x="771869" y="2115180"/>
                </a:lnTo>
                <a:lnTo>
                  <a:pt x="753583" y="2120856"/>
                </a:lnTo>
                <a:cubicBezTo>
                  <a:pt x="712755" y="2129211"/>
                  <a:pt x="670482" y="2133598"/>
                  <a:pt x="627184" y="2133598"/>
                </a:cubicBezTo>
                <a:cubicBezTo>
                  <a:pt x="280800" y="2133598"/>
                  <a:pt x="0" y="1852798"/>
                  <a:pt x="0" y="1506414"/>
                </a:cubicBezTo>
                <a:cubicBezTo>
                  <a:pt x="0" y="1246626"/>
                  <a:pt x="157950" y="1023729"/>
                  <a:pt x="383056" y="928517"/>
                </a:cubicBezTo>
                <a:lnTo>
                  <a:pt x="424632" y="915611"/>
                </a:lnTo>
                <a:lnTo>
                  <a:pt x="427023" y="868268"/>
                </a:lnTo>
                <a:cubicBezTo>
                  <a:pt x="476551" y="380575"/>
                  <a:pt x="888424" y="0"/>
                  <a:pt x="1389184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91F0FD"/>
            </a:solidFill>
          </a:ln>
          <a:effectLst>
            <a:innerShdw blurRad="355600" dist="114300" dir="3600000">
              <a:srgbClr val="19B4C9">
                <a:alpha val="71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98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A62FA92-756C-406E-9526-29C447809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17596"/>
            <a:ext cx="6002656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C2C7D3-5C7B-43E5-9FF6-9E1E92A6A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580" y="1461136"/>
            <a:ext cx="5564506" cy="484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2">
            <a:extLst>
              <a:ext uri="{FF2B5EF4-FFF2-40B4-BE49-F238E27FC236}">
                <a16:creationId xmlns:a16="http://schemas.microsoft.com/office/drawing/2014/main" id="{3D5473D0-45C8-4B9A-BBA4-80671A6DC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>
            <a:fillRect/>
          </a:stretch>
        </p:blipFill>
        <p:spPr bwMode="auto">
          <a:xfrm>
            <a:off x="1817370" y="4440556"/>
            <a:ext cx="3834766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52">
            <a:extLst>
              <a:ext uri="{FF2B5EF4-FFF2-40B4-BE49-F238E27FC236}">
                <a16:creationId xmlns:a16="http://schemas.microsoft.com/office/drawing/2014/main" id="{3FAF6FF2-6F19-40DD-A17C-49B54171BD8B}"/>
              </a:ext>
            </a:extLst>
          </p:cNvPr>
          <p:cNvSpPr/>
          <p:nvPr/>
        </p:nvSpPr>
        <p:spPr>
          <a:xfrm>
            <a:off x="615316" y="5109210"/>
            <a:ext cx="10972800" cy="1506856"/>
          </a:xfrm>
          <a:custGeom>
            <a:avLst/>
            <a:gdLst>
              <a:gd name="connsiteX0" fmla="*/ 12191999 w 12191999"/>
              <a:gd name="connsiteY0" fmla="*/ 0 h 2311729"/>
              <a:gd name="connsiteX1" fmla="*/ 12191999 w 12191999"/>
              <a:gd name="connsiteY1" fmla="*/ 2311729 h 2311729"/>
              <a:gd name="connsiteX2" fmla="*/ 0 w 12191999"/>
              <a:gd name="connsiteY2" fmla="*/ 2311729 h 2311729"/>
              <a:gd name="connsiteX3" fmla="*/ 0 w 12191999"/>
              <a:gd name="connsiteY3" fmla="*/ 2020458 h 2311729"/>
              <a:gd name="connsiteX4" fmla="*/ 0 w 12191999"/>
              <a:gd name="connsiteY4" fmla="*/ 237172 h 2311729"/>
              <a:gd name="connsiteX5" fmla="*/ 63480 w 12191999"/>
              <a:gd name="connsiteY5" fmla="*/ 213939 h 2311729"/>
              <a:gd name="connsiteX6" fmla="*/ 348343 w 12191999"/>
              <a:gd name="connsiteY6" fmla="*/ 170871 h 2311729"/>
              <a:gd name="connsiteX7" fmla="*/ 1306287 w 12191999"/>
              <a:gd name="connsiteY7" fmla="*/ 1128815 h 2311729"/>
              <a:gd name="connsiteX8" fmla="*/ 1286825 w 12191999"/>
              <a:gd name="connsiteY8" fmla="*/ 1321874 h 2311729"/>
              <a:gd name="connsiteX9" fmla="*/ 1256605 w 12191999"/>
              <a:gd name="connsiteY9" fmla="*/ 1419229 h 2311729"/>
              <a:gd name="connsiteX10" fmla="*/ 1344679 w 12191999"/>
              <a:gd name="connsiteY10" fmla="*/ 1371424 h 2311729"/>
              <a:gd name="connsiteX11" fmla="*/ 1683656 w 12191999"/>
              <a:gd name="connsiteY11" fmla="*/ 1302987 h 2311729"/>
              <a:gd name="connsiteX12" fmla="*/ 2299446 w 12191999"/>
              <a:gd name="connsiteY12" fmla="*/ 1558056 h 2311729"/>
              <a:gd name="connsiteX13" fmla="*/ 2381189 w 12191999"/>
              <a:gd name="connsiteY13" fmla="*/ 1657129 h 2311729"/>
              <a:gd name="connsiteX14" fmla="*/ 2427737 w 12191999"/>
              <a:gd name="connsiteY14" fmla="*/ 1596410 h 2311729"/>
              <a:gd name="connsiteX15" fmla="*/ 3069771 w 12191999"/>
              <a:gd name="connsiteY15" fmla="*/ 1302987 h 2311729"/>
              <a:gd name="connsiteX16" fmla="*/ 3544503 w 12191999"/>
              <a:gd name="connsiteY16" fmla="*/ 1447998 h 2311729"/>
              <a:gd name="connsiteX17" fmla="*/ 3657745 w 12191999"/>
              <a:gd name="connsiteY17" fmla="*/ 1541431 h 2311729"/>
              <a:gd name="connsiteX18" fmla="*/ 3713651 w 12191999"/>
              <a:gd name="connsiteY18" fmla="*/ 1519404 h 2311729"/>
              <a:gd name="connsiteX19" fmla="*/ 3897086 w 12191999"/>
              <a:gd name="connsiteY19" fmla="*/ 1491671 h 2311729"/>
              <a:gd name="connsiteX20" fmla="*/ 4241977 w 12191999"/>
              <a:gd name="connsiteY20" fmla="*/ 1597020 h 2311729"/>
              <a:gd name="connsiteX21" fmla="*/ 4317999 w 12191999"/>
              <a:gd name="connsiteY21" fmla="*/ 1659743 h 2311729"/>
              <a:gd name="connsiteX22" fmla="*/ 4359994 w 12191999"/>
              <a:gd name="connsiteY22" fmla="*/ 1582372 h 2311729"/>
              <a:gd name="connsiteX23" fmla="*/ 5021945 w 12191999"/>
              <a:gd name="connsiteY23" fmla="*/ 1230415 h 2311729"/>
              <a:gd name="connsiteX24" fmla="*/ 5757498 w 12191999"/>
              <a:gd name="connsiteY24" fmla="*/ 1717972 h 2311729"/>
              <a:gd name="connsiteX25" fmla="*/ 5775109 w 12191999"/>
              <a:gd name="connsiteY25" fmla="*/ 1774705 h 2311729"/>
              <a:gd name="connsiteX26" fmla="*/ 5877396 w 12191999"/>
              <a:gd name="connsiteY26" fmla="*/ 1742952 h 2311729"/>
              <a:gd name="connsiteX27" fmla="*/ 5994403 w 12191999"/>
              <a:gd name="connsiteY27" fmla="*/ 1731157 h 2311729"/>
              <a:gd name="connsiteX28" fmla="*/ 6319003 w 12191999"/>
              <a:gd name="connsiteY28" fmla="*/ 1830310 h 2311729"/>
              <a:gd name="connsiteX29" fmla="*/ 6349718 w 12191999"/>
              <a:gd name="connsiteY29" fmla="*/ 1855653 h 2311729"/>
              <a:gd name="connsiteX30" fmla="*/ 6372196 w 12191999"/>
              <a:gd name="connsiteY30" fmla="*/ 1783240 h 2311729"/>
              <a:gd name="connsiteX31" fmla="*/ 7228113 w 12191999"/>
              <a:gd name="connsiteY31" fmla="*/ 1215901 h 2311729"/>
              <a:gd name="connsiteX32" fmla="*/ 7884955 w 12191999"/>
              <a:gd name="connsiteY32" fmla="*/ 1487974 h 2311729"/>
              <a:gd name="connsiteX33" fmla="*/ 7933395 w 12191999"/>
              <a:gd name="connsiteY33" fmla="*/ 1546684 h 2311729"/>
              <a:gd name="connsiteX34" fmla="*/ 8036368 w 12191999"/>
              <a:gd name="connsiteY34" fmla="*/ 1487498 h 2311729"/>
              <a:gd name="connsiteX35" fmla="*/ 8432799 w 12191999"/>
              <a:gd name="connsiteY35" fmla="*/ 1397328 h 2311729"/>
              <a:gd name="connsiteX36" fmla="*/ 9191035 w 12191999"/>
              <a:gd name="connsiteY36" fmla="*/ 1800479 h 2311729"/>
              <a:gd name="connsiteX37" fmla="*/ 9210518 w 12191999"/>
              <a:gd name="connsiteY37" fmla="*/ 1836373 h 2311729"/>
              <a:gd name="connsiteX38" fmla="*/ 9258709 w 12191999"/>
              <a:gd name="connsiteY38" fmla="*/ 1810216 h 2311729"/>
              <a:gd name="connsiteX39" fmla="*/ 9470570 w 12191999"/>
              <a:gd name="connsiteY39" fmla="*/ 1767443 h 2311729"/>
              <a:gd name="connsiteX40" fmla="*/ 9682431 w 12191999"/>
              <a:gd name="connsiteY40" fmla="*/ 1810216 h 2311729"/>
              <a:gd name="connsiteX41" fmla="*/ 9768141 w 12191999"/>
              <a:gd name="connsiteY41" fmla="*/ 1856738 h 2311729"/>
              <a:gd name="connsiteX42" fmla="*/ 9791010 w 12191999"/>
              <a:gd name="connsiteY42" fmla="*/ 1783067 h 2311729"/>
              <a:gd name="connsiteX43" fmla="*/ 10570028 w 12191999"/>
              <a:gd name="connsiteY43" fmla="*/ 1266699 h 2311729"/>
              <a:gd name="connsiteX44" fmla="*/ 10821441 w 12191999"/>
              <a:gd name="connsiteY44" fmla="*/ 1304709 h 2311729"/>
              <a:gd name="connsiteX45" fmla="*/ 10893902 w 12191999"/>
              <a:gd name="connsiteY45" fmla="*/ 1333259 h 2311729"/>
              <a:gd name="connsiteX46" fmla="*/ 10916253 w 12191999"/>
              <a:gd name="connsiteY46" fmla="*/ 1261255 h 2311729"/>
              <a:gd name="connsiteX47" fmla="*/ 11444514 w 12191999"/>
              <a:gd name="connsiteY47" fmla="*/ 911100 h 2311729"/>
              <a:gd name="connsiteX48" fmla="*/ 11446790 w 12191999"/>
              <a:gd name="connsiteY48" fmla="*/ 911330 h 2311729"/>
              <a:gd name="connsiteX49" fmla="*/ 11437256 w 12191999"/>
              <a:gd name="connsiteY49" fmla="*/ 816759 h 2311729"/>
              <a:gd name="connsiteX50" fmla="*/ 12173467 w 12191999"/>
              <a:gd name="connsiteY50" fmla="*/ 936 h 231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191999" h="2311729">
                <a:moveTo>
                  <a:pt x="12191999" y="0"/>
                </a:moveTo>
                <a:lnTo>
                  <a:pt x="12191999" y="2311729"/>
                </a:lnTo>
                <a:lnTo>
                  <a:pt x="0" y="2311729"/>
                </a:lnTo>
                <a:lnTo>
                  <a:pt x="0" y="2020458"/>
                </a:lnTo>
                <a:lnTo>
                  <a:pt x="0" y="237172"/>
                </a:lnTo>
                <a:lnTo>
                  <a:pt x="63480" y="213939"/>
                </a:lnTo>
                <a:cubicBezTo>
                  <a:pt x="153468" y="185949"/>
                  <a:pt x="249145" y="170871"/>
                  <a:pt x="348343" y="170871"/>
                </a:cubicBezTo>
                <a:cubicBezTo>
                  <a:pt x="877401" y="170871"/>
                  <a:pt x="1306287" y="599757"/>
                  <a:pt x="1306287" y="1128815"/>
                </a:cubicBezTo>
                <a:cubicBezTo>
                  <a:pt x="1306287" y="1194948"/>
                  <a:pt x="1299586" y="1259515"/>
                  <a:pt x="1286825" y="1321874"/>
                </a:cubicBezTo>
                <a:lnTo>
                  <a:pt x="1256605" y="1419229"/>
                </a:lnTo>
                <a:lnTo>
                  <a:pt x="1344679" y="1371424"/>
                </a:lnTo>
                <a:cubicBezTo>
                  <a:pt x="1448867" y="1327356"/>
                  <a:pt x="1563416" y="1302987"/>
                  <a:pt x="1683656" y="1302987"/>
                </a:cubicBezTo>
                <a:cubicBezTo>
                  <a:pt x="1924137" y="1302987"/>
                  <a:pt x="2141852" y="1400461"/>
                  <a:pt x="2299446" y="1558056"/>
                </a:cubicBezTo>
                <a:lnTo>
                  <a:pt x="2381189" y="1657129"/>
                </a:lnTo>
                <a:lnTo>
                  <a:pt x="2427737" y="1596410"/>
                </a:lnTo>
                <a:cubicBezTo>
                  <a:pt x="2583425" y="1416679"/>
                  <a:pt x="2813321" y="1302987"/>
                  <a:pt x="3069771" y="1302987"/>
                </a:cubicBezTo>
                <a:cubicBezTo>
                  <a:pt x="3245622" y="1302987"/>
                  <a:pt x="3408987" y="1356446"/>
                  <a:pt x="3544503" y="1447998"/>
                </a:cubicBezTo>
                <a:lnTo>
                  <a:pt x="3657745" y="1541431"/>
                </a:lnTo>
                <a:lnTo>
                  <a:pt x="3713651" y="1519404"/>
                </a:lnTo>
                <a:cubicBezTo>
                  <a:pt x="3771598" y="1501381"/>
                  <a:pt x="3833208" y="1491671"/>
                  <a:pt x="3897086" y="1491671"/>
                </a:cubicBezTo>
                <a:cubicBezTo>
                  <a:pt x="4024841" y="1491671"/>
                  <a:pt x="4143526" y="1530508"/>
                  <a:pt x="4241977" y="1597020"/>
                </a:cubicBezTo>
                <a:lnTo>
                  <a:pt x="4317999" y="1659743"/>
                </a:lnTo>
                <a:lnTo>
                  <a:pt x="4359994" y="1582372"/>
                </a:lnTo>
                <a:cubicBezTo>
                  <a:pt x="4503453" y="1370026"/>
                  <a:pt x="4746395" y="1230415"/>
                  <a:pt x="5021945" y="1230415"/>
                </a:cubicBezTo>
                <a:cubicBezTo>
                  <a:pt x="5352605" y="1230415"/>
                  <a:pt x="5636309" y="1431455"/>
                  <a:pt x="5757498" y="1717972"/>
                </a:cubicBezTo>
                <a:lnTo>
                  <a:pt x="5775109" y="1774705"/>
                </a:lnTo>
                <a:lnTo>
                  <a:pt x="5877396" y="1742952"/>
                </a:lnTo>
                <a:cubicBezTo>
                  <a:pt x="5915189" y="1735219"/>
                  <a:pt x="5954321" y="1731157"/>
                  <a:pt x="5994403" y="1731157"/>
                </a:cubicBezTo>
                <a:cubicBezTo>
                  <a:pt x="6114640" y="1731157"/>
                  <a:pt x="6226343" y="1767710"/>
                  <a:pt x="6319003" y="1830310"/>
                </a:cubicBezTo>
                <a:lnTo>
                  <a:pt x="6349718" y="1855653"/>
                </a:lnTo>
                <a:lnTo>
                  <a:pt x="6372196" y="1783240"/>
                </a:lnTo>
                <a:cubicBezTo>
                  <a:pt x="6513213" y="1449839"/>
                  <a:pt x="6843343" y="1215901"/>
                  <a:pt x="7228113" y="1215901"/>
                </a:cubicBezTo>
                <a:cubicBezTo>
                  <a:pt x="7484626" y="1215901"/>
                  <a:pt x="7716855" y="1319874"/>
                  <a:pt x="7884955" y="1487974"/>
                </a:cubicBezTo>
                <a:lnTo>
                  <a:pt x="7933395" y="1546684"/>
                </a:lnTo>
                <a:lnTo>
                  <a:pt x="8036368" y="1487498"/>
                </a:lnTo>
                <a:cubicBezTo>
                  <a:pt x="8156294" y="1429711"/>
                  <a:pt x="8290765" y="1397328"/>
                  <a:pt x="8432799" y="1397328"/>
                </a:cubicBezTo>
                <a:cubicBezTo>
                  <a:pt x="8748430" y="1397328"/>
                  <a:pt x="9026710" y="1557246"/>
                  <a:pt x="9191035" y="1800479"/>
                </a:cubicBezTo>
                <a:lnTo>
                  <a:pt x="9210518" y="1836373"/>
                </a:lnTo>
                <a:lnTo>
                  <a:pt x="9258709" y="1810216"/>
                </a:lnTo>
                <a:cubicBezTo>
                  <a:pt x="9323827" y="1782674"/>
                  <a:pt x="9395420" y="1767443"/>
                  <a:pt x="9470570" y="1767443"/>
                </a:cubicBezTo>
                <a:cubicBezTo>
                  <a:pt x="9545720" y="1767443"/>
                  <a:pt x="9617313" y="1782674"/>
                  <a:pt x="9682431" y="1810216"/>
                </a:cubicBezTo>
                <a:lnTo>
                  <a:pt x="9768141" y="1856738"/>
                </a:lnTo>
                <a:lnTo>
                  <a:pt x="9791010" y="1783067"/>
                </a:lnTo>
                <a:cubicBezTo>
                  <a:pt x="9919358" y="1479619"/>
                  <a:pt x="10219827" y="1266699"/>
                  <a:pt x="10570028" y="1266699"/>
                </a:cubicBezTo>
                <a:cubicBezTo>
                  <a:pt x="10657578" y="1266699"/>
                  <a:pt x="10742020" y="1280007"/>
                  <a:pt x="10821441" y="1304709"/>
                </a:cubicBezTo>
                <a:lnTo>
                  <a:pt x="10893902" y="1333259"/>
                </a:lnTo>
                <a:lnTo>
                  <a:pt x="10916253" y="1261255"/>
                </a:lnTo>
                <a:cubicBezTo>
                  <a:pt x="11003287" y="1055484"/>
                  <a:pt x="11207039" y="911100"/>
                  <a:pt x="11444514" y="911100"/>
                </a:cubicBezTo>
                <a:lnTo>
                  <a:pt x="11446790" y="911330"/>
                </a:lnTo>
                <a:lnTo>
                  <a:pt x="11437256" y="816759"/>
                </a:lnTo>
                <a:cubicBezTo>
                  <a:pt x="11437256" y="392161"/>
                  <a:pt x="11759948" y="42931"/>
                  <a:pt x="12173467" y="9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dir="16200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98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0" name="任意多边形 53">
            <a:extLst>
              <a:ext uri="{FF2B5EF4-FFF2-40B4-BE49-F238E27FC236}">
                <a16:creationId xmlns:a16="http://schemas.microsoft.com/office/drawing/2014/main" id="{5007B5ED-07C8-4605-9CD1-DEBCB6B5D543}"/>
              </a:ext>
            </a:extLst>
          </p:cNvPr>
          <p:cNvSpPr/>
          <p:nvPr/>
        </p:nvSpPr>
        <p:spPr>
          <a:xfrm>
            <a:off x="615826" y="5210551"/>
            <a:ext cx="10972799" cy="1626815"/>
          </a:xfrm>
          <a:custGeom>
            <a:avLst/>
            <a:gdLst>
              <a:gd name="connsiteX0" fmla="*/ 12191999 w 12191999"/>
              <a:gd name="connsiteY0" fmla="*/ 0 h 2311729"/>
              <a:gd name="connsiteX1" fmla="*/ 12191999 w 12191999"/>
              <a:gd name="connsiteY1" fmla="*/ 2311729 h 2311729"/>
              <a:gd name="connsiteX2" fmla="*/ 0 w 12191999"/>
              <a:gd name="connsiteY2" fmla="*/ 2311729 h 2311729"/>
              <a:gd name="connsiteX3" fmla="*/ 0 w 12191999"/>
              <a:gd name="connsiteY3" fmla="*/ 2020458 h 2311729"/>
              <a:gd name="connsiteX4" fmla="*/ 0 w 12191999"/>
              <a:gd name="connsiteY4" fmla="*/ 237172 h 2311729"/>
              <a:gd name="connsiteX5" fmla="*/ 63480 w 12191999"/>
              <a:gd name="connsiteY5" fmla="*/ 213939 h 2311729"/>
              <a:gd name="connsiteX6" fmla="*/ 348343 w 12191999"/>
              <a:gd name="connsiteY6" fmla="*/ 170871 h 2311729"/>
              <a:gd name="connsiteX7" fmla="*/ 1306287 w 12191999"/>
              <a:gd name="connsiteY7" fmla="*/ 1128815 h 2311729"/>
              <a:gd name="connsiteX8" fmla="*/ 1286825 w 12191999"/>
              <a:gd name="connsiteY8" fmla="*/ 1321874 h 2311729"/>
              <a:gd name="connsiteX9" fmla="*/ 1256605 w 12191999"/>
              <a:gd name="connsiteY9" fmla="*/ 1419229 h 2311729"/>
              <a:gd name="connsiteX10" fmla="*/ 1344679 w 12191999"/>
              <a:gd name="connsiteY10" fmla="*/ 1371424 h 2311729"/>
              <a:gd name="connsiteX11" fmla="*/ 1683656 w 12191999"/>
              <a:gd name="connsiteY11" fmla="*/ 1302987 h 2311729"/>
              <a:gd name="connsiteX12" fmla="*/ 2299446 w 12191999"/>
              <a:gd name="connsiteY12" fmla="*/ 1558056 h 2311729"/>
              <a:gd name="connsiteX13" fmla="*/ 2381189 w 12191999"/>
              <a:gd name="connsiteY13" fmla="*/ 1657129 h 2311729"/>
              <a:gd name="connsiteX14" fmla="*/ 2427737 w 12191999"/>
              <a:gd name="connsiteY14" fmla="*/ 1596410 h 2311729"/>
              <a:gd name="connsiteX15" fmla="*/ 3069771 w 12191999"/>
              <a:gd name="connsiteY15" fmla="*/ 1302987 h 2311729"/>
              <a:gd name="connsiteX16" fmla="*/ 3544503 w 12191999"/>
              <a:gd name="connsiteY16" fmla="*/ 1447998 h 2311729"/>
              <a:gd name="connsiteX17" fmla="*/ 3657745 w 12191999"/>
              <a:gd name="connsiteY17" fmla="*/ 1541431 h 2311729"/>
              <a:gd name="connsiteX18" fmla="*/ 3713651 w 12191999"/>
              <a:gd name="connsiteY18" fmla="*/ 1519404 h 2311729"/>
              <a:gd name="connsiteX19" fmla="*/ 3897086 w 12191999"/>
              <a:gd name="connsiteY19" fmla="*/ 1491671 h 2311729"/>
              <a:gd name="connsiteX20" fmla="*/ 4241977 w 12191999"/>
              <a:gd name="connsiteY20" fmla="*/ 1597020 h 2311729"/>
              <a:gd name="connsiteX21" fmla="*/ 4317999 w 12191999"/>
              <a:gd name="connsiteY21" fmla="*/ 1659743 h 2311729"/>
              <a:gd name="connsiteX22" fmla="*/ 4359994 w 12191999"/>
              <a:gd name="connsiteY22" fmla="*/ 1582372 h 2311729"/>
              <a:gd name="connsiteX23" fmla="*/ 5021945 w 12191999"/>
              <a:gd name="connsiteY23" fmla="*/ 1230415 h 2311729"/>
              <a:gd name="connsiteX24" fmla="*/ 5757498 w 12191999"/>
              <a:gd name="connsiteY24" fmla="*/ 1717972 h 2311729"/>
              <a:gd name="connsiteX25" fmla="*/ 5775109 w 12191999"/>
              <a:gd name="connsiteY25" fmla="*/ 1774705 h 2311729"/>
              <a:gd name="connsiteX26" fmla="*/ 5877396 w 12191999"/>
              <a:gd name="connsiteY26" fmla="*/ 1742952 h 2311729"/>
              <a:gd name="connsiteX27" fmla="*/ 5994403 w 12191999"/>
              <a:gd name="connsiteY27" fmla="*/ 1731157 h 2311729"/>
              <a:gd name="connsiteX28" fmla="*/ 6319003 w 12191999"/>
              <a:gd name="connsiteY28" fmla="*/ 1830310 h 2311729"/>
              <a:gd name="connsiteX29" fmla="*/ 6349718 w 12191999"/>
              <a:gd name="connsiteY29" fmla="*/ 1855653 h 2311729"/>
              <a:gd name="connsiteX30" fmla="*/ 6372196 w 12191999"/>
              <a:gd name="connsiteY30" fmla="*/ 1783240 h 2311729"/>
              <a:gd name="connsiteX31" fmla="*/ 7228113 w 12191999"/>
              <a:gd name="connsiteY31" fmla="*/ 1215901 h 2311729"/>
              <a:gd name="connsiteX32" fmla="*/ 7884955 w 12191999"/>
              <a:gd name="connsiteY32" fmla="*/ 1487974 h 2311729"/>
              <a:gd name="connsiteX33" fmla="*/ 7933395 w 12191999"/>
              <a:gd name="connsiteY33" fmla="*/ 1546684 h 2311729"/>
              <a:gd name="connsiteX34" fmla="*/ 8036368 w 12191999"/>
              <a:gd name="connsiteY34" fmla="*/ 1487498 h 2311729"/>
              <a:gd name="connsiteX35" fmla="*/ 8432799 w 12191999"/>
              <a:gd name="connsiteY35" fmla="*/ 1397328 h 2311729"/>
              <a:gd name="connsiteX36" fmla="*/ 9191035 w 12191999"/>
              <a:gd name="connsiteY36" fmla="*/ 1800479 h 2311729"/>
              <a:gd name="connsiteX37" fmla="*/ 9210518 w 12191999"/>
              <a:gd name="connsiteY37" fmla="*/ 1836373 h 2311729"/>
              <a:gd name="connsiteX38" fmla="*/ 9258709 w 12191999"/>
              <a:gd name="connsiteY38" fmla="*/ 1810216 h 2311729"/>
              <a:gd name="connsiteX39" fmla="*/ 9470570 w 12191999"/>
              <a:gd name="connsiteY39" fmla="*/ 1767443 h 2311729"/>
              <a:gd name="connsiteX40" fmla="*/ 9682431 w 12191999"/>
              <a:gd name="connsiteY40" fmla="*/ 1810216 h 2311729"/>
              <a:gd name="connsiteX41" fmla="*/ 9768141 w 12191999"/>
              <a:gd name="connsiteY41" fmla="*/ 1856738 h 2311729"/>
              <a:gd name="connsiteX42" fmla="*/ 9791010 w 12191999"/>
              <a:gd name="connsiteY42" fmla="*/ 1783067 h 2311729"/>
              <a:gd name="connsiteX43" fmla="*/ 10570028 w 12191999"/>
              <a:gd name="connsiteY43" fmla="*/ 1266699 h 2311729"/>
              <a:gd name="connsiteX44" fmla="*/ 10821441 w 12191999"/>
              <a:gd name="connsiteY44" fmla="*/ 1304709 h 2311729"/>
              <a:gd name="connsiteX45" fmla="*/ 10893902 w 12191999"/>
              <a:gd name="connsiteY45" fmla="*/ 1333259 h 2311729"/>
              <a:gd name="connsiteX46" fmla="*/ 10916253 w 12191999"/>
              <a:gd name="connsiteY46" fmla="*/ 1261255 h 2311729"/>
              <a:gd name="connsiteX47" fmla="*/ 11444514 w 12191999"/>
              <a:gd name="connsiteY47" fmla="*/ 911100 h 2311729"/>
              <a:gd name="connsiteX48" fmla="*/ 11446790 w 12191999"/>
              <a:gd name="connsiteY48" fmla="*/ 911330 h 2311729"/>
              <a:gd name="connsiteX49" fmla="*/ 11437256 w 12191999"/>
              <a:gd name="connsiteY49" fmla="*/ 816759 h 2311729"/>
              <a:gd name="connsiteX50" fmla="*/ 12173467 w 12191999"/>
              <a:gd name="connsiteY50" fmla="*/ 936 h 231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191999" h="2311729">
                <a:moveTo>
                  <a:pt x="12191999" y="0"/>
                </a:moveTo>
                <a:lnTo>
                  <a:pt x="12191999" y="2311729"/>
                </a:lnTo>
                <a:lnTo>
                  <a:pt x="0" y="2311729"/>
                </a:lnTo>
                <a:lnTo>
                  <a:pt x="0" y="2020458"/>
                </a:lnTo>
                <a:lnTo>
                  <a:pt x="0" y="237172"/>
                </a:lnTo>
                <a:lnTo>
                  <a:pt x="63480" y="213939"/>
                </a:lnTo>
                <a:cubicBezTo>
                  <a:pt x="153468" y="185949"/>
                  <a:pt x="249145" y="170871"/>
                  <a:pt x="348343" y="170871"/>
                </a:cubicBezTo>
                <a:cubicBezTo>
                  <a:pt x="877401" y="170871"/>
                  <a:pt x="1306287" y="599757"/>
                  <a:pt x="1306287" y="1128815"/>
                </a:cubicBezTo>
                <a:cubicBezTo>
                  <a:pt x="1306287" y="1194948"/>
                  <a:pt x="1299586" y="1259515"/>
                  <a:pt x="1286825" y="1321874"/>
                </a:cubicBezTo>
                <a:lnTo>
                  <a:pt x="1256605" y="1419229"/>
                </a:lnTo>
                <a:lnTo>
                  <a:pt x="1344679" y="1371424"/>
                </a:lnTo>
                <a:cubicBezTo>
                  <a:pt x="1448867" y="1327356"/>
                  <a:pt x="1563416" y="1302987"/>
                  <a:pt x="1683656" y="1302987"/>
                </a:cubicBezTo>
                <a:cubicBezTo>
                  <a:pt x="1924137" y="1302987"/>
                  <a:pt x="2141852" y="1400461"/>
                  <a:pt x="2299446" y="1558056"/>
                </a:cubicBezTo>
                <a:lnTo>
                  <a:pt x="2381189" y="1657129"/>
                </a:lnTo>
                <a:lnTo>
                  <a:pt x="2427737" y="1596410"/>
                </a:lnTo>
                <a:cubicBezTo>
                  <a:pt x="2583425" y="1416679"/>
                  <a:pt x="2813321" y="1302987"/>
                  <a:pt x="3069771" y="1302987"/>
                </a:cubicBezTo>
                <a:cubicBezTo>
                  <a:pt x="3245622" y="1302987"/>
                  <a:pt x="3408987" y="1356446"/>
                  <a:pt x="3544503" y="1447998"/>
                </a:cubicBezTo>
                <a:lnTo>
                  <a:pt x="3657745" y="1541431"/>
                </a:lnTo>
                <a:lnTo>
                  <a:pt x="3713651" y="1519404"/>
                </a:lnTo>
                <a:cubicBezTo>
                  <a:pt x="3771598" y="1501381"/>
                  <a:pt x="3833208" y="1491671"/>
                  <a:pt x="3897086" y="1491671"/>
                </a:cubicBezTo>
                <a:cubicBezTo>
                  <a:pt x="4024841" y="1491671"/>
                  <a:pt x="4143526" y="1530508"/>
                  <a:pt x="4241977" y="1597020"/>
                </a:cubicBezTo>
                <a:lnTo>
                  <a:pt x="4317999" y="1659743"/>
                </a:lnTo>
                <a:lnTo>
                  <a:pt x="4359994" y="1582372"/>
                </a:lnTo>
                <a:cubicBezTo>
                  <a:pt x="4503453" y="1370026"/>
                  <a:pt x="4746395" y="1230415"/>
                  <a:pt x="5021945" y="1230415"/>
                </a:cubicBezTo>
                <a:cubicBezTo>
                  <a:pt x="5352605" y="1230415"/>
                  <a:pt x="5636309" y="1431455"/>
                  <a:pt x="5757498" y="1717972"/>
                </a:cubicBezTo>
                <a:lnTo>
                  <a:pt x="5775109" y="1774705"/>
                </a:lnTo>
                <a:lnTo>
                  <a:pt x="5877396" y="1742952"/>
                </a:lnTo>
                <a:cubicBezTo>
                  <a:pt x="5915189" y="1735219"/>
                  <a:pt x="5954321" y="1731157"/>
                  <a:pt x="5994403" y="1731157"/>
                </a:cubicBezTo>
                <a:cubicBezTo>
                  <a:pt x="6114640" y="1731157"/>
                  <a:pt x="6226343" y="1767710"/>
                  <a:pt x="6319003" y="1830310"/>
                </a:cubicBezTo>
                <a:lnTo>
                  <a:pt x="6349718" y="1855653"/>
                </a:lnTo>
                <a:lnTo>
                  <a:pt x="6372196" y="1783240"/>
                </a:lnTo>
                <a:cubicBezTo>
                  <a:pt x="6513213" y="1449839"/>
                  <a:pt x="6843343" y="1215901"/>
                  <a:pt x="7228113" y="1215901"/>
                </a:cubicBezTo>
                <a:cubicBezTo>
                  <a:pt x="7484626" y="1215901"/>
                  <a:pt x="7716855" y="1319874"/>
                  <a:pt x="7884955" y="1487974"/>
                </a:cubicBezTo>
                <a:lnTo>
                  <a:pt x="7933395" y="1546684"/>
                </a:lnTo>
                <a:lnTo>
                  <a:pt x="8036368" y="1487498"/>
                </a:lnTo>
                <a:cubicBezTo>
                  <a:pt x="8156294" y="1429711"/>
                  <a:pt x="8290765" y="1397328"/>
                  <a:pt x="8432799" y="1397328"/>
                </a:cubicBezTo>
                <a:cubicBezTo>
                  <a:pt x="8748430" y="1397328"/>
                  <a:pt x="9026710" y="1557246"/>
                  <a:pt x="9191035" y="1800479"/>
                </a:cubicBezTo>
                <a:lnTo>
                  <a:pt x="9210518" y="1836373"/>
                </a:lnTo>
                <a:lnTo>
                  <a:pt x="9258709" y="1810216"/>
                </a:lnTo>
                <a:cubicBezTo>
                  <a:pt x="9323827" y="1782674"/>
                  <a:pt x="9395420" y="1767443"/>
                  <a:pt x="9470570" y="1767443"/>
                </a:cubicBezTo>
                <a:cubicBezTo>
                  <a:pt x="9545720" y="1767443"/>
                  <a:pt x="9617313" y="1782674"/>
                  <a:pt x="9682431" y="1810216"/>
                </a:cubicBezTo>
                <a:lnTo>
                  <a:pt x="9768141" y="1856738"/>
                </a:lnTo>
                <a:lnTo>
                  <a:pt x="9791010" y="1783067"/>
                </a:lnTo>
                <a:cubicBezTo>
                  <a:pt x="9919358" y="1479619"/>
                  <a:pt x="10219827" y="1266699"/>
                  <a:pt x="10570028" y="1266699"/>
                </a:cubicBezTo>
                <a:cubicBezTo>
                  <a:pt x="10657578" y="1266699"/>
                  <a:pt x="10742020" y="1280007"/>
                  <a:pt x="10821441" y="1304709"/>
                </a:cubicBezTo>
                <a:lnTo>
                  <a:pt x="10893902" y="1333259"/>
                </a:lnTo>
                <a:lnTo>
                  <a:pt x="10916253" y="1261255"/>
                </a:lnTo>
                <a:cubicBezTo>
                  <a:pt x="11003287" y="1055484"/>
                  <a:pt x="11207039" y="911100"/>
                  <a:pt x="11444514" y="911100"/>
                </a:cubicBezTo>
                <a:lnTo>
                  <a:pt x="11446790" y="911330"/>
                </a:lnTo>
                <a:lnTo>
                  <a:pt x="11437256" y="816759"/>
                </a:lnTo>
                <a:cubicBezTo>
                  <a:pt x="11437256" y="392161"/>
                  <a:pt x="11759948" y="42931"/>
                  <a:pt x="12173467" y="936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>
            <a:innerShdw blurRad="266700" dist="139700" dir="16200000">
              <a:srgbClr val="18ACCA">
                <a:alpha val="3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98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2" name="组合 77">
            <a:extLst>
              <a:ext uri="{FF2B5EF4-FFF2-40B4-BE49-F238E27FC236}">
                <a16:creationId xmlns:a16="http://schemas.microsoft.com/office/drawing/2014/main" id="{09E4D583-4EA8-4776-9654-8C5646490CBE}"/>
              </a:ext>
            </a:extLst>
          </p:cNvPr>
          <p:cNvGrpSpPr>
            <a:grpSpLocks/>
          </p:cNvGrpSpPr>
          <p:nvPr/>
        </p:nvGrpSpPr>
        <p:grpSpPr bwMode="auto">
          <a:xfrm>
            <a:off x="10006966" y="413386"/>
            <a:ext cx="1489710" cy="935354"/>
            <a:chOff x="594424" y="1153191"/>
            <a:chExt cx="2605976" cy="1634460"/>
          </a:xfrm>
        </p:grpSpPr>
        <p:sp>
          <p:nvSpPr>
            <p:cNvPr id="12" name="任意多边形 78">
              <a:extLst>
                <a:ext uri="{FF2B5EF4-FFF2-40B4-BE49-F238E27FC236}">
                  <a16:creationId xmlns:a16="http://schemas.microsoft.com/office/drawing/2014/main" id="{8A7BB0A9-B2B5-48E0-BDD1-00439943D1C8}"/>
                </a:ext>
              </a:extLst>
            </p:cNvPr>
            <p:cNvSpPr/>
            <p:nvPr/>
          </p:nvSpPr>
          <p:spPr>
            <a:xfrm>
              <a:off x="617750" y="1176492"/>
              <a:ext cx="2582650" cy="1611159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8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" name="任意多边形 79">
              <a:extLst>
                <a:ext uri="{FF2B5EF4-FFF2-40B4-BE49-F238E27FC236}">
                  <a16:creationId xmlns:a16="http://schemas.microsoft.com/office/drawing/2014/main" id="{5A8A0C5C-219C-4A55-9C3B-D2F037FBB34F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8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3" name="组合 77">
            <a:extLst>
              <a:ext uri="{FF2B5EF4-FFF2-40B4-BE49-F238E27FC236}">
                <a16:creationId xmlns:a16="http://schemas.microsoft.com/office/drawing/2014/main" id="{BAD28D0F-2CB7-4984-B916-0240A9E5A35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-135256" y="1461136"/>
            <a:ext cx="1489711" cy="933450"/>
            <a:chOff x="594424" y="1153191"/>
            <a:chExt cx="2605976" cy="1634460"/>
          </a:xfrm>
        </p:grpSpPr>
        <p:sp>
          <p:nvSpPr>
            <p:cNvPr id="15" name="任意多边形 78">
              <a:extLst>
                <a:ext uri="{FF2B5EF4-FFF2-40B4-BE49-F238E27FC236}">
                  <a16:creationId xmlns:a16="http://schemas.microsoft.com/office/drawing/2014/main" id="{9F59DD30-271D-455A-843F-F5239633C4C6}"/>
                </a:ext>
              </a:extLst>
            </p:cNvPr>
            <p:cNvSpPr/>
            <p:nvPr/>
          </p:nvSpPr>
          <p:spPr>
            <a:xfrm>
              <a:off x="617752" y="1176539"/>
              <a:ext cx="2582648" cy="1611112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8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" name="任意多边形 79">
              <a:extLst>
                <a:ext uri="{FF2B5EF4-FFF2-40B4-BE49-F238E27FC236}">
                  <a16:creationId xmlns:a16="http://schemas.microsoft.com/office/drawing/2014/main" id="{F7C9E563-6738-41F3-AF3D-520620E85786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98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17" name="任意多边形 79">
            <a:extLst>
              <a:ext uri="{FF2B5EF4-FFF2-40B4-BE49-F238E27FC236}">
                <a16:creationId xmlns:a16="http://schemas.microsoft.com/office/drawing/2014/main" id="{389F3AC2-6185-44DC-A0D8-F49272F48486}"/>
              </a:ext>
            </a:extLst>
          </p:cNvPr>
          <p:cNvSpPr/>
          <p:nvPr/>
        </p:nvSpPr>
        <p:spPr>
          <a:xfrm>
            <a:off x="7849167" y="1007104"/>
            <a:ext cx="1090267" cy="683138"/>
          </a:xfrm>
          <a:custGeom>
            <a:avLst/>
            <a:gdLst>
              <a:gd name="connsiteX0" fmla="*/ 1389184 w 3610707"/>
              <a:gd name="connsiteY0" fmla="*/ 0 h 2450125"/>
              <a:gd name="connsiteX1" fmla="*/ 2191163 w 3610707"/>
              <a:gd name="connsiteY1" fmla="*/ 426409 h 2450125"/>
              <a:gd name="connsiteX2" fmla="*/ 2262626 w 3610707"/>
              <a:gd name="connsiteY2" fmla="*/ 558069 h 2450125"/>
              <a:gd name="connsiteX3" fmla="*/ 2332890 w 3610707"/>
              <a:gd name="connsiteY3" fmla="*/ 550986 h 2450125"/>
              <a:gd name="connsiteX4" fmla="*/ 2894584 w 3610707"/>
              <a:gd name="connsiteY4" fmla="*/ 923302 h 2450125"/>
              <a:gd name="connsiteX5" fmla="*/ 2915413 w 3610707"/>
              <a:gd name="connsiteY5" fmla="*/ 990402 h 2450125"/>
              <a:gd name="connsiteX6" fmla="*/ 2934595 w 3610707"/>
              <a:gd name="connsiteY6" fmla="*/ 984447 h 2450125"/>
              <a:gd name="connsiteX7" fmla="*/ 3048000 w 3610707"/>
              <a:gd name="connsiteY7" fmla="*/ 973015 h 2450125"/>
              <a:gd name="connsiteX8" fmla="*/ 3610707 w 3610707"/>
              <a:gd name="connsiteY8" fmla="*/ 1535722 h 2450125"/>
              <a:gd name="connsiteX9" fmla="*/ 3048000 w 3610707"/>
              <a:gd name="connsiteY9" fmla="*/ 2098429 h 2450125"/>
              <a:gd name="connsiteX10" fmla="*/ 2934595 w 3610707"/>
              <a:gd name="connsiteY10" fmla="*/ 2086997 h 2450125"/>
              <a:gd name="connsiteX11" fmla="*/ 2841470 w 3610707"/>
              <a:gd name="connsiteY11" fmla="*/ 2058089 h 2450125"/>
              <a:gd name="connsiteX12" fmla="*/ 2778805 w 3610707"/>
              <a:gd name="connsiteY12" fmla="*/ 2134039 h 2450125"/>
              <a:gd name="connsiteX13" fmla="*/ 2327029 w 3610707"/>
              <a:gd name="connsiteY13" fmla="*/ 2321171 h 2450125"/>
              <a:gd name="connsiteX14" fmla="*/ 1897442 w 3610707"/>
              <a:gd name="connsiteY14" fmla="*/ 2155195 h 2450125"/>
              <a:gd name="connsiteX15" fmla="*/ 1878393 w 3610707"/>
              <a:gd name="connsiteY15" fmla="*/ 2135215 h 2450125"/>
              <a:gd name="connsiteX16" fmla="*/ 1860361 w 3610707"/>
              <a:gd name="connsiteY16" fmla="*/ 2168437 h 2450125"/>
              <a:gd name="connsiteX17" fmla="*/ 1330568 w 3610707"/>
              <a:gd name="connsiteY17" fmla="*/ 2450125 h 2450125"/>
              <a:gd name="connsiteX18" fmla="*/ 800775 w 3610707"/>
              <a:gd name="connsiteY18" fmla="*/ 2168437 h 2450125"/>
              <a:gd name="connsiteX19" fmla="*/ 771869 w 3610707"/>
              <a:gd name="connsiteY19" fmla="*/ 2115180 h 2450125"/>
              <a:gd name="connsiteX20" fmla="*/ 753583 w 3610707"/>
              <a:gd name="connsiteY20" fmla="*/ 2120856 h 2450125"/>
              <a:gd name="connsiteX21" fmla="*/ 627184 w 3610707"/>
              <a:gd name="connsiteY21" fmla="*/ 2133598 h 2450125"/>
              <a:gd name="connsiteX22" fmla="*/ 0 w 3610707"/>
              <a:gd name="connsiteY22" fmla="*/ 1506414 h 2450125"/>
              <a:gd name="connsiteX23" fmla="*/ 383056 w 3610707"/>
              <a:gd name="connsiteY23" fmla="*/ 928517 h 2450125"/>
              <a:gd name="connsiteX24" fmla="*/ 424632 w 3610707"/>
              <a:gd name="connsiteY24" fmla="*/ 915611 h 2450125"/>
              <a:gd name="connsiteX25" fmla="*/ 427023 w 3610707"/>
              <a:gd name="connsiteY25" fmla="*/ 868268 h 2450125"/>
              <a:gd name="connsiteX26" fmla="*/ 1389184 w 3610707"/>
              <a:gd name="connsiteY26" fmla="*/ 0 h 245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10707" h="2450125">
                <a:moveTo>
                  <a:pt x="1389184" y="0"/>
                </a:moveTo>
                <a:cubicBezTo>
                  <a:pt x="1723024" y="0"/>
                  <a:pt x="2017359" y="169144"/>
                  <a:pt x="2191163" y="426409"/>
                </a:cubicBezTo>
                <a:lnTo>
                  <a:pt x="2262626" y="558069"/>
                </a:lnTo>
                <a:lnTo>
                  <a:pt x="2332890" y="550986"/>
                </a:lnTo>
                <a:cubicBezTo>
                  <a:pt x="2585394" y="550986"/>
                  <a:pt x="2802042" y="704507"/>
                  <a:pt x="2894584" y="923302"/>
                </a:cubicBezTo>
                <a:lnTo>
                  <a:pt x="2915413" y="990402"/>
                </a:lnTo>
                <a:lnTo>
                  <a:pt x="2934595" y="984447"/>
                </a:lnTo>
                <a:cubicBezTo>
                  <a:pt x="2971226" y="976951"/>
                  <a:pt x="3009154" y="973015"/>
                  <a:pt x="3048000" y="973015"/>
                </a:cubicBezTo>
                <a:cubicBezTo>
                  <a:pt x="3358774" y="973015"/>
                  <a:pt x="3610707" y="1224948"/>
                  <a:pt x="3610707" y="1535722"/>
                </a:cubicBezTo>
                <a:cubicBezTo>
                  <a:pt x="3610707" y="1846496"/>
                  <a:pt x="3358774" y="2098429"/>
                  <a:pt x="3048000" y="2098429"/>
                </a:cubicBezTo>
                <a:cubicBezTo>
                  <a:pt x="3009154" y="2098429"/>
                  <a:pt x="2971226" y="2094493"/>
                  <a:pt x="2934595" y="2086997"/>
                </a:cubicBezTo>
                <a:lnTo>
                  <a:pt x="2841470" y="2058089"/>
                </a:lnTo>
                <a:lnTo>
                  <a:pt x="2778805" y="2134039"/>
                </a:lnTo>
                <a:cubicBezTo>
                  <a:pt x="2663186" y="2249659"/>
                  <a:pt x="2503459" y="2321171"/>
                  <a:pt x="2327029" y="2321171"/>
                </a:cubicBezTo>
                <a:cubicBezTo>
                  <a:pt x="2161626" y="2321171"/>
                  <a:pt x="2010904" y="2258319"/>
                  <a:pt x="1897442" y="2155195"/>
                </a:cubicBezTo>
                <a:lnTo>
                  <a:pt x="1878393" y="2135215"/>
                </a:lnTo>
                <a:lnTo>
                  <a:pt x="1860361" y="2168437"/>
                </a:lnTo>
                <a:cubicBezTo>
                  <a:pt x="1745544" y="2338387"/>
                  <a:pt x="1551105" y="2450125"/>
                  <a:pt x="1330568" y="2450125"/>
                </a:cubicBezTo>
                <a:cubicBezTo>
                  <a:pt x="1110031" y="2450125"/>
                  <a:pt x="915592" y="2338387"/>
                  <a:pt x="800775" y="2168437"/>
                </a:cubicBezTo>
                <a:lnTo>
                  <a:pt x="771869" y="2115180"/>
                </a:lnTo>
                <a:lnTo>
                  <a:pt x="753583" y="2120856"/>
                </a:lnTo>
                <a:cubicBezTo>
                  <a:pt x="712755" y="2129211"/>
                  <a:pt x="670482" y="2133598"/>
                  <a:pt x="627184" y="2133598"/>
                </a:cubicBezTo>
                <a:cubicBezTo>
                  <a:pt x="280800" y="2133598"/>
                  <a:pt x="0" y="1852798"/>
                  <a:pt x="0" y="1506414"/>
                </a:cubicBezTo>
                <a:cubicBezTo>
                  <a:pt x="0" y="1246626"/>
                  <a:pt x="157950" y="1023729"/>
                  <a:pt x="383056" y="928517"/>
                </a:cubicBezTo>
                <a:lnTo>
                  <a:pt x="424632" y="915611"/>
                </a:lnTo>
                <a:lnTo>
                  <a:pt x="427023" y="868268"/>
                </a:lnTo>
                <a:cubicBezTo>
                  <a:pt x="476551" y="380575"/>
                  <a:pt x="888424" y="0"/>
                  <a:pt x="1389184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91F0FD"/>
            </a:solidFill>
          </a:ln>
          <a:effectLst>
            <a:innerShdw blurRad="355600" dist="114300" dir="3600000">
              <a:srgbClr val="19B4C9">
                <a:alpha val="71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98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19" name="图片 2">
            <a:extLst>
              <a:ext uri="{FF2B5EF4-FFF2-40B4-BE49-F238E27FC236}">
                <a16:creationId xmlns:a16="http://schemas.microsoft.com/office/drawing/2014/main" id="{72C3D631-3F2B-4426-8788-DF5F54AC5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>
            <a:fillRect/>
          </a:stretch>
        </p:blipFill>
        <p:spPr bwMode="auto">
          <a:xfrm>
            <a:off x="1817370" y="4440556"/>
            <a:ext cx="3834766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4A56E37-A97F-40AD-AFC7-927F9EEB88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320" y="1108710"/>
            <a:ext cx="5349240" cy="528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6EB43B-7D58-4659-8AAD-7B709B823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752" y="1412824"/>
            <a:ext cx="5614903" cy="34567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7800"/>
            <a:ext cx="10261600" cy="50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0" y="1048629"/>
            <a:ext cx="3657600" cy="512357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77"/>
          <a:stretch/>
        </p:blipFill>
        <p:spPr>
          <a:xfrm>
            <a:off x="7298268" y="1"/>
            <a:ext cx="4893733" cy="2937849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420104" y="1505913"/>
            <a:ext cx="5351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  <a:ea typeface="微软雅黑"/>
              </a:rPr>
              <a:t>Đặt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  <a:ea typeface="微软雅黑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  <a:ea typeface="微软雅黑"/>
              </a:rPr>
              <a:t>tính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  <a:ea typeface="微软雅黑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  <a:ea typeface="微软雅黑"/>
              </a:rPr>
              <a:t>rồi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  <a:ea typeface="微软雅黑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  <a:ea typeface="微软雅黑"/>
              </a:rPr>
              <a:t>tính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  <a:ea typeface="微软雅黑"/>
              </a:rPr>
              <a:t>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Beauford" panose="00000500000000000000" pitchFamily="50" charset="0"/>
                <a:ea typeface="微软雅黑"/>
                <a:cs typeface="+mn-cs"/>
              </a:rPr>
              <a:t>86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Beauford" panose="00000500000000000000" pitchFamily="50" charset="0"/>
                <a:ea typeface="微软雅黑"/>
                <a:cs typeface="+mn-cs"/>
              </a:rPr>
              <a:t> : 2 = 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Beauford" panose="00000500000000000000" pitchFamily="50" charset="0"/>
              <a:ea typeface="微软雅黑"/>
              <a:cs typeface="+mn-cs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184" y="318165"/>
            <a:ext cx="1199817" cy="2399633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4199895" y="5548017"/>
            <a:ext cx="3426203" cy="1568449"/>
            <a:chOff x="1671788" y="4144188"/>
            <a:chExt cx="2569652" cy="1176337"/>
          </a:xfrm>
        </p:grpSpPr>
        <p:sp>
          <p:nvSpPr>
            <p:cNvPr id="54" name="Rounded Rectangle 53"/>
            <p:cNvSpPr/>
            <p:nvPr/>
          </p:nvSpPr>
          <p:spPr>
            <a:xfrm>
              <a:off x="2183757" y="4319549"/>
              <a:ext cx="2057683" cy="6858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43</a:t>
              </a:r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788" y="4144188"/>
              <a:ext cx="10239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8" name="Group 67"/>
          <p:cNvGrpSpPr/>
          <p:nvPr/>
        </p:nvGrpSpPr>
        <p:grpSpPr>
          <a:xfrm>
            <a:off x="298286" y="5518150"/>
            <a:ext cx="3460916" cy="1568449"/>
            <a:chOff x="3342481" y="3355181"/>
            <a:chExt cx="2595687" cy="1176337"/>
          </a:xfrm>
        </p:grpSpPr>
        <p:sp>
          <p:nvSpPr>
            <p:cNvPr id="58" name="Rounded Rectangle 57"/>
            <p:cNvSpPr/>
            <p:nvPr/>
          </p:nvSpPr>
          <p:spPr>
            <a:xfrm>
              <a:off x="3987800" y="3543509"/>
              <a:ext cx="1950368" cy="6858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34</a:t>
              </a:r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481" y="3355181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7" name="Group 66"/>
          <p:cNvGrpSpPr/>
          <p:nvPr/>
        </p:nvGrpSpPr>
        <p:grpSpPr>
          <a:xfrm>
            <a:off x="7924801" y="5518152"/>
            <a:ext cx="3533857" cy="1568449"/>
            <a:chOff x="4703762" y="4144187"/>
            <a:chExt cx="2650393" cy="1176337"/>
          </a:xfrm>
        </p:grpSpPr>
        <p:sp>
          <p:nvSpPr>
            <p:cNvPr id="62" name="Rounded Rectangle 61"/>
            <p:cNvSpPr/>
            <p:nvPr/>
          </p:nvSpPr>
          <p:spPr>
            <a:xfrm>
              <a:off x="5346700" y="4319559"/>
              <a:ext cx="2007455" cy="685800"/>
            </a:xfrm>
            <a:prstGeom prst="roundRect">
              <a:avLst/>
            </a:prstGeom>
            <a:solidFill>
              <a:srgbClr val="FF33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44</a:t>
              </a:r>
            </a:p>
          </p:txBody>
        </p:sp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762" y="4144187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495" y="4736043"/>
            <a:ext cx="2336800" cy="1436157"/>
          </a:xfrm>
          <a:prstGeom prst="rect">
            <a:avLst/>
          </a:prstGeo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20" y="5257800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7117" y="5147566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63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7800"/>
            <a:ext cx="10261600" cy="50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0" y="1048629"/>
            <a:ext cx="3657600" cy="512357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77"/>
          <a:stretch/>
        </p:blipFill>
        <p:spPr>
          <a:xfrm>
            <a:off x="7298268" y="1"/>
            <a:ext cx="4893733" cy="2937849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414387" y="1728367"/>
            <a:ext cx="5351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Đặt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tính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rồi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tính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:</a:t>
            </a:r>
          </a:p>
          <a:p>
            <a:pPr lvl="0" algn="ctr" defTabSz="457200">
              <a:defRPr/>
            </a:pP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48 : 4 = ?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184" y="318166"/>
            <a:ext cx="1199817" cy="2399633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4199895" y="5548017"/>
            <a:ext cx="3426203" cy="1568449"/>
            <a:chOff x="1671788" y="4144188"/>
            <a:chExt cx="2569652" cy="1176337"/>
          </a:xfrm>
        </p:grpSpPr>
        <p:sp>
          <p:nvSpPr>
            <p:cNvPr id="54" name="Rounded Rectangle 53"/>
            <p:cNvSpPr/>
            <p:nvPr/>
          </p:nvSpPr>
          <p:spPr>
            <a:xfrm>
              <a:off x="2183757" y="4319549"/>
              <a:ext cx="2057683" cy="6858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  13</a:t>
              </a:r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788" y="4144188"/>
              <a:ext cx="10239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8" name="Group 67"/>
          <p:cNvGrpSpPr/>
          <p:nvPr/>
        </p:nvGrpSpPr>
        <p:grpSpPr>
          <a:xfrm>
            <a:off x="298286" y="5518150"/>
            <a:ext cx="3460916" cy="1568449"/>
            <a:chOff x="3342481" y="3355181"/>
            <a:chExt cx="2595687" cy="1176337"/>
          </a:xfrm>
        </p:grpSpPr>
        <p:sp>
          <p:nvSpPr>
            <p:cNvPr id="58" name="Rounded Rectangle 57"/>
            <p:cNvSpPr/>
            <p:nvPr/>
          </p:nvSpPr>
          <p:spPr>
            <a:xfrm>
              <a:off x="3987800" y="3543509"/>
              <a:ext cx="1950368" cy="6858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11</a:t>
              </a:r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481" y="3355181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7" name="Group 66"/>
          <p:cNvGrpSpPr/>
          <p:nvPr/>
        </p:nvGrpSpPr>
        <p:grpSpPr>
          <a:xfrm>
            <a:off x="7924801" y="5518152"/>
            <a:ext cx="3533857" cy="1568449"/>
            <a:chOff x="4703762" y="4144187"/>
            <a:chExt cx="2650393" cy="1176337"/>
          </a:xfrm>
        </p:grpSpPr>
        <p:sp>
          <p:nvSpPr>
            <p:cNvPr id="62" name="Rounded Rectangle 61"/>
            <p:cNvSpPr/>
            <p:nvPr/>
          </p:nvSpPr>
          <p:spPr>
            <a:xfrm>
              <a:off x="5346700" y="4319559"/>
              <a:ext cx="2007455" cy="685800"/>
            </a:xfrm>
            <a:prstGeom prst="roundRect">
              <a:avLst/>
            </a:prstGeom>
            <a:solidFill>
              <a:srgbClr val="FF33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  12</a:t>
              </a:r>
            </a:p>
          </p:txBody>
        </p:sp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762" y="4144187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17" y="4652798"/>
            <a:ext cx="2336800" cy="1436157"/>
          </a:xfrm>
          <a:prstGeom prst="rect">
            <a:avLst/>
          </a:prstGeo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20" y="5257800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4652798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620" y="965748"/>
            <a:ext cx="1199817" cy="239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4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7800"/>
            <a:ext cx="10261600" cy="50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0" y="1048629"/>
            <a:ext cx="3657600" cy="512357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77"/>
          <a:stretch/>
        </p:blipFill>
        <p:spPr>
          <a:xfrm>
            <a:off x="7298268" y="1"/>
            <a:ext cx="4893733" cy="2937849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454401" y="1523761"/>
            <a:ext cx="5351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Đặt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tính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rồi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tính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:</a:t>
            </a:r>
          </a:p>
          <a:p>
            <a:pPr lvl="0" algn="ctr" defTabSz="457200">
              <a:defRPr/>
            </a:pP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39 : 3 = ?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184" y="318166"/>
            <a:ext cx="1199817" cy="2399633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4199895" y="5548017"/>
            <a:ext cx="3426203" cy="1568449"/>
            <a:chOff x="1671788" y="4144188"/>
            <a:chExt cx="2569652" cy="1176337"/>
          </a:xfrm>
        </p:grpSpPr>
        <p:sp>
          <p:nvSpPr>
            <p:cNvPr id="54" name="Rounded Rectangle 53"/>
            <p:cNvSpPr/>
            <p:nvPr/>
          </p:nvSpPr>
          <p:spPr>
            <a:xfrm>
              <a:off x="2183757" y="4319549"/>
              <a:ext cx="2057683" cy="6858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  12</a:t>
              </a:r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788" y="4144188"/>
              <a:ext cx="10239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8" name="Group 67"/>
          <p:cNvGrpSpPr/>
          <p:nvPr/>
        </p:nvGrpSpPr>
        <p:grpSpPr>
          <a:xfrm>
            <a:off x="298286" y="5518150"/>
            <a:ext cx="3460916" cy="1568449"/>
            <a:chOff x="3342481" y="3355181"/>
            <a:chExt cx="2595687" cy="1176337"/>
          </a:xfrm>
        </p:grpSpPr>
        <p:sp>
          <p:nvSpPr>
            <p:cNvPr id="58" name="Rounded Rectangle 57"/>
            <p:cNvSpPr/>
            <p:nvPr/>
          </p:nvSpPr>
          <p:spPr>
            <a:xfrm>
              <a:off x="3987800" y="3543509"/>
              <a:ext cx="1950368" cy="6858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11</a:t>
              </a:r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481" y="3355181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7" name="Group 66"/>
          <p:cNvGrpSpPr/>
          <p:nvPr/>
        </p:nvGrpSpPr>
        <p:grpSpPr>
          <a:xfrm>
            <a:off x="7924801" y="5518152"/>
            <a:ext cx="3533857" cy="1568449"/>
            <a:chOff x="4703762" y="4144187"/>
            <a:chExt cx="2650393" cy="1176337"/>
          </a:xfrm>
        </p:grpSpPr>
        <p:sp>
          <p:nvSpPr>
            <p:cNvPr id="62" name="Rounded Rectangle 61"/>
            <p:cNvSpPr/>
            <p:nvPr/>
          </p:nvSpPr>
          <p:spPr>
            <a:xfrm>
              <a:off x="5346700" y="4319559"/>
              <a:ext cx="2007455" cy="685800"/>
            </a:xfrm>
            <a:prstGeom prst="roundRect">
              <a:avLst/>
            </a:prstGeom>
            <a:solidFill>
              <a:srgbClr val="FF33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/>
                  <a:ea typeface="微软雅黑"/>
                  <a:cs typeface="+mn-cs"/>
                </a:rPr>
                <a:t>  13</a:t>
              </a:r>
            </a:p>
          </p:txBody>
        </p:sp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762" y="4144187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17" y="4652798"/>
            <a:ext cx="2336800" cy="1436157"/>
          </a:xfrm>
          <a:prstGeom prst="rect">
            <a:avLst/>
          </a:prstGeo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20" y="5257800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4652798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842" y="1269158"/>
            <a:ext cx="1199817" cy="23996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620" y="965748"/>
            <a:ext cx="1199817" cy="239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9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52">
            <a:extLst>
              <a:ext uri="{FF2B5EF4-FFF2-40B4-BE49-F238E27FC236}">
                <a16:creationId xmlns:a16="http://schemas.microsoft.com/office/drawing/2014/main" id="{599FCABA-3301-4815-9DA4-09908931AAC1}"/>
              </a:ext>
            </a:extLst>
          </p:cNvPr>
          <p:cNvSpPr/>
          <p:nvPr/>
        </p:nvSpPr>
        <p:spPr>
          <a:xfrm>
            <a:off x="609600" y="5010151"/>
            <a:ext cx="10972800" cy="1504950"/>
          </a:xfrm>
          <a:custGeom>
            <a:avLst/>
            <a:gdLst>
              <a:gd name="connsiteX0" fmla="*/ 12191999 w 12191999"/>
              <a:gd name="connsiteY0" fmla="*/ 0 h 2311729"/>
              <a:gd name="connsiteX1" fmla="*/ 12191999 w 12191999"/>
              <a:gd name="connsiteY1" fmla="*/ 2311729 h 2311729"/>
              <a:gd name="connsiteX2" fmla="*/ 0 w 12191999"/>
              <a:gd name="connsiteY2" fmla="*/ 2311729 h 2311729"/>
              <a:gd name="connsiteX3" fmla="*/ 0 w 12191999"/>
              <a:gd name="connsiteY3" fmla="*/ 2020458 h 2311729"/>
              <a:gd name="connsiteX4" fmla="*/ 0 w 12191999"/>
              <a:gd name="connsiteY4" fmla="*/ 237172 h 2311729"/>
              <a:gd name="connsiteX5" fmla="*/ 63480 w 12191999"/>
              <a:gd name="connsiteY5" fmla="*/ 213939 h 2311729"/>
              <a:gd name="connsiteX6" fmla="*/ 348343 w 12191999"/>
              <a:gd name="connsiteY6" fmla="*/ 170871 h 2311729"/>
              <a:gd name="connsiteX7" fmla="*/ 1306287 w 12191999"/>
              <a:gd name="connsiteY7" fmla="*/ 1128815 h 2311729"/>
              <a:gd name="connsiteX8" fmla="*/ 1286825 w 12191999"/>
              <a:gd name="connsiteY8" fmla="*/ 1321874 h 2311729"/>
              <a:gd name="connsiteX9" fmla="*/ 1256605 w 12191999"/>
              <a:gd name="connsiteY9" fmla="*/ 1419229 h 2311729"/>
              <a:gd name="connsiteX10" fmla="*/ 1344679 w 12191999"/>
              <a:gd name="connsiteY10" fmla="*/ 1371424 h 2311729"/>
              <a:gd name="connsiteX11" fmla="*/ 1683656 w 12191999"/>
              <a:gd name="connsiteY11" fmla="*/ 1302987 h 2311729"/>
              <a:gd name="connsiteX12" fmla="*/ 2299446 w 12191999"/>
              <a:gd name="connsiteY12" fmla="*/ 1558056 h 2311729"/>
              <a:gd name="connsiteX13" fmla="*/ 2381189 w 12191999"/>
              <a:gd name="connsiteY13" fmla="*/ 1657129 h 2311729"/>
              <a:gd name="connsiteX14" fmla="*/ 2427737 w 12191999"/>
              <a:gd name="connsiteY14" fmla="*/ 1596410 h 2311729"/>
              <a:gd name="connsiteX15" fmla="*/ 3069771 w 12191999"/>
              <a:gd name="connsiteY15" fmla="*/ 1302987 h 2311729"/>
              <a:gd name="connsiteX16" fmla="*/ 3544503 w 12191999"/>
              <a:gd name="connsiteY16" fmla="*/ 1447998 h 2311729"/>
              <a:gd name="connsiteX17" fmla="*/ 3657745 w 12191999"/>
              <a:gd name="connsiteY17" fmla="*/ 1541431 h 2311729"/>
              <a:gd name="connsiteX18" fmla="*/ 3713651 w 12191999"/>
              <a:gd name="connsiteY18" fmla="*/ 1519404 h 2311729"/>
              <a:gd name="connsiteX19" fmla="*/ 3897086 w 12191999"/>
              <a:gd name="connsiteY19" fmla="*/ 1491671 h 2311729"/>
              <a:gd name="connsiteX20" fmla="*/ 4241977 w 12191999"/>
              <a:gd name="connsiteY20" fmla="*/ 1597020 h 2311729"/>
              <a:gd name="connsiteX21" fmla="*/ 4317999 w 12191999"/>
              <a:gd name="connsiteY21" fmla="*/ 1659743 h 2311729"/>
              <a:gd name="connsiteX22" fmla="*/ 4359994 w 12191999"/>
              <a:gd name="connsiteY22" fmla="*/ 1582372 h 2311729"/>
              <a:gd name="connsiteX23" fmla="*/ 5021945 w 12191999"/>
              <a:gd name="connsiteY23" fmla="*/ 1230415 h 2311729"/>
              <a:gd name="connsiteX24" fmla="*/ 5757498 w 12191999"/>
              <a:gd name="connsiteY24" fmla="*/ 1717972 h 2311729"/>
              <a:gd name="connsiteX25" fmla="*/ 5775109 w 12191999"/>
              <a:gd name="connsiteY25" fmla="*/ 1774705 h 2311729"/>
              <a:gd name="connsiteX26" fmla="*/ 5877396 w 12191999"/>
              <a:gd name="connsiteY26" fmla="*/ 1742952 h 2311729"/>
              <a:gd name="connsiteX27" fmla="*/ 5994403 w 12191999"/>
              <a:gd name="connsiteY27" fmla="*/ 1731157 h 2311729"/>
              <a:gd name="connsiteX28" fmla="*/ 6319003 w 12191999"/>
              <a:gd name="connsiteY28" fmla="*/ 1830310 h 2311729"/>
              <a:gd name="connsiteX29" fmla="*/ 6349718 w 12191999"/>
              <a:gd name="connsiteY29" fmla="*/ 1855653 h 2311729"/>
              <a:gd name="connsiteX30" fmla="*/ 6372196 w 12191999"/>
              <a:gd name="connsiteY30" fmla="*/ 1783240 h 2311729"/>
              <a:gd name="connsiteX31" fmla="*/ 7228113 w 12191999"/>
              <a:gd name="connsiteY31" fmla="*/ 1215901 h 2311729"/>
              <a:gd name="connsiteX32" fmla="*/ 7884955 w 12191999"/>
              <a:gd name="connsiteY32" fmla="*/ 1487974 h 2311729"/>
              <a:gd name="connsiteX33" fmla="*/ 7933395 w 12191999"/>
              <a:gd name="connsiteY33" fmla="*/ 1546684 h 2311729"/>
              <a:gd name="connsiteX34" fmla="*/ 8036368 w 12191999"/>
              <a:gd name="connsiteY34" fmla="*/ 1487498 h 2311729"/>
              <a:gd name="connsiteX35" fmla="*/ 8432799 w 12191999"/>
              <a:gd name="connsiteY35" fmla="*/ 1397328 h 2311729"/>
              <a:gd name="connsiteX36" fmla="*/ 9191035 w 12191999"/>
              <a:gd name="connsiteY36" fmla="*/ 1800479 h 2311729"/>
              <a:gd name="connsiteX37" fmla="*/ 9210518 w 12191999"/>
              <a:gd name="connsiteY37" fmla="*/ 1836373 h 2311729"/>
              <a:gd name="connsiteX38" fmla="*/ 9258709 w 12191999"/>
              <a:gd name="connsiteY38" fmla="*/ 1810216 h 2311729"/>
              <a:gd name="connsiteX39" fmla="*/ 9470570 w 12191999"/>
              <a:gd name="connsiteY39" fmla="*/ 1767443 h 2311729"/>
              <a:gd name="connsiteX40" fmla="*/ 9682431 w 12191999"/>
              <a:gd name="connsiteY40" fmla="*/ 1810216 h 2311729"/>
              <a:gd name="connsiteX41" fmla="*/ 9768141 w 12191999"/>
              <a:gd name="connsiteY41" fmla="*/ 1856738 h 2311729"/>
              <a:gd name="connsiteX42" fmla="*/ 9791010 w 12191999"/>
              <a:gd name="connsiteY42" fmla="*/ 1783067 h 2311729"/>
              <a:gd name="connsiteX43" fmla="*/ 10570028 w 12191999"/>
              <a:gd name="connsiteY43" fmla="*/ 1266699 h 2311729"/>
              <a:gd name="connsiteX44" fmla="*/ 10821441 w 12191999"/>
              <a:gd name="connsiteY44" fmla="*/ 1304709 h 2311729"/>
              <a:gd name="connsiteX45" fmla="*/ 10893902 w 12191999"/>
              <a:gd name="connsiteY45" fmla="*/ 1333259 h 2311729"/>
              <a:gd name="connsiteX46" fmla="*/ 10916253 w 12191999"/>
              <a:gd name="connsiteY46" fmla="*/ 1261255 h 2311729"/>
              <a:gd name="connsiteX47" fmla="*/ 11444514 w 12191999"/>
              <a:gd name="connsiteY47" fmla="*/ 911100 h 2311729"/>
              <a:gd name="connsiteX48" fmla="*/ 11446790 w 12191999"/>
              <a:gd name="connsiteY48" fmla="*/ 911330 h 2311729"/>
              <a:gd name="connsiteX49" fmla="*/ 11437256 w 12191999"/>
              <a:gd name="connsiteY49" fmla="*/ 816759 h 2311729"/>
              <a:gd name="connsiteX50" fmla="*/ 12173467 w 12191999"/>
              <a:gd name="connsiteY50" fmla="*/ 936 h 231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191999" h="2311729">
                <a:moveTo>
                  <a:pt x="12191999" y="0"/>
                </a:moveTo>
                <a:lnTo>
                  <a:pt x="12191999" y="2311729"/>
                </a:lnTo>
                <a:lnTo>
                  <a:pt x="0" y="2311729"/>
                </a:lnTo>
                <a:lnTo>
                  <a:pt x="0" y="2020458"/>
                </a:lnTo>
                <a:lnTo>
                  <a:pt x="0" y="237172"/>
                </a:lnTo>
                <a:lnTo>
                  <a:pt x="63480" y="213939"/>
                </a:lnTo>
                <a:cubicBezTo>
                  <a:pt x="153468" y="185949"/>
                  <a:pt x="249145" y="170871"/>
                  <a:pt x="348343" y="170871"/>
                </a:cubicBezTo>
                <a:cubicBezTo>
                  <a:pt x="877401" y="170871"/>
                  <a:pt x="1306287" y="599757"/>
                  <a:pt x="1306287" y="1128815"/>
                </a:cubicBezTo>
                <a:cubicBezTo>
                  <a:pt x="1306287" y="1194948"/>
                  <a:pt x="1299586" y="1259515"/>
                  <a:pt x="1286825" y="1321874"/>
                </a:cubicBezTo>
                <a:lnTo>
                  <a:pt x="1256605" y="1419229"/>
                </a:lnTo>
                <a:lnTo>
                  <a:pt x="1344679" y="1371424"/>
                </a:lnTo>
                <a:cubicBezTo>
                  <a:pt x="1448867" y="1327356"/>
                  <a:pt x="1563416" y="1302987"/>
                  <a:pt x="1683656" y="1302987"/>
                </a:cubicBezTo>
                <a:cubicBezTo>
                  <a:pt x="1924137" y="1302987"/>
                  <a:pt x="2141852" y="1400461"/>
                  <a:pt x="2299446" y="1558056"/>
                </a:cubicBezTo>
                <a:lnTo>
                  <a:pt x="2381189" y="1657129"/>
                </a:lnTo>
                <a:lnTo>
                  <a:pt x="2427737" y="1596410"/>
                </a:lnTo>
                <a:cubicBezTo>
                  <a:pt x="2583425" y="1416679"/>
                  <a:pt x="2813321" y="1302987"/>
                  <a:pt x="3069771" y="1302987"/>
                </a:cubicBezTo>
                <a:cubicBezTo>
                  <a:pt x="3245622" y="1302987"/>
                  <a:pt x="3408987" y="1356446"/>
                  <a:pt x="3544503" y="1447998"/>
                </a:cubicBezTo>
                <a:lnTo>
                  <a:pt x="3657745" y="1541431"/>
                </a:lnTo>
                <a:lnTo>
                  <a:pt x="3713651" y="1519404"/>
                </a:lnTo>
                <a:cubicBezTo>
                  <a:pt x="3771598" y="1501381"/>
                  <a:pt x="3833208" y="1491671"/>
                  <a:pt x="3897086" y="1491671"/>
                </a:cubicBezTo>
                <a:cubicBezTo>
                  <a:pt x="4024841" y="1491671"/>
                  <a:pt x="4143526" y="1530508"/>
                  <a:pt x="4241977" y="1597020"/>
                </a:cubicBezTo>
                <a:lnTo>
                  <a:pt x="4317999" y="1659743"/>
                </a:lnTo>
                <a:lnTo>
                  <a:pt x="4359994" y="1582372"/>
                </a:lnTo>
                <a:cubicBezTo>
                  <a:pt x="4503453" y="1370026"/>
                  <a:pt x="4746395" y="1230415"/>
                  <a:pt x="5021945" y="1230415"/>
                </a:cubicBezTo>
                <a:cubicBezTo>
                  <a:pt x="5352605" y="1230415"/>
                  <a:pt x="5636309" y="1431455"/>
                  <a:pt x="5757498" y="1717972"/>
                </a:cubicBezTo>
                <a:lnTo>
                  <a:pt x="5775109" y="1774705"/>
                </a:lnTo>
                <a:lnTo>
                  <a:pt x="5877396" y="1742952"/>
                </a:lnTo>
                <a:cubicBezTo>
                  <a:pt x="5915189" y="1735219"/>
                  <a:pt x="5954321" y="1731157"/>
                  <a:pt x="5994403" y="1731157"/>
                </a:cubicBezTo>
                <a:cubicBezTo>
                  <a:pt x="6114640" y="1731157"/>
                  <a:pt x="6226343" y="1767710"/>
                  <a:pt x="6319003" y="1830310"/>
                </a:cubicBezTo>
                <a:lnTo>
                  <a:pt x="6349718" y="1855653"/>
                </a:lnTo>
                <a:lnTo>
                  <a:pt x="6372196" y="1783240"/>
                </a:lnTo>
                <a:cubicBezTo>
                  <a:pt x="6513213" y="1449839"/>
                  <a:pt x="6843343" y="1215901"/>
                  <a:pt x="7228113" y="1215901"/>
                </a:cubicBezTo>
                <a:cubicBezTo>
                  <a:pt x="7484626" y="1215901"/>
                  <a:pt x="7716855" y="1319874"/>
                  <a:pt x="7884955" y="1487974"/>
                </a:cubicBezTo>
                <a:lnTo>
                  <a:pt x="7933395" y="1546684"/>
                </a:lnTo>
                <a:lnTo>
                  <a:pt x="8036368" y="1487498"/>
                </a:lnTo>
                <a:cubicBezTo>
                  <a:pt x="8156294" y="1429711"/>
                  <a:pt x="8290765" y="1397328"/>
                  <a:pt x="8432799" y="1397328"/>
                </a:cubicBezTo>
                <a:cubicBezTo>
                  <a:pt x="8748430" y="1397328"/>
                  <a:pt x="9026710" y="1557246"/>
                  <a:pt x="9191035" y="1800479"/>
                </a:cubicBezTo>
                <a:lnTo>
                  <a:pt x="9210518" y="1836373"/>
                </a:lnTo>
                <a:lnTo>
                  <a:pt x="9258709" y="1810216"/>
                </a:lnTo>
                <a:cubicBezTo>
                  <a:pt x="9323827" y="1782674"/>
                  <a:pt x="9395420" y="1767443"/>
                  <a:pt x="9470570" y="1767443"/>
                </a:cubicBezTo>
                <a:cubicBezTo>
                  <a:pt x="9545720" y="1767443"/>
                  <a:pt x="9617313" y="1782674"/>
                  <a:pt x="9682431" y="1810216"/>
                </a:cubicBezTo>
                <a:lnTo>
                  <a:pt x="9768141" y="1856738"/>
                </a:lnTo>
                <a:lnTo>
                  <a:pt x="9791010" y="1783067"/>
                </a:lnTo>
                <a:cubicBezTo>
                  <a:pt x="9919358" y="1479619"/>
                  <a:pt x="10219827" y="1266699"/>
                  <a:pt x="10570028" y="1266699"/>
                </a:cubicBezTo>
                <a:cubicBezTo>
                  <a:pt x="10657578" y="1266699"/>
                  <a:pt x="10742020" y="1280007"/>
                  <a:pt x="10821441" y="1304709"/>
                </a:cubicBezTo>
                <a:lnTo>
                  <a:pt x="10893902" y="1333259"/>
                </a:lnTo>
                <a:lnTo>
                  <a:pt x="10916253" y="1261255"/>
                </a:lnTo>
                <a:cubicBezTo>
                  <a:pt x="11003287" y="1055484"/>
                  <a:pt x="11207039" y="911100"/>
                  <a:pt x="11444514" y="911100"/>
                </a:cubicBezTo>
                <a:lnTo>
                  <a:pt x="11446790" y="911330"/>
                </a:lnTo>
                <a:lnTo>
                  <a:pt x="11437256" y="816759"/>
                </a:lnTo>
                <a:cubicBezTo>
                  <a:pt x="11437256" y="392161"/>
                  <a:pt x="11759948" y="42931"/>
                  <a:pt x="12173467" y="9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dir="16200000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1480">
              <a:defRPr/>
            </a:pPr>
            <a:endParaRPr lang="zh-CN" altLang="en-US" sz="162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0" name="任意多边形 53">
            <a:extLst>
              <a:ext uri="{FF2B5EF4-FFF2-40B4-BE49-F238E27FC236}">
                <a16:creationId xmlns:a16="http://schemas.microsoft.com/office/drawing/2014/main" id="{3B68E00D-EAB7-4E4D-8C3E-80EC47B81CB3}"/>
              </a:ext>
            </a:extLst>
          </p:cNvPr>
          <p:cNvSpPr/>
          <p:nvPr/>
        </p:nvSpPr>
        <p:spPr>
          <a:xfrm>
            <a:off x="619261" y="5110349"/>
            <a:ext cx="10972799" cy="1626815"/>
          </a:xfrm>
          <a:custGeom>
            <a:avLst/>
            <a:gdLst>
              <a:gd name="connsiteX0" fmla="*/ 12191999 w 12191999"/>
              <a:gd name="connsiteY0" fmla="*/ 0 h 2311729"/>
              <a:gd name="connsiteX1" fmla="*/ 12191999 w 12191999"/>
              <a:gd name="connsiteY1" fmla="*/ 2311729 h 2311729"/>
              <a:gd name="connsiteX2" fmla="*/ 0 w 12191999"/>
              <a:gd name="connsiteY2" fmla="*/ 2311729 h 2311729"/>
              <a:gd name="connsiteX3" fmla="*/ 0 w 12191999"/>
              <a:gd name="connsiteY3" fmla="*/ 2020458 h 2311729"/>
              <a:gd name="connsiteX4" fmla="*/ 0 w 12191999"/>
              <a:gd name="connsiteY4" fmla="*/ 237172 h 2311729"/>
              <a:gd name="connsiteX5" fmla="*/ 63480 w 12191999"/>
              <a:gd name="connsiteY5" fmla="*/ 213939 h 2311729"/>
              <a:gd name="connsiteX6" fmla="*/ 348343 w 12191999"/>
              <a:gd name="connsiteY6" fmla="*/ 170871 h 2311729"/>
              <a:gd name="connsiteX7" fmla="*/ 1306287 w 12191999"/>
              <a:gd name="connsiteY7" fmla="*/ 1128815 h 2311729"/>
              <a:gd name="connsiteX8" fmla="*/ 1286825 w 12191999"/>
              <a:gd name="connsiteY8" fmla="*/ 1321874 h 2311729"/>
              <a:gd name="connsiteX9" fmla="*/ 1256605 w 12191999"/>
              <a:gd name="connsiteY9" fmla="*/ 1419229 h 2311729"/>
              <a:gd name="connsiteX10" fmla="*/ 1344679 w 12191999"/>
              <a:gd name="connsiteY10" fmla="*/ 1371424 h 2311729"/>
              <a:gd name="connsiteX11" fmla="*/ 1683656 w 12191999"/>
              <a:gd name="connsiteY11" fmla="*/ 1302987 h 2311729"/>
              <a:gd name="connsiteX12" fmla="*/ 2299446 w 12191999"/>
              <a:gd name="connsiteY12" fmla="*/ 1558056 h 2311729"/>
              <a:gd name="connsiteX13" fmla="*/ 2381189 w 12191999"/>
              <a:gd name="connsiteY13" fmla="*/ 1657129 h 2311729"/>
              <a:gd name="connsiteX14" fmla="*/ 2427737 w 12191999"/>
              <a:gd name="connsiteY14" fmla="*/ 1596410 h 2311729"/>
              <a:gd name="connsiteX15" fmla="*/ 3069771 w 12191999"/>
              <a:gd name="connsiteY15" fmla="*/ 1302987 h 2311729"/>
              <a:gd name="connsiteX16" fmla="*/ 3544503 w 12191999"/>
              <a:gd name="connsiteY16" fmla="*/ 1447998 h 2311729"/>
              <a:gd name="connsiteX17" fmla="*/ 3657745 w 12191999"/>
              <a:gd name="connsiteY17" fmla="*/ 1541431 h 2311729"/>
              <a:gd name="connsiteX18" fmla="*/ 3713651 w 12191999"/>
              <a:gd name="connsiteY18" fmla="*/ 1519404 h 2311729"/>
              <a:gd name="connsiteX19" fmla="*/ 3897086 w 12191999"/>
              <a:gd name="connsiteY19" fmla="*/ 1491671 h 2311729"/>
              <a:gd name="connsiteX20" fmla="*/ 4241977 w 12191999"/>
              <a:gd name="connsiteY20" fmla="*/ 1597020 h 2311729"/>
              <a:gd name="connsiteX21" fmla="*/ 4317999 w 12191999"/>
              <a:gd name="connsiteY21" fmla="*/ 1659743 h 2311729"/>
              <a:gd name="connsiteX22" fmla="*/ 4359994 w 12191999"/>
              <a:gd name="connsiteY22" fmla="*/ 1582372 h 2311729"/>
              <a:gd name="connsiteX23" fmla="*/ 5021945 w 12191999"/>
              <a:gd name="connsiteY23" fmla="*/ 1230415 h 2311729"/>
              <a:gd name="connsiteX24" fmla="*/ 5757498 w 12191999"/>
              <a:gd name="connsiteY24" fmla="*/ 1717972 h 2311729"/>
              <a:gd name="connsiteX25" fmla="*/ 5775109 w 12191999"/>
              <a:gd name="connsiteY25" fmla="*/ 1774705 h 2311729"/>
              <a:gd name="connsiteX26" fmla="*/ 5877396 w 12191999"/>
              <a:gd name="connsiteY26" fmla="*/ 1742952 h 2311729"/>
              <a:gd name="connsiteX27" fmla="*/ 5994403 w 12191999"/>
              <a:gd name="connsiteY27" fmla="*/ 1731157 h 2311729"/>
              <a:gd name="connsiteX28" fmla="*/ 6319003 w 12191999"/>
              <a:gd name="connsiteY28" fmla="*/ 1830310 h 2311729"/>
              <a:gd name="connsiteX29" fmla="*/ 6349718 w 12191999"/>
              <a:gd name="connsiteY29" fmla="*/ 1855653 h 2311729"/>
              <a:gd name="connsiteX30" fmla="*/ 6372196 w 12191999"/>
              <a:gd name="connsiteY30" fmla="*/ 1783240 h 2311729"/>
              <a:gd name="connsiteX31" fmla="*/ 7228113 w 12191999"/>
              <a:gd name="connsiteY31" fmla="*/ 1215901 h 2311729"/>
              <a:gd name="connsiteX32" fmla="*/ 7884955 w 12191999"/>
              <a:gd name="connsiteY32" fmla="*/ 1487974 h 2311729"/>
              <a:gd name="connsiteX33" fmla="*/ 7933395 w 12191999"/>
              <a:gd name="connsiteY33" fmla="*/ 1546684 h 2311729"/>
              <a:gd name="connsiteX34" fmla="*/ 8036368 w 12191999"/>
              <a:gd name="connsiteY34" fmla="*/ 1487498 h 2311729"/>
              <a:gd name="connsiteX35" fmla="*/ 8432799 w 12191999"/>
              <a:gd name="connsiteY35" fmla="*/ 1397328 h 2311729"/>
              <a:gd name="connsiteX36" fmla="*/ 9191035 w 12191999"/>
              <a:gd name="connsiteY36" fmla="*/ 1800479 h 2311729"/>
              <a:gd name="connsiteX37" fmla="*/ 9210518 w 12191999"/>
              <a:gd name="connsiteY37" fmla="*/ 1836373 h 2311729"/>
              <a:gd name="connsiteX38" fmla="*/ 9258709 w 12191999"/>
              <a:gd name="connsiteY38" fmla="*/ 1810216 h 2311729"/>
              <a:gd name="connsiteX39" fmla="*/ 9470570 w 12191999"/>
              <a:gd name="connsiteY39" fmla="*/ 1767443 h 2311729"/>
              <a:gd name="connsiteX40" fmla="*/ 9682431 w 12191999"/>
              <a:gd name="connsiteY40" fmla="*/ 1810216 h 2311729"/>
              <a:gd name="connsiteX41" fmla="*/ 9768141 w 12191999"/>
              <a:gd name="connsiteY41" fmla="*/ 1856738 h 2311729"/>
              <a:gd name="connsiteX42" fmla="*/ 9791010 w 12191999"/>
              <a:gd name="connsiteY42" fmla="*/ 1783067 h 2311729"/>
              <a:gd name="connsiteX43" fmla="*/ 10570028 w 12191999"/>
              <a:gd name="connsiteY43" fmla="*/ 1266699 h 2311729"/>
              <a:gd name="connsiteX44" fmla="*/ 10821441 w 12191999"/>
              <a:gd name="connsiteY44" fmla="*/ 1304709 h 2311729"/>
              <a:gd name="connsiteX45" fmla="*/ 10893902 w 12191999"/>
              <a:gd name="connsiteY45" fmla="*/ 1333259 h 2311729"/>
              <a:gd name="connsiteX46" fmla="*/ 10916253 w 12191999"/>
              <a:gd name="connsiteY46" fmla="*/ 1261255 h 2311729"/>
              <a:gd name="connsiteX47" fmla="*/ 11444514 w 12191999"/>
              <a:gd name="connsiteY47" fmla="*/ 911100 h 2311729"/>
              <a:gd name="connsiteX48" fmla="*/ 11446790 w 12191999"/>
              <a:gd name="connsiteY48" fmla="*/ 911330 h 2311729"/>
              <a:gd name="connsiteX49" fmla="*/ 11437256 w 12191999"/>
              <a:gd name="connsiteY49" fmla="*/ 816759 h 2311729"/>
              <a:gd name="connsiteX50" fmla="*/ 12173467 w 12191999"/>
              <a:gd name="connsiteY50" fmla="*/ 936 h 231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2191999" h="2311729">
                <a:moveTo>
                  <a:pt x="12191999" y="0"/>
                </a:moveTo>
                <a:lnTo>
                  <a:pt x="12191999" y="2311729"/>
                </a:lnTo>
                <a:lnTo>
                  <a:pt x="0" y="2311729"/>
                </a:lnTo>
                <a:lnTo>
                  <a:pt x="0" y="2020458"/>
                </a:lnTo>
                <a:lnTo>
                  <a:pt x="0" y="237172"/>
                </a:lnTo>
                <a:lnTo>
                  <a:pt x="63480" y="213939"/>
                </a:lnTo>
                <a:cubicBezTo>
                  <a:pt x="153468" y="185949"/>
                  <a:pt x="249145" y="170871"/>
                  <a:pt x="348343" y="170871"/>
                </a:cubicBezTo>
                <a:cubicBezTo>
                  <a:pt x="877401" y="170871"/>
                  <a:pt x="1306287" y="599757"/>
                  <a:pt x="1306287" y="1128815"/>
                </a:cubicBezTo>
                <a:cubicBezTo>
                  <a:pt x="1306287" y="1194948"/>
                  <a:pt x="1299586" y="1259515"/>
                  <a:pt x="1286825" y="1321874"/>
                </a:cubicBezTo>
                <a:lnTo>
                  <a:pt x="1256605" y="1419229"/>
                </a:lnTo>
                <a:lnTo>
                  <a:pt x="1344679" y="1371424"/>
                </a:lnTo>
                <a:cubicBezTo>
                  <a:pt x="1448867" y="1327356"/>
                  <a:pt x="1563416" y="1302987"/>
                  <a:pt x="1683656" y="1302987"/>
                </a:cubicBezTo>
                <a:cubicBezTo>
                  <a:pt x="1924137" y="1302987"/>
                  <a:pt x="2141852" y="1400461"/>
                  <a:pt x="2299446" y="1558056"/>
                </a:cubicBezTo>
                <a:lnTo>
                  <a:pt x="2381189" y="1657129"/>
                </a:lnTo>
                <a:lnTo>
                  <a:pt x="2427737" y="1596410"/>
                </a:lnTo>
                <a:cubicBezTo>
                  <a:pt x="2583425" y="1416679"/>
                  <a:pt x="2813321" y="1302987"/>
                  <a:pt x="3069771" y="1302987"/>
                </a:cubicBezTo>
                <a:cubicBezTo>
                  <a:pt x="3245622" y="1302987"/>
                  <a:pt x="3408987" y="1356446"/>
                  <a:pt x="3544503" y="1447998"/>
                </a:cubicBezTo>
                <a:lnTo>
                  <a:pt x="3657745" y="1541431"/>
                </a:lnTo>
                <a:lnTo>
                  <a:pt x="3713651" y="1519404"/>
                </a:lnTo>
                <a:cubicBezTo>
                  <a:pt x="3771598" y="1501381"/>
                  <a:pt x="3833208" y="1491671"/>
                  <a:pt x="3897086" y="1491671"/>
                </a:cubicBezTo>
                <a:cubicBezTo>
                  <a:pt x="4024841" y="1491671"/>
                  <a:pt x="4143526" y="1530508"/>
                  <a:pt x="4241977" y="1597020"/>
                </a:cubicBezTo>
                <a:lnTo>
                  <a:pt x="4317999" y="1659743"/>
                </a:lnTo>
                <a:lnTo>
                  <a:pt x="4359994" y="1582372"/>
                </a:lnTo>
                <a:cubicBezTo>
                  <a:pt x="4503453" y="1370026"/>
                  <a:pt x="4746395" y="1230415"/>
                  <a:pt x="5021945" y="1230415"/>
                </a:cubicBezTo>
                <a:cubicBezTo>
                  <a:pt x="5352605" y="1230415"/>
                  <a:pt x="5636309" y="1431455"/>
                  <a:pt x="5757498" y="1717972"/>
                </a:cubicBezTo>
                <a:lnTo>
                  <a:pt x="5775109" y="1774705"/>
                </a:lnTo>
                <a:lnTo>
                  <a:pt x="5877396" y="1742952"/>
                </a:lnTo>
                <a:cubicBezTo>
                  <a:pt x="5915189" y="1735219"/>
                  <a:pt x="5954321" y="1731157"/>
                  <a:pt x="5994403" y="1731157"/>
                </a:cubicBezTo>
                <a:cubicBezTo>
                  <a:pt x="6114640" y="1731157"/>
                  <a:pt x="6226343" y="1767710"/>
                  <a:pt x="6319003" y="1830310"/>
                </a:cubicBezTo>
                <a:lnTo>
                  <a:pt x="6349718" y="1855653"/>
                </a:lnTo>
                <a:lnTo>
                  <a:pt x="6372196" y="1783240"/>
                </a:lnTo>
                <a:cubicBezTo>
                  <a:pt x="6513213" y="1449839"/>
                  <a:pt x="6843343" y="1215901"/>
                  <a:pt x="7228113" y="1215901"/>
                </a:cubicBezTo>
                <a:cubicBezTo>
                  <a:pt x="7484626" y="1215901"/>
                  <a:pt x="7716855" y="1319874"/>
                  <a:pt x="7884955" y="1487974"/>
                </a:cubicBezTo>
                <a:lnTo>
                  <a:pt x="7933395" y="1546684"/>
                </a:lnTo>
                <a:lnTo>
                  <a:pt x="8036368" y="1487498"/>
                </a:lnTo>
                <a:cubicBezTo>
                  <a:pt x="8156294" y="1429711"/>
                  <a:pt x="8290765" y="1397328"/>
                  <a:pt x="8432799" y="1397328"/>
                </a:cubicBezTo>
                <a:cubicBezTo>
                  <a:pt x="8748430" y="1397328"/>
                  <a:pt x="9026710" y="1557246"/>
                  <a:pt x="9191035" y="1800479"/>
                </a:cubicBezTo>
                <a:lnTo>
                  <a:pt x="9210518" y="1836373"/>
                </a:lnTo>
                <a:lnTo>
                  <a:pt x="9258709" y="1810216"/>
                </a:lnTo>
                <a:cubicBezTo>
                  <a:pt x="9323827" y="1782674"/>
                  <a:pt x="9395420" y="1767443"/>
                  <a:pt x="9470570" y="1767443"/>
                </a:cubicBezTo>
                <a:cubicBezTo>
                  <a:pt x="9545720" y="1767443"/>
                  <a:pt x="9617313" y="1782674"/>
                  <a:pt x="9682431" y="1810216"/>
                </a:cubicBezTo>
                <a:lnTo>
                  <a:pt x="9768141" y="1856738"/>
                </a:lnTo>
                <a:lnTo>
                  <a:pt x="9791010" y="1783067"/>
                </a:lnTo>
                <a:cubicBezTo>
                  <a:pt x="9919358" y="1479619"/>
                  <a:pt x="10219827" y="1266699"/>
                  <a:pt x="10570028" y="1266699"/>
                </a:cubicBezTo>
                <a:cubicBezTo>
                  <a:pt x="10657578" y="1266699"/>
                  <a:pt x="10742020" y="1280007"/>
                  <a:pt x="10821441" y="1304709"/>
                </a:cubicBezTo>
                <a:lnTo>
                  <a:pt x="10893902" y="1333259"/>
                </a:lnTo>
                <a:lnTo>
                  <a:pt x="10916253" y="1261255"/>
                </a:lnTo>
                <a:cubicBezTo>
                  <a:pt x="11003287" y="1055484"/>
                  <a:pt x="11207039" y="911100"/>
                  <a:pt x="11444514" y="911100"/>
                </a:cubicBezTo>
                <a:lnTo>
                  <a:pt x="11446790" y="911330"/>
                </a:lnTo>
                <a:lnTo>
                  <a:pt x="11437256" y="816759"/>
                </a:lnTo>
                <a:cubicBezTo>
                  <a:pt x="11437256" y="392161"/>
                  <a:pt x="11759948" y="42931"/>
                  <a:pt x="12173467" y="936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>
            <a:innerShdw blurRad="266700" dist="139700" dir="16200000">
              <a:srgbClr val="18ACCA">
                <a:alpha val="3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1480">
              <a:defRPr/>
            </a:pPr>
            <a:endParaRPr lang="zh-CN" altLang="en-US" sz="162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1D2770-9149-47D4-B3DE-16E1D9CC6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2991477"/>
            <a:ext cx="3565525" cy="352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77">
            <a:extLst>
              <a:ext uri="{FF2B5EF4-FFF2-40B4-BE49-F238E27FC236}">
                <a16:creationId xmlns:a16="http://schemas.microsoft.com/office/drawing/2014/main" id="{14AA58CA-5346-4A3A-9DE8-2281C147F556}"/>
              </a:ext>
            </a:extLst>
          </p:cNvPr>
          <p:cNvGrpSpPr>
            <a:grpSpLocks/>
          </p:cNvGrpSpPr>
          <p:nvPr/>
        </p:nvGrpSpPr>
        <p:grpSpPr bwMode="auto">
          <a:xfrm>
            <a:off x="10006966" y="413386"/>
            <a:ext cx="1489710" cy="935354"/>
            <a:chOff x="594424" y="1153191"/>
            <a:chExt cx="2605976" cy="1634460"/>
          </a:xfrm>
        </p:grpSpPr>
        <p:sp>
          <p:nvSpPr>
            <p:cNvPr id="12" name="任意多边形 78">
              <a:extLst>
                <a:ext uri="{FF2B5EF4-FFF2-40B4-BE49-F238E27FC236}">
                  <a16:creationId xmlns:a16="http://schemas.microsoft.com/office/drawing/2014/main" id="{FA4791AB-40E7-4851-AA6E-3B9426E1CADF}"/>
                </a:ext>
              </a:extLst>
            </p:cNvPr>
            <p:cNvSpPr/>
            <p:nvPr/>
          </p:nvSpPr>
          <p:spPr>
            <a:xfrm>
              <a:off x="617750" y="1176492"/>
              <a:ext cx="2582650" cy="1611159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>
                <a:defRPr/>
              </a:pPr>
              <a:endParaRPr lang="zh-CN" altLang="en-US" sz="162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3" name="任意多边形 79">
              <a:extLst>
                <a:ext uri="{FF2B5EF4-FFF2-40B4-BE49-F238E27FC236}">
                  <a16:creationId xmlns:a16="http://schemas.microsoft.com/office/drawing/2014/main" id="{8EF7F1CA-ADB1-4C8B-AED1-7175F018DDA7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>
                <a:defRPr/>
              </a:pPr>
              <a:endParaRPr lang="zh-CN" altLang="en-US" sz="162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3" name="组合 77">
            <a:extLst>
              <a:ext uri="{FF2B5EF4-FFF2-40B4-BE49-F238E27FC236}">
                <a16:creationId xmlns:a16="http://schemas.microsoft.com/office/drawing/2014/main" id="{98D56E7D-2584-4AD3-A76C-2A0879C6FC4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37161" y="1144906"/>
            <a:ext cx="1489710" cy="933450"/>
            <a:chOff x="594424" y="1153191"/>
            <a:chExt cx="2605976" cy="1634460"/>
          </a:xfrm>
        </p:grpSpPr>
        <p:sp>
          <p:nvSpPr>
            <p:cNvPr id="15" name="任意多边形 78">
              <a:extLst>
                <a:ext uri="{FF2B5EF4-FFF2-40B4-BE49-F238E27FC236}">
                  <a16:creationId xmlns:a16="http://schemas.microsoft.com/office/drawing/2014/main" id="{808EDBD8-7AC3-44C1-9D01-75FBB863CE9A}"/>
                </a:ext>
              </a:extLst>
            </p:cNvPr>
            <p:cNvSpPr/>
            <p:nvPr/>
          </p:nvSpPr>
          <p:spPr>
            <a:xfrm>
              <a:off x="617750" y="1176539"/>
              <a:ext cx="2582650" cy="1611112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>
                <a:defRPr/>
              </a:pPr>
              <a:endParaRPr lang="zh-CN" altLang="en-US" sz="162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6" name="任意多边形 79">
              <a:extLst>
                <a:ext uri="{FF2B5EF4-FFF2-40B4-BE49-F238E27FC236}">
                  <a16:creationId xmlns:a16="http://schemas.microsoft.com/office/drawing/2014/main" id="{EC4E7655-3717-4060-BC26-615C5978C877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11480">
                <a:defRPr/>
              </a:pPr>
              <a:endParaRPr lang="zh-CN" altLang="en-US" sz="1620">
                <a:solidFill>
                  <a:prstClr val="white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17" name="任意多边形 79">
            <a:extLst>
              <a:ext uri="{FF2B5EF4-FFF2-40B4-BE49-F238E27FC236}">
                <a16:creationId xmlns:a16="http://schemas.microsoft.com/office/drawing/2014/main" id="{D35ED2A1-9CE0-4E96-ADF1-8DBCEBD5AAC5}"/>
              </a:ext>
            </a:extLst>
          </p:cNvPr>
          <p:cNvSpPr/>
          <p:nvPr/>
        </p:nvSpPr>
        <p:spPr>
          <a:xfrm>
            <a:off x="7849167" y="1007104"/>
            <a:ext cx="1090267" cy="683138"/>
          </a:xfrm>
          <a:custGeom>
            <a:avLst/>
            <a:gdLst>
              <a:gd name="connsiteX0" fmla="*/ 1389184 w 3610707"/>
              <a:gd name="connsiteY0" fmla="*/ 0 h 2450125"/>
              <a:gd name="connsiteX1" fmla="*/ 2191163 w 3610707"/>
              <a:gd name="connsiteY1" fmla="*/ 426409 h 2450125"/>
              <a:gd name="connsiteX2" fmla="*/ 2262626 w 3610707"/>
              <a:gd name="connsiteY2" fmla="*/ 558069 h 2450125"/>
              <a:gd name="connsiteX3" fmla="*/ 2332890 w 3610707"/>
              <a:gd name="connsiteY3" fmla="*/ 550986 h 2450125"/>
              <a:gd name="connsiteX4" fmla="*/ 2894584 w 3610707"/>
              <a:gd name="connsiteY4" fmla="*/ 923302 h 2450125"/>
              <a:gd name="connsiteX5" fmla="*/ 2915413 w 3610707"/>
              <a:gd name="connsiteY5" fmla="*/ 990402 h 2450125"/>
              <a:gd name="connsiteX6" fmla="*/ 2934595 w 3610707"/>
              <a:gd name="connsiteY6" fmla="*/ 984447 h 2450125"/>
              <a:gd name="connsiteX7" fmla="*/ 3048000 w 3610707"/>
              <a:gd name="connsiteY7" fmla="*/ 973015 h 2450125"/>
              <a:gd name="connsiteX8" fmla="*/ 3610707 w 3610707"/>
              <a:gd name="connsiteY8" fmla="*/ 1535722 h 2450125"/>
              <a:gd name="connsiteX9" fmla="*/ 3048000 w 3610707"/>
              <a:gd name="connsiteY9" fmla="*/ 2098429 h 2450125"/>
              <a:gd name="connsiteX10" fmla="*/ 2934595 w 3610707"/>
              <a:gd name="connsiteY10" fmla="*/ 2086997 h 2450125"/>
              <a:gd name="connsiteX11" fmla="*/ 2841470 w 3610707"/>
              <a:gd name="connsiteY11" fmla="*/ 2058089 h 2450125"/>
              <a:gd name="connsiteX12" fmla="*/ 2778805 w 3610707"/>
              <a:gd name="connsiteY12" fmla="*/ 2134039 h 2450125"/>
              <a:gd name="connsiteX13" fmla="*/ 2327029 w 3610707"/>
              <a:gd name="connsiteY13" fmla="*/ 2321171 h 2450125"/>
              <a:gd name="connsiteX14" fmla="*/ 1897442 w 3610707"/>
              <a:gd name="connsiteY14" fmla="*/ 2155195 h 2450125"/>
              <a:gd name="connsiteX15" fmla="*/ 1878393 w 3610707"/>
              <a:gd name="connsiteY15" fmla="*/ 2135215 h 2450125"/>
              <a:gd name="connsiteX16" fmla="*/ 1860361 w 3610707"/>
              <a:gd name="connsiteY16" fmla="*/ 2168437 h 2450125"/>
              <a:gd name="connsiteX17" fmla="*/ 1330568 w 3610707"/>
              <a:gd name="connsiteY17" fmla="*/ 2450125 h 2450125"/>
              <a:gd name="connsiteX18" fmla="*/ 800775 w 3610707"/>
              <a:gd name="connsiteY18" fmla="*/ 2168437 h 2450125"/>
              <a:gd name="connsiteX19" fmla="*/ 771869 w 3610707"/>
              <a:gd name="connsiteY19" fmla="*/ 2115180 h 2450125"/>
              <a:gd name="connsiteX20" fmla="*/ 753583 w 3610707"/>
              <a:gd name="connsiteY20" fmla="*/ 2120856 h 2450125"/>
              <a:gd name="connsiteX21" fmla="*/ 627184 w 3610707"/>
              <a:gd name="connsiteY21" fmla="*/ 2133598 h 2450125"/>
              <a:gd name="connsiteX22" fmla="*/ 0 w 3610707"/>
              <a:gd name="connsiteY22" fmla="*/ 1506414 h 2450125"/>
              <a:gd name="connsiteX23" fmla="*/ 383056 w 3610707"/>
              <a:gd name="connsiteY23" fmla="*/ 928517 h 2450125"/>
              <a:gd name="connsiteX24" fmla="*/ 424632 w 3610707"/>
              <a:gd name="connsiteY24" fmla="*/ 915611 h 2450125"/>
              <a:gd name="connsiteX25" fmla="*/ 427023 w 3610707"/>
              <a:gd name="connsiteY25" fmla="*/ 868268 h 2450125"/>
              <a:gd name="connsiteX26" fmla="*/ 1389184 w 3610707"/>
              <a:gd name="connsiteY26" fmla="*/ 0 h 2450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10707" h="2450125">
                <a:moveTo>
                  <a:pt x="1389184" y="0"/>
                </a:moveTo>
                <a:cubicBezTo>
                  <a:pt x="1723024" y="0"/>
                  <a:pt x="2017359" y="169144"/>
                  <a:pt x="2191163" y="426409"/>
                </a:cubicBezTo>
                <a:lnTo>
                  <a:pt x="2262626" y="558069"/>
                </a:lnTo>
                <a:lnTo>
                  <a:pt x="2332890" y="550986"/>
                </a:lnTo>
                <a:cubicBezTo>
                  <a:pt x="2585394" y="550986"/>
                  <a:pt x="2802042" y="704507"/>
                  <a:pt x="2894584" y="923302"/>
                </a:cubicBezTo>
                <a:lnTo>
                  <a:pt x="2915413" y="990402"/>
                </a:lnTo>
                <a:lnTo>
                  <a:pt x="2934595" y="984447"/>
                </a:lnTo>
                <a:cubicBezTo>
                  <a:pt x="2971226" y="976951"/>
                  <a:pt x="3009154" y="973015"/>
                  <a:pt x="3048000" y="973015"/>
                </a:cubicBezTo>
                <a:cubicBezTo>
                  <a:pt x="3358774" y="973015"/>
                  <a:pt x="3610707" y="1224948"/>
                  <a:pt x="3610707" y="1535722"/>
                </a:cubicBezTo>
                <a:cubicBezTo>
                  <a:pt x="3610707" y="1846496"/>
                  <a:pt x="3358774" y="2098429"/>
                  <a:pt x="3048000" y="2098429"/>
                </a:cubicBezTo>
                <a:cubicBezTo>
                  <a:pt x="3009154" y="2098429"/>
                  <a:pt x="2971226" y="2094493"/>
                  <a:pt x="2934595" y="2086997"/>
                </a:cubicBezTo>
                <a:lnTo>
                  <a:pt x="2841470" y="2058089"/>
                </a:lnTo>
                <a:lnTo>
                  <a:pt x="2778805" y="2134039"/>
                </a:lnTo>
                <a:cubicBezTo>
                  <a:pt x="2663186" y="2249659"/>
                  <a:pt x="2503459" y="2321171"/>
                  <a:pt x="2327029" y="2321171"/>
                </a:cubicBezTo>
                <a:cubicBezTo>
                  <a:pt x="2161626" y="2321171"/>
                  <a:pt x="2010904" y="2258319"/>
                  <a:pt x="1897442" y="2155195"/>
                </a:cubicBezTo>
                <a:lnTo>
                  <a:pt x="1878393" y="2135215"/>
                </a:lnTo>
                <a:lnTo>
                  <a:pt x="1860361" y="2168437"/>
                </a:lnTo>
                <a:cubicBezTo>
                  <a:pt x="1745544" y="2338387"/>
                  <a:pt x="1551105" y="2450125"/>
                  <a:pt x="1330568" y="2450125"/>
                </a:cubicBezTo>
                <a:cubicBezTo>
                  <a:pt x="1110031" y="2450125"/>
                  <a:pt x="915592" y="2338387"/>
                  <a:pt x="800775" y="2168437"/>
                </a:cubicBezTo>
                <a:lnTo>
                  <a:pt x="771869" y="2115180"/>
                </a:lnTo>
                <a:lnTo>
                  <a:pt x="753583" y="2120856"/>
                </a:lnTo>
                <a:cubicBezTo>
                  <a:pt x="712755" y="2129211"/>
                  <a:pt x="670482" y="2133598"/>
                  <a:pt x="627184" y="2133598"/>
                </a:cubicBezTo>
                <a:cubicBezTo>
                  <a:pt x="280800" y="2133598"/>
                  <a:pt x="0" y="1852798"/>
                  <a:pt x="0" y="1506414"/>
                </a:cubicBezTo>
                <a:cubicBezTo>
                  <a:pt x="0" y="1246626"/>
                  <a:pt x="157950" y="1023729"/>
                  <a:pt x="383056" y="928517"/>
                </a:cubicBezTo>
                <a:lnTo>
                  <a:pt x="424632" y="915611"/>
                </a:lnTo>
                <a:lnTo>
                  <a:pt x="427023" y="868268"/>
                </a:lnTo>
                <a:cubicBezTo>
                  <a:pt x="476551" y="380575"/>
                  <a:pt x="888424" y="0"/>
                  <a:pt x="1389184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91F0FD"/>
            </a:solidFill>
          </a:ln>
          <a:effectLst>
            <a:innerShdw blurRad="355600" dist="114300" dir="3600000">
              <a:srgbClr val="19B4C9">
                <a:alpha val="71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1480">
              <a:defRPr/>
            </a:pPr>
            <a:endParaRPr lang="zh-CN" altLang="en-US" sz="1620">
              <a:solidFill>
                <a:prstClr val="white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4" name="PA_文本框 11">
            <a:extLst>
              <a:ext uri="{FF2B5EF4-FFF2-40B4-BE49-F238E27FC236}">
                <a16:creationId xmlns:a16="http://schemas.microsoft.com/office/drawing/2014/main" id="{D18D25C2-C922-45FB-887C-648A697CCAD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681069" y="952049"/>
            <a:ext cx="6563040" cy="422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Thứ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…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ngày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…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tháng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…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năm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2022</a:t>
            </a:r>
            <a:endParaRPr kumimoji="0" lang="zh-CN" altLang="en-US" sz="3000" b="0" i="0" u="none" strike="noStrike" kern="1200" cap="none" spc="0" normalizeH="0" baseline="0" noProof="0" dirty="0">
              <a:ln w="0">
                <a:noFill/>
              </a:ln>
              <a:solidFill>
                <a:srgbClr val="E14628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FD3AB24-BC80-445D-8753-3044BF6A4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295" y="979943"/>
            <a:ext cx="2188654" cy="15729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8AAFD8-94E5-4EE3-B0FC-62DB1C4C40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1532" y="4104454"/>
            <a:ext cx="2431467" cy="2652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E3177C-15C5-4747-9775-C03DF1D747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3537" y="2535637"/>
            <a:ext cx="7224386" cy="19874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6">
            <a:extLst>
              <a:ext uri="{FF2B5EF4-FFF2-40B4-BE49-F238E27FC236}">
                <a16:creationId xmlns:a16="http://schemas.microsoft.com/office/drawing/2014/main" id="{C23A1DD6-29A3-4003-B1A3-764BBF8C7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B651EB-E0E3-44F7-8EDF-27AE35548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719" y="2356064"/>
            <a:ext cx="7459067" cy="246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3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F854939-C2FB-4D21-8E45-211F59842B3D}"/>
              </a:ext>
            </a:extLst>
          </p:cNvPr>
          <p:cNvSpPr/>
          <p:nvPr/>
        </p:nvSpPr>
        <p:spPr>
          <a:xfrm>
            <a:off x="628073" y="960120"/>
            <a:ext cx="10474036" cy="5120640"/>
          </a:xfrm>
          <a:custGeom>
            <a:avLst/>
            <a:gdLst>
              <a:gd name="connsiteX0" fmla="*/ 0 w 10338523"/>
              <a:gd name="connsiteY0" fmla="*/ 1513029 h 4528670"/>
              <a:gd name="connsiteX1" fmla="*/ 1513029 w 10338523"/>
              <a:gd name="connsiteY1" fmla="*/ 0 h 4528670"/>
              <a:gd name="connsiteX2" fmla="*/ 2002402 w 10338523"/>
              <a:gd name="connsiteY2" fmla="*/ 0 h 4528670"/>
              <a:gd name="connsiteX3" fmla="*/ 2491774 w 10338523"/>
              <a:gd name="connsiteY3" fmla="*/ 0 h 4528670"/>
              <a:gd name="connsiteX4" fmla="*/ 2981147 w 10338523"/>
              <a:gd name="connsiteY4" fmla="*/ 0 h 4528670"/>
              <a:gd name="connsiteX5" fmla="*/ 3616769 w 10338523"/>
              <a:gd name="connsiteY5" fmla="*/ 0 h 4528670"/>
              <a:gd name="connsiteX6" fmla="*/ 4325516 w 10338523"/>
              <a:gd name="connsiteY6" fmla="*/ 0 h 4528670"/>
              <a:gd name="connsiteX7" fmla="*/ 4961137 w 10338523"/>
              <a:gd name="connsiteY7" fmla="*/ 0 h 4528670"/>
              <a:gd name="connsiteX8" fmla="*/ 5377386 w 10338523"/>
              <a:gd name="connsiteY8" fmla="*/ 0 h 4528670"/>
              <a:gd name="connsiteX9" fmla="*/ 5939883 w 10338523"/>
              <a:gd name="connsiteY9" fmla="*/ 0 h 4528670"/>
              <a:gd name="connsiteX10" fmla="*/ 6648629 w 10338523"/>
              <a:gd name="connsiteY10" fmla="*/ 0 h 4528670"/>
              <a:gd name="connsiteX11" fmla="*/ 7357376 w 10338523"/>
              <a:gd name="connsiteY11" fmla="*/ 0 h 4528670"/>
              <a:gd name="connsiteX12" fmla="*/ 7700499 w 10338523"/>
              <a:gd name="connsiteY12" fmla="*/ 0 h 4528670"/>
              <a:gd name="connsiteX13" fmla="*/ 8189872 w 10338523"/>
              <a:gd name="connsiteY13" fmla="*/ 0 h 4528670"/>
              <a:gd name="connsiteX14" fmla="*/ 8825494 w 10338523"/>
              <a:gd name="connsiteY14" fmla="*/ 0 h 4528670"/>
              <a:gd name="connsiteX15" fmla="*/ 10338523 w 10338523"/>
              <a:gd name="connsiteY15" fmla="*/ 1513029 h 4528670"/>
              <a:gd name="connsiteX16" fmla="*/ 10338523 w 10338523"/>
              <a:gd name="connsiteY16" fmla="*/ 2013900 h 4528670"/>
              <a:gd name="connsiteX17" fmla="*/ 10338523 w 10338523"/>
              <a:gd name="connsiteY17" fmla="*/ 2529796 h 4528670"/>
              <a:gd name="connsiteX18" fmla="*/ 10338523 w 10338523"/>
              <a:gd name="connsiteY18" fmla="*/ 3015641 h 4528670"/>
              <a:gd name="connsiteX19" fmla="*/ 8825494 w 10338523"/>
              <a:gd name="connsiteY19" fmla="*/ 4528670 h 4528670"/>
              <a:gd name="connsiteX20" fmla="*/ 8116747 w 10338523"/>
              <a:gd name="connsiteY20" fmla="*/ 4528670 h 4528670"/>
              <a:gd name="connsiteX21" fmla="*/ 7481125 w 10338523"/>
              <a:gd name="connsiteY21" fmla="*/ 4528670 h 4528670"/>
              <a:gd name="connsiteX22" fmla="*/ 6918628 w 10338523"/>
              <a:gd name="connsiteY22" fmla="*/ 4528670 h 4528670"/>
              <a:gd name="connsiteX23" fmla="*/ 6575505 w 10338523"/>
              <a:gd name="connsiteY23" fmla="*/ 4528670 h 4528670"/>
              <a:gd name="connsiteX24" fmla="*/ 6159257 w 10338523"/>
              <a:gd name="connsiteY24" fmla="*/ 4528670 h 4528670"/>
              <a:gd name="connsiteX25" fmla="*/ 5523635 w 10338523"/>
              <a:gd name="connsiteY25" fmla="*/ 4528670 h 4528670"/>
              <a:gd name="connsiteX26" fmla="*/ 4961137 w 10338523"/>
              <a:gd name="connsiteY26" fmla="*/ 4528670 h 4528670"/>
              <a:gd name="connsiteX27" fmla="*/ 4544889 w 10338523"/>
              <a:gd name="connsiteY27" fmla="*/ 4528670 h 4528670"/>
              <a:gd name="connsiteX28" fmla="*/ 4201766 w 10338523"/>
              <a:gd name="connsiteY28" fmla="*/ 4528670 h 4528670"/>
              <a:gd name="connsiteX29" fmla="*/ 3785518 w 10338523"/>
              <a:gd name="connsiteY29" fmla="*/ 4528670 h 4528670"/>
              <a:gd name="connsiteX30" fmla="*/ 3076772 w 10338523"/>
              <a:gd name="connsiteY30" fmla="*/ 4528670 h 4528670"/>
              <a:gd name="connsiteX31" fmla="*/ 2441150 w 10338523"/>
              <a:gd name="connsiteY31" fmla="*/ 4528670 h 4528670"/>
              <a:gd name="connsiteX32" fmla="*/ 1513029 w 10338523"/>
              <a:gd name="connsiteY32" fmla="*/ 4528670 h 4528670"/>
              <a:gd name="connsiteX33" fmla="*/ 0 w 10338523"/>
              <a:gd name="connsiteY33" fmla="*/ 3015641 h 4528670"/>
              <a:gd name="connsiteX34" fmla="*/ 0 w 10338523"/>
              <a:gd name="connsiteY34" fmla="*/ 2484718 h 4528670"/>
              <a:gd name="connsiteX35" fmla="*/ 0 w 10338523"/>
              <a:gd name="connsiteY35" fmla="*/ 2028926 h 4528670"/>
              <a:gd name="connsiteX36" fmla="*/ 0 w 10338523"/>
              <a:gd name="connsiteY36" fmla="*/ 1513029 h 452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338523" h="4528670" fill="none" extrusionOk="0">
                <a:moveTo>
                  <a:pt x="0" y="1513029"/>
                </a:moveTo>
                <a:cubicBezTo>
                  <a:pt x="115604" y="669384"/>
                  <a:pt x="659897" y="-1721"/>
                  <a:pt x="1513029" y="0"/>
                </a:cubicBezTo>
                <a:cubicBezTo>
                  <a:pt x="1668447" y="-23151"/>
                  <a:pt x="1837803" y="29120"/>
                  <a:pt x="2002402" y="0"/>
                </a:cubicBezTo>
                <a:cubicBezTo>
                  <a:pt x="2167001" y="-29120"/>
                  <a:pt x="2329321" y="1833"/>
                  <a:pt x="2491774" y="0"/>
                </a:cubicBezTo>
                <a:cubicBezTo>
                  <a:pt x="2654227" y="-1833"/>
                  <a:pt x="2767154" y="26125"/>
                  <a:pt x="2981147" y="0"/>
                </a:cubicBezTo>
                <a:cubicBezTo>
                  <a:pt x="3195140" y="-26125"/>
                  <a:pt x="3436993" y="69373"/>
                  <a:pt x="3616769" y="0"/>
                </a:cubicBezTo>
                <a:cubicBezTo>
                  <a:pt x="3796545" y="-69373"/>
                  <a:pt x="3985937" y="28787"/>
                  <a:pt x="4325516" y="0"/>
                </a:cubicBezTo>
                <a:cubicBezTo>
                  <a:pt x="4665095" y="-28787"/>
                  <a:pt x="4739157" y="40750"/>
                  <a:pt x="4961137" y="0"/>
                </a:cubicBezTo>
                <a:cubicBezTo>
                  <a:pt x="5183117" y="-40750"/>
                  <a:pt x="5248372" y="35859"/>
                  <a:pt x="5377386" y="0"/>
                </a:cubicBezTo>
                <a:cubicBezTo>
                  <a:pt x="5506400" y="-35859"/>
                  <a:pt x="5796557" y="8976"/>
                  <a:pt x="5939883" y="0"/>
                </a:cubicBezTo>
                <a:cubicBezTo>
                  <a:pt x="6083209" y="-8976"/>
                  <a:pt x="6482380" y="21799"/>
                  <a:pt x="6648629" y="0"/>
                </a:cubicBezTo>
                <a:cubicBezTo>
                  <a:pt x="6814878" y="-21799"/>
                  <a:pt x="7209877" y="17808"/>
                  <a:pt x="7357376" y="0"/>
                </a:cubicBezTo>
                <a:cubicBezTo>
                  <a:pt x="7504875" y="-17808"/>
                  <a:pt x="7538824" y="13619"/>
                  <a:pt x="7700499" y="0"/>
                </a:cubicBezTo>
                <a:cubicBezTo>
                  <a:pt x="7862174" y="-13619"/>
                  <a:pt x="8022563" y="56109"/>
                  <a:pt x="8189872" y="0"/>
                </a:cubicBezTo>
                <a:cubicBezTo>
                  <a:pt x="8357181" y="-56109"/>
                  <a:pt x="8520912" y="38902"/>
                  <a:pt x="8825494" y="0"/>
                </a:cubicBezTo>
                <a:cubicBezTo>
                  <a:pt x="9653528" y="56890"/>
                  <a:pt x="10237303" y="588479"/>
                  <a:pt x="10338523" y="1513029"/>
                </a:cubicBezTo>
                <a:cubicBezTo>
                  <a:pt x="10392347" y="1654500"/>
                  <a:pt x="10281973" y="1843653"/>
                  <a:pt x="10338523" y="2013900"/>
                </a:cubicBezTo>
                <a:cubicBezTo>
                  <a:pt x="10395073" y="2184147"/>
                  <a:pt x="10333069" y="2368871"/>
                  <a:pt x="10338523" y="2529796"/>
                </a:cubicBezTo>
                <a:cubicBezTo>
                  <a:pt x="10343977" y="2690721"/>
                  <a:pt x="10329043" y="2829094"/>
                  <a:pt x="10338523" y="3015641"/>
                </a:cubicBezTo>
                <a:cubicBezTo>
                  <a:pt x="10352833" y="3949901"/>
                  <a:pt x="9702464" y="4559452"/>
                  <a:pt x="8825494" y="4528670"/>
                </a:cubicBezTo>
                <a:cubicBezTo>
                  <a:pt x="8667771" y="4603989"/>
                  <a:pt x="8377152" y="4498527"/>
                  <a:pt x="8116747" y="4528670"/>
                </a:cubicBezTo>
                <a:cubicBezTo>
                  <a:pt x="7856342" y="4558813"/>
                  <a:pt x="7643045" y="4498442"/>
                  <a:pt x="7481125" y="4528670"/>
                </a:cubicBezTo>
                <a:cubicBezTo>
                  <a:pt x="7319205" y="4558898"/>
                  <a:pt x="7183035" y="4500118"/>
                  <a:pt x="6918628" y="4528670"/>
                </a:cubicBezTo>
                <a:cubicBezTo>
                  <a:pt x="6654221" y="4557222"/>
                  <a:pt x="6736348" y="4500306"/>
                  <a:pt x="6575505" y="4528670"/>
                </a:cubicBezTo>
                <a:cubicBezTo>
                  <a:pt x="6414662" y="4557034"/>
                  <a:pt x="6334111" y="4479873"/>
                  <a:pt x="6159257" y="4528670"/>
                </a:cubicBezTo>
                <a:cubicBezTo>
                  <a:pt x="5984403" y="4577467"/>
                  <a:pt x="5834503" y="4508311"/>
                  <a:pt x="5523635" y="4528670"/>
                </a:cubicBezTo>
                <a:cubicBezTo>
                  <a:pt x="5212767" y="4549029"/>
                  <a:pt x="5187476" y="4501991"/>
                  <a:pt x="4961137" y="4528670"/>
                </a:cubicBezTo>
                <a:cubicBezTo>
                  <a:pt x="4734798" y="4555349"/>
                  <a:pt x="4702435" y="4496042"/>
                  <a:pt x="4544889" y="4528670"/>
                </a:cubicBezTo>
                <a:cubicBezTo>
                  <a:pt x="4387343" y="4561298"/>
                  <a:pt x="4350821" y="4516339"/>
                  <a:pt x="4201766" y="4528670"/>
                </a:cubicBezTo>
                <a:cubicBezTo>
                  <a:pt x="4052711" y="4541001"/>
                  <a:pt x="3890467" y="4500150"/>
                  <a:pt x="3785518" y="4528670"/>
                </a:cubicBezTo>
                <a:cubicBezTo>
                  <a:pt x="3680569" y="4557190"/>
                  <a:pt x="3240902" y="4481807"/>
                  <a:pt x="3076772" y="4528670"/>
                </a:cubicBezTo>
                <a:cubicBezTo>
                  <a:pt x="2912642" y="4575533"/>
                  <a:pt x="2663625" y="4505057"/>
                  <a:pt x="2441150" y="4528670"/>
                </a:cubicBezTo>
                <a:cubicBezTo>
                  <a:pt x="2218675" y="4552283"/>
                  <a:pt x="1770625" y="4466570"/>
                  <a:pt x="1513029" y="4528670"/>
                </a:cubicBezTo>
                <a:cubicBezTo>
                  <a:pt x="823001" y="4483325"/>
                  <a:pt x="91070" y="3799046"/>
                  <a:pt x="0" y="3015641"/>
                </a:cubicBezTo>
                <a:cubicBezTo>
                  <a:pt x="-44907" y="2843107"/>
                  <a:pt x="8030" y="2619533"/>
                  <a:pt x="0" y="2484718"/>
                </a:cubicBezTo>
                <a:cubicBezTo>
                  <a:pt x="-8030" y="2349903"/>
                  <a:pt x="2200" y="2244362"/>
                  <a:pt x="0" y="2028926"/>
                </a:cubicBezTo>
                <a:cubicBezTo>
                  <a:pt x="-2200" y="1813490"/>
                  <a:pt x="5308" y="1695352"/>
                  <a:pt x="0" y="1513029"/>
                </a:cubicBezTo>
                <a:close/>
              </a:path>
              <a:path w="10338523" h="4528670" stroke="0" extrusionOk="0">
                <a:moveTo>
                  <a:pt x="0" y="1513029"/>
                </a:moveTo>
                <a:cubicBezTo>
                  <a:pt x="90974" y="630650"/>
                  <a:pt x="626905" y="-47739"/>
                  <a:pt x="1513029" y="0"/>
                </a:cubicBezTo>
                <a:cubicBezTo>
                  <a:pt x="1652980" y="-6691"/>
                  <a:pt x="1779861" y="27966"/>
                  <a:pt x="1856152" y="0"/>
                </a:cubicBezTo>
                <a:cubicBezTo>
                  <a:pt x="1932443" y="-27966"/>
                  <a:pt x="2285642" y="53718"/>
                  <a:pt x="2418650" y="0"/>
                </a:cubicBezTo>
                <a:cubicBezTo>
                  <a:pt x="2551658" y="-53718"/>
                  <a:pt x="2863310" y="5523"/>
                  <a:pt x="2981147" y="0"/>
                </a:cubicBezTo>
                <a:cubicBezTo>
                  <a:pt x="3098984" y="-5523"/>
                  <a:pt x="3356178" y="17274"/>
                  <a:pt x="3543644" y="0"/>
                </a:cubicBezTo>
                <a:cubicBezTo>
                  <a:pt x="3731110" y="-17274"/>
                  <a:pt x="3766502" y="16146"/>
                  <a:pt x="3959892" y="0"/>
                </a:cubicBezTo>
                <a:cubicBezTo>
                  <a:pt x="4153282" y="-16146"/>
                  <a:pt x="4246944" y="40565"/>
                  <a:pt x="4449265" y="0"/>
                </a:cubicBezTo>
                <a:cubicBezTo>
                  <a:pt x="4651586" y="-40565"/>
                  <a:pt x="4856411" y="64728"/>
                  <a:pt x="5011762" y="0"/>
                </a:cubicBezTo>
                <a:cubicBezTo>
                  <a:pt x="5167113" y="-64728"/>
                  <a:pt x="5391683" y="43091"/>
                  <a:pt x="5574260" y="0"/>
                </a:cubicBezTo>
                <a:cubicBezTo>
                  <a:pt x="5756837" y="-43091"/>
                  <a:pt x="5987899" y="57265"/>
                  <a:pt x="6136757" y="0"/>
                </a:cubicBezTo>
                <a:cubicBezTo>
                  <a:pt x="6285615" y="-57265"/>
                  <a:pt x="6347663" y="9824"/>
                  <a:pt x="6553005" y="0"/>
                </a:cubicBezTo>
                <a:cubicBezTo>
                  <a:pt x="6758347" y="-9824"/>
                  <a:pt x="6931814" y="38506"/>
                  <a:pt x="7261751" y="0"/>
                </a:cubicBezTo>
                <a:cubicBezTo>
                  <a:pt x="7591688" y="-38506"/>
                  <a:pt x="7669245" y="14915"/>
                  <a:pt x="7824249" y="0"/>
                </a:cubicBezTo>
                <a:cubicBezTo>
                  <a:pt x="7979253" y="-14915"/>
                  <a:pt x="8579546" y="43867"/>
                  <a:pt x="8825494" y="0"/>
                </a:cubicBezTo>
                <a:cubicBezTo>
                  <a:pt x="9560964" y="-121403"/>
                  <a:pt x="10467450" y="649022"/>
                  <a:pt x="10338523" y="1513029"/>
                </a:cubicBezTo>
                <a:cubicBezTo>
                  <a:pt x="10346219" y="1617538"/>
                  <a:pt x="10282741" y="1889757"/>
                  <a:pt x="10338523" y="2028926"/>
                </a:cubicBezTo>
                <a:cubicBezTo>
                  <a:pt x="10394305" y="2168095"/>
                  <a:pt x="10285102" y="2329911"/>
                  <a:pt x="10338523" y="2544823"/>
                </a:cubicBezTo>
                <a:cubicBezTo>
                  <a:pt x="10391944" y="2759735"/>
                  <a:pt x="10300242" y="2811173"/>
                  <a:pt x="10338523" y="3015641"/>
                </a:cubicBezTo>
                <a:cubicBezTo>
                  <a:pt x="10096113" y="3840579"/>
                  <a:pt x="9823786" y="4568339"/>
                  <a:pt x="8825494" y="4528670"/>
                </a:cubicBezTo>
                <a:cubicBezTo>
                  <a:pt x="8586710" y="4585627"/>
                  <a:pt x="8506220" y="4515823"/>
                  <a:pt x="8336121" y="4528670"/>
                </a:cubicBezTo>
                <a:cubicBezTo>
                  <a:pt x="8166022" y="4541517"/>
                  <a:pt x="8031068" y="4500469"/>
                  <a:pt x="7846749" y="4528670"/>
                </a:cubicBezTo>
                <a:cubicBezTo>
                  <a:pt x="7662430" y="4556871"/>
                  <a:pt x="7549998" y="4504064"/>
                  <a:pt x="7430501" y="4528670"/>
                </a:cubicBezTo>
                <a:cubicBezTo>
                  <a:pt x="7311004" y="4553276"/>
                  <a:pt x="7106815" y="4500451"/>
                  <a:pt x="7014253" y="4528670"/>
                </a:cubicBezTo>
                <a:cubicBezTo>
                  <a:pt x="6921691" y="4556889"/>
                  <a:pt x="6809384" y="4522995"/>
                  <a:pt x="6671129" y="4528670"/>
                </a:cubicBezTo>
                <a:cubicBezTo>
                  <a:pt x="6532874" y="4534345"/>
                  <a:pt x="6432125" y="4492925"/>
                  <a:pt x="6328006" y="4528670"/>
                </a:cubicBezTo>
                <a:cubicBezTo>
                  <a:pt x="6223887" y="4564415"/>
                  <a:pt x="5915712" y="4468744"/>
                  <a:pt x="5692384" y="4528670"/>
                </a:cubicBezTo>
                <a:cubicBezTo>
                  <a:pt x="5469056" y="4588596"/>
                  <a:pt x="5363293" y="4502876"/>
                  <a:pt x="5203011" y="4528670"/>
                </a:cubicBezTo>
                <a:cubicBezTo>
                  <a:pt x="5042729" y="4554464"/>
                  <a:pt x="4966872" y="4490683"/>
                  <a:pt x="4786763" y="4528670"/>
                </a:cubicBezTo>
                <a:cubicBezTo>
                  <a:pt x="4606654" y="4566657"/>
                  <a:pt x="4362963" y="4508481"/>
                  <a:pt x="4151141" y="4528670"/>
                </a:cubicBezTo>
                <a:cubicBezTo>
                  <a:pt x="3939319" y="4548859"/>
                  <a:pt x="3897449" y="4522149"/>
                  <a:pt x="3808018" y="4528670"/>
                </a:cubicBezTo>
                <a:cubicBezTo>
                  <a:pt x="3718587" y="4535191"/>
                  <a:pt x="3467511" y="4460713"/>
                  <a:pt x="3172396" y="4528670"/>
                </a:cubicBezTo>
                <a:cubicBezTo>
                  <a:pt x="2877281" y="4596627"/>
                  <a:pt x="2978352" y="4505407"/>
                  <a:pt x="2829273" y="4528670"/>
                </a:cubicBezTo>
                <a:cubicBezTo>
                  <a:pt x="2680194" y="4551933"/>
                  <a:pt x="2524928" y="4526004"/>
                  <a:pt x="2339900" y="4528670"/>
                </a:cubicBezTo>
                <a:cubicBezTo>
                  <a:pt x="2154872" y="4531336"/>
                  <a:pt x="1837090" y="4430525"/>
                  <a:pt x="1513029" y="4528670"/>
                </a:cubicBezTo>
                <a:cubicBezTo>
                  <a:pt x="793256" y="4527615"/>
                  <a:pt x="-43990" y="4032131"/>
                  <a:pt x="0" y="3015641"/>
                </a:cubicBezTo>
                <a:cubicBezTo>
                  <a:pt x="-3024" y="2885831"/>
                  <a:pt x="52320" y="2755514"/>
                  <a:pt x="0" y="2514770"/>
                </a:cubicBezTo>
                <a:cubicBezTo>
                  <a:pt x="-52320" y="2274026"/>
                  <a:pt x="40580" y="2136169"/>
                  <a:pt x="0" y="2013900"/>
                </a:cubicBezTo>
                <a:cubicBezTo>
                  <a:pt x="-40580" y="1891631"/>
                  <a:pt x="58855" y="1751194"/>
                  <a:pt x="0" y="151302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15C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1480">
              <a:defRPr/>
            </a:pPr>
            <a:endParaRPr lang="en-US" sz="162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图片 20">
            <a:extLst>
              <a:ext uri="{FF2B5EF4-FFF2-40B4-BE49-F238E27FC236}">
                <a16:creationId xmlns:a16="http://schemas.microsoft.com/office/drawing/2014/main" id="{EDFB1C08-48F9-458A-A158-301135CBC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54202" r="70628" b="38635"/>
          <a:stretch>
            <a:fillRect/>
          </a:stretch>
        </p:blipFill>
        <p:spPr bwMode="auto">
          <a:xfrm>
            <a:off x="9923146" y="-108585"/>
            <a:ext cx="2394584" cy="126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FE5769-1016-43DC-B026-D31564B2030A}"/>
              </a:ext>
            </a:extLst>
          </p:cNvPr>
          <p:cNvSpPr txBox="1"/>
          <p:nvPr/>
        </p:nvSpPr>
        <p:spPr>
          <a:xfrm>
            <a:off x="1560945" y="1376218"/>
            <a:ext cx="1671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910C0BA-5725-40A8-ACA9-EA18A04679ED}"/>
              </a:ext>
            </a:extLst>
          </p:cNvPr>
          <p:cNvSpPr/>
          <p:nvPr/>
        </p:nvSpPr>
        <p:spPr>
          <a:xfrm>
            <a:off x="2087417" y="1376218"/>
            <a:ext cx="2433783" cy="43410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51 : 3 = 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42ABF09-170E-482A-96ED-5C6E990899D1}"/>
              </a:ext>
            </a:extLst>
          </p:cNvPr>
          <p:cNvSpPr/>
          <p:nvPr/>
        </p:nvSpPr>
        <p:spPr>
          <a:xfrm>
            <a:off x="4049767" y="2315535"/>
            <a:ext cx="6327152" cy="2653627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BEC97-8A97-49B6-AFB6-672A93BA9F49}"/>
              </a:ext>
            </a:extLst>
          </p:cNvPr>
          <p:cNvCxnSpPr/>
          <p:nvPr/>
        </p:nvCxnSpPr>
        <p:spPr>
          <a:xfrm>
            <a:off x="2448903" y="3327238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6" name="TextBox 43">
            <a:extLst>
              <a:ext uri="{FF2B5EF4-FFF2-40B4-BE49-F238E27FC236}">
                <a16:creationId xmlns:a16="http://schemas.microsoft.com/office/drawing/2014/main" id="{73D99E39-1D68-476B-9FC8-8F6EEC729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54" y="2388136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TextBox 49">
            <a:extLst>
              <a:ext uri="{FF2B5EF4-FFF2-40B4-BE49-F238E27FC236}">
                <a16:creationId xmlns:a16="http://schemas.microsoft.com/office/drawing/2014/main" id="{306904D1-10CA-451B-A85B-FEB7C51F5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4192" y="2371671"/>
            <a:ext cx="64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</a:p>
        </p:txBody>
      </p:sp>
      <p:grpSp>
        <p:nvGrpSpPr>
          <p:cNvPr id="18" name="Group 66">
            <a:extLst>
              <a:ext uri="{FF2B5EF4-FFF2-40B4-BE49-F238E27FC236}">
                <a16:creationId xmlns:a16="http://schemas.microsoft.com/office/drawing/2014/main" id="{E5671E01-FCBE-4155-9A88-C45603CB49BB}"/>
              </a:ext>
            </a:extLst>
          </p:cNvPr>
          <p:cNvGrpSpPr>
            <a:grpSpLocks/>
          </p:cNvGrpSpPr>
          <p:nvPr/>
        </p:nvGrpSpPr>
        <p:grpSpPr bwMode="auto">
          <a:xfrm>
            <a:off x="3234933" y="2437787"/>
            <a:ext cx="712788" cy="1431301"/>
            <a:chOff x="2299" y="1252"/>
            <a:chExt cx="449" cy="65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D13659D-C4D2-43EF-8085-CCFC7BFB0445}"/>
                </a:ext>
              </a:extLst>
            </p:cNvPr>
            <p:cNvCxnSpPr/>
            <p:nvPr/>
          </p:nvCxnSpPr>
          <p:spPr>
            <a:xfrm>
              <a:off x="2299" y="1537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43ACE32-1819-47E6-B02A-265D77C24733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1" name="TextBox 36">
            <a:extLst>
              <a:ext uri="{FF2B5EF4-FFF2-40B4-BE49-F238E27FC236}">
                <a16:creationId xmlns:a16="http://schemas.microsoft.com/office/drawing/2014/main" id="{AC30918C-800F-495B-B592-89E1F354B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278" y="3174174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2" name="TextBox 38">
            <a:extLst>
              <a:ext uri="{FF2B5EF4-FFF2-40B4-BE49-F238E27FC236}">
                <a16:creationId xmlns:a16="http://schemas.microsoft.com/office/drawing/2014/main" id="{773D3998-6FE0-4632-8FC9-945ED3711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666" y="3247846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TextBox 39">
            <a:extLst>
              <a:ext uri="{FF2B5EF4-FFF2-40B4-BE49-F238E27FC236}">
                <a16:creationId xmlns:a16="http://schemas.microsoft.com/office/drawing/2014/main" id="{C09288C9-7EF4-4ECF-80B7-1EAF22EC0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185" y="2865308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4769EE-A166-4E01-BD90-5E78BA88DD7B}"/>
              </a:ext>
            </a:extLst>
          </p:cNvPr>
          <p:cNvSpPr txBox="1"/>
          <p:nvPr/>
        </p:nvSpPr>
        <p:spPr>
          <a:xfrm>
            <a:off x="4119132" y="2437787"/>
            <a:ext cx="607541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 chia 3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1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3; 5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001F43-231B-445B-8716-8CE80504ED01}"/>
              </a:ext>
            </a:extLst>
          </p:cNvPr>
          <p:cNvSpPr txBox="1"/>
          <p:nvPr/>
        </p:nvSpPr>
        <p:spPr>
          <a:xfrm>
            <a:off x="4119132" y="3298702"/>
            <a:ext cx="598397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21; 21 chia 3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7,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7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21; 21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21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</a:p>
        </p:txBody>
      </p:sp>
      <p:sp>
        <p:nvSpPr>
          <p:cNvPr id="26" name="TextBox 36">
            <a:extLst>
              <a:ext uri="{FF2B5EF4-FFF2-40B4-BE49-F238E27FC236}">
                <a16:creationId xmlns:a16="http://schemas.microsoft.com/office/drawing/2014/main" id="{B82001D3-0F0E-4BDC-BFBD-2B7D4132B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778" y="3178011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7" name="TextBox 38">
            <a:extLst>
              <a:ext uri="{FF2B5EF4-FFF2-40B4-BE49-F238E27FC236}">
                <a16:creationId xmlns:a16="http://schemas.microsoft.com/office/drawing/2014/main" id="{2DC446FD-4FEC-44E3-8AF4-9733F97A4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0497" y="3257384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TextBox 38">
            <a:extLst>
              <a:ext uri="{FF2B5EF4-FFF2-40B4-BE49-F238E27FC236}">
                <a16:creationId xmlns:a16="http://schemas.microsoft.com/office/drawing/2014/main" id="{6A703D2B-8F52-4D92-A1A1-F0750FB11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5497" y="3576478"/>
            <a:ext cx="5898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C74E555-4E33-40A2-BE40-ED62FCDAB829}"/>
              </a:ext>
            </a:extLst>
          </p:cNvPr>
          <p:cNvCxnSpPr/>
          <p:nvPr/>
        </p:nvCxnSpPr>
        <p:spPr>
          <a:xfrm>
            <a:off x="2477710" y="4074709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0" name="TextBox 38">
            <a:extLst>
              <a:ext uri="{FF2B5EF4-FFF2-40B4-BE49-F238E27FC236}">
                <a16:creationId xmlns:a16="http://schemas.microsoft.com/office/drawing/2014/main" id="{46EE92A5-F8FF-4EBB-9E98-ED9A87036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997" y="3987506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CEA05DA-235A-4D10-95B6-BEEE33E1D649}"/>
              </a:ext>
            </a:extLst>
          </p:cNvPr>
          <p:cNvSpPr/>
          <p:nvPr/>
        </p:nvSpPr>
        <p:spPr>
          <a:xfrm>
            <a:off x="5855028" y="4243993"/>
            <a:ext cx="2512186" cy="518541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51 : 3 = 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1" grpId="0" animBg="1"/>
      <p:bldP spid="16" grpId="0"/>
      <p:bldP spid="17" grpId="0"/>
      <p:bldP spid="21" grpId="0"/>
      <p:bldP spid="22" grpId="0"/>
      <p:bldP spid="23" grpId="0"/>
      <p:bldP spid="24" grpId="0" uiExpand="1" build="p"/>
      <p:bldP spid="25" grpId="0" uiExpand="1" build="p"/>
      <p:bldP spid="26" grpId="0"/>
      <p:bldP spid="27" grpId="0" uiExpand="1"/>
      <p:bldP spid="28" grpId="0"/>
      <p:bldP spid="30" grpId="0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8">
            <a:extLst>
              <a:ext uri="{FF2B5EF4-FFF2-40B4-BE49-F238E27FC236}">
                <a16:creationId xmlns:a16="http://schemas.microsoft.com/office/drawing/2014/main" id="{B4813BE1-EE1B-423C-BA1B-F98F731D7F39}"/>
              </a:ext>
            </a:extLst>
          </p:cNvPr>
          <p:cNvSpPr/>
          <p:nvPr/>
        </p:nvSpPr>
        <p:spPr>
          <a:xfrm>
            <a:off x="628073" y="960120"/>
            <a:ext cx="10474036" cy="5120640"/>
          </a:xfrm>
          <a:custGeom>
            <a:avLst/>
            <a:gdLst>
              <a:gd name="connsiteX0" fmla="*/ 0 w 10338523"/>
              <a:gd name="connsiteY0" fmla="*/ 1513029 h 4528670"/>
              <a:gd name="connsiteX1" fmla="*/ 1513029 w 10338523"/>
              <a:gd name="connsiteY1" fmla="*/ 0 h 4528670"/>
              <a:gd name="connsiteX2" fmla="*/ 2002402 w 10338523"/>
              <a:gd name="connsiteY2" fmla="*/ 0 h 4528670"/>
              <a:gd name="connsiteX3" fmla="*/ 2491774 w 10338523"/>
              <a:gd name="connsiteY3" fmla="*/ 0 h 4528670"/>
              <a:gd name="connsiteX4" fmla="*/ 2981147 w 10338523"/>
              <a:gd name="connsiteY4" fmla="*/ 0 h 4528670"/>
              <a:gd name="connsiteX5" fmla="*/ 3616769 w 10338523"/>
              <a:gd name="connsiteY5" fmla="*/ 0 h 4528670"/>
              <a:gd name="connsiteX6" fmla="*/ 4325516 w 10338523"/>
              <a:gd name="connsiteY6" fmla="*/ 0 h 4528670"/>
              <a:gd name="connsiteX7" fmla="*/ 4961137 w 10338523"/>
              <a:gd name="connsiteY7" fmla="*/ 0 h 4528670"/>
              <a:gd name="connsiteX8" fmla="*/ 5377386 w 10338523"/>
              <a:gd name="connsiteY8" fmla="*/ 0 h 4528670"/>
              <a:gd name="connsiteX9" fmla="*/ 5939883 w 10338523"/>
              <a:gd name="connsiteY9" fmla="*/ 0 h 4528670"/>
              <a:gd name="connsiteX10" fmla="*/ 6648629 w 10338523"/>
              <a:gd name="connsiteY10" fmla="*/ 0 h 4528670"/>
              <a:gd name="connsiteX11" fmla="*/ 7357376 w 10338523"/>
              <a:gd name="connsiteY11" fmla="*/ 0 h 4528670"/>
              <a:gd name="connsiteX12" fmla="*/ 7700499 w 10338523"/>
              <a:gd name="connsiteY12" fmla="*/ 0 h 4528670"/>
              <a:gd name="connsiteX13" fmla="*/ 8189872 w 10338523"/>
              <a:gd name="connsiteY13" fmla="*/ 0 h 4528670"/>
              <a:gd name="connsiteX14" fmla="*/ 8825494 w 10338523"/>
              <a:gd name="connsiteY14" fmla="*/ 0 h 4528670"/>
              <a:gd name="connsiteX15" fmla="*/ 10338523 w 10338523"/>
              <a:gd name="connsiteY15" fmla="*/ 1513029 h 4528670"/>
              <a:gd name="connsiteX16" fmla="*/ 10338523 w 10338523"/>
              <a:gd name="connsiteY16" fmla="*/ 2013900 h 4528670"/>
              <a:gd name="connsiteX17" fmla="*/ 10338523 w 10338523"/>
              <a:gd name="connsiteY17" fmla="*/ 2529796 h 4528670"/>
              <a:gd name="connsiteX18" fmla="*/ 10338523 w 10338523"/>
              <a:gd name="connsiteY18" fmla="*/ 3015641 h 4528670"/>
              <a:gd name="connsiteX19" fmla="*/ 8825494 w 10338523"/>
              <a:gd name="connsiteY19" fmla="*/ 4528670 h 4528670"/>
              <a:gd name="connsiteX20" fmla="*/ 8116747 w 10338523"/>
              <a:gd name="connsiteY20" fmla="*/ 4528670 h 4528670"/>
              <a:gd name="connsiteX21" fmla="*/ 7481125 w 10338523"/>
              <a:gd name="connsiteY21" fmla="*/ 4528670 h 4528670"/>
              <a:gd name="connsiteX22" fmla="*/ 6918628 w 10338523"/>
              <a:gd name="connsiteY22" fmla="*/ 4528670 h 4528670"/>
              <a:gd name="connsiteX23" fmla="*/ 6575505 w 10338523"/>
              <a:gd name="connsiteY23" fmla="*/ 4528670 h 4528670"/>
              <a:gd name="connsiteX24" fmla="*/ 6159257 w 10338523"/>
              <a:gd name="connsiteY24" fmla="*/ 4528670 h 4528670"/>
              <a:gd name="connsiteX25" fmla="*/ 5523635 w 10338523"/>
              <a:gd name="connsiteY25" fmla="*/ 4528670 h 4528670"/>
              <a:gd name="connsiteX26" fmla="*/ 4961137 w 10338523"/>
              <a:gd name="connsiteY26" fmla="*/ 4528670 h 4528670"/>
              <a:gd name="connsiteX27" fmla="*/ 4544889 w 10338523"/>
              <a:gd name="connsiteY27" fmla="*/ 4528670 h 4528670"/>
              <a:gd name="connsiteX28" fmla="*/ 4201766 w 10338523"/>
              <a:gd name="connsiteY28" fmla="*/ 4528670 h 4528670"/>
              <a:gd name="connsiteX29" fmla="*/ 3785518 w 10338523"/>
              <a:gd name="connsiteY29" fmla="*/ 4528670 h 4528670"/>
              <a:gd name="connsiteX30" fmla="*/ 3076772 w 10338523"/>
              <a:gd name="connsiteY30" fmla="*/ 4528670 h 4528670"/>
              <a:gd name="connsiteX31" fmla="*/ 2441150 w 10338523"/>
              <a:gd name="connsiteY31" fmla="*/ 4528670 h 4528670"/>
              <a:gd name="connsiteX32" fmla="*/ 1513029 w 10338523"/>
              <a:gd name="connsiteY32" fmla="*/ 4528670 h 4528670"/>
              <a:gd name="connsiteX33" fmla="*/ 0 w 10338523"/>
              <a:gd name="connsiteY33" fmla="*/ 3015641 h 4528670"/>
              <a:gd name="connsiteX34" fmla="*/ 0 w 10338523"/>
              <a:gd name="connsiteY34" fmla="*/ 2484718 h 4528670"/>
              <a:gd name="connsiteX35" fmla="*/ 0 w 10338523"/>
              <a:gd name="connsiteY35" fmla="*/ 2028926 h 4528670"/>
              <a:gd name="connsiteX36" fmla="*/ 0 w 10338523"/>
              <a:gd name="connsiteY36" fmla="*/ 1513029 h 452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338523" h="4528670" fill="none" extrusionOk="0">
                <a:moveTo>
                  <a:pt x="0" y="1513029"/>
                </a:moveTo>
                <a:cubicBezTo>
                  <a:pt x="115604" y="669384"/>
                  <a:pt x="659897" y="-1721"/>
                  <a:pt x="1513029" y="0"/>
                </a:cubicBezTo>
                <a:cubicBezTo>
                  <a:pt x="1668447" y="-23151"/>
                  <a:pt x="1837803" y="29120"/>
                  <a:pt x="2002402" y="0"/>
                </a:cubicBezTo>
                <a:cubicBezTo>
                  <a:pt x="2167001" y="-29120"/>
                  <a:pt x="2329321" y="1833"/>
                  <a:pt x="2491774" y="0"/>
                </a:cubicBezTo>
                <a:cubicBezTo>
                  <a:pt x="2654227" y="-1833"/>
                  <a:pt x="2767154" y="26125"/>
                  <a:pt x="2981147" y="0"/>
                </a:cubicBezTo>
                <a:cubicBezTo>
                  <a:pt x="3195140" y="-26125"/>
                  <a:pt x="3436993" y="69373"/>
                  <a:pt x="3616769" y="0"/>
                </a:cubicBezTo>
                <a:cubicBezTo>
                  <a:pt x="3796545" y="-69373"/>
                  <a:pt x="3985937" y="28787"/>
                  <a:pt x="4325516" y="0"/>
                </a:cubicBezTo>
                <a:cubicBezTo>
                  <a:pt x="4665095" y="-28787"/>
                  <a:pt x="4739157" y="40750"/>
                  <a:pt x="4961137" y="0"/>
                </a:cubicBezTo>
                <a:cubicBezTo>
                  <a:pt x="5183117" y="-40750"/>
                  <a:pt x="5248372" y="35859"/>
                  <a:pt x="5377386" y="0"/>
                </a:cubicBezTo>
                <a:cubicBezTo>
                  <a:pt x="5506400" y="-35859"/>
                  <a:pt x="5796557" y="8976"/>
                  <a:pt x="5939883" y="0"/>
                </a:cubicBezTo>
                <a:cubicBezTo>
                  <a:pt x="6083209" y="-8976"/>
                  <a:pt x="6482380" y="21799"/>
                  <a:pt x="6648629" y="0"/>
                </a:cubicBezTo>
                <a:cubicBezTo>
                  <a:pt x="6814878" y="-21799"/>
                  <a:pt x="7209877" y="17808"/>
                  <a:pt x="7357376" y="0"/>
                </a:cubicBezTo>
                <a:cubicBezTo>
                  <a:pt x="7504875" y="-17808"/>
                  <a:pt x="7538824" y="13619"/>
                  <a:pt x="7700499" y="0"/>
                </a:cubicBezTo>
                <a:cubicBezTo>
                  <a:pt x="7862174" y="-13619"/>
                  <a:pt x="8022563" y="56109"/>
                  <a:pt x="8189872" y="0"/>
                </a:cubicBezTo>
                <a:cubicBezTo>
                  <a:pt x="8357181" y="-56109"/>
                  <a:pt x="8520912" y="38902"/>
                  <a:pt x="8825494" y="0"/>
                </a:cubicBezTo>
                <a:cubicBezTo>
                  <a:pt x="9653528" y="56890"/>
                  <a:pt x="10237303" y="588479"/>
                  <a:pt x="10338523" y="1513029"/>
                </a:cubicBezTo>
                <a:cubicBezTo>
                  <a:pt x="10392347" y="1654500"/>
                  <a:pt x="10281973" y="1843653"/>
                  <a:pt x="10338523" y="2013900"/>
                </a:cubicBezTo>
                <a:cubicBezTo>
                  <a:pt x="10395073" y="2184147"/>
                  <a:pt x="10333069" y="2368871"/>
                  <a:pt x="10338523" y="2529796"/>
                </a:cubicBezTo>
                <a:cubicBezTo>
                  <a:pt x="10343977" y="2690721"/>
                  <a:pt x="10329043" y="2829094"/>
                  <a:pt x="10338523" y="3015641"/>
                </a:cubicBezTo>
                <a:cubicBezTo>
                  <a:pt x="10352833" y="3949901"/>
                  <a:pt x="9702464" y="4559452"/>
                  <a:pt x="8825494" y="4528670"/>
                </a:cubicBezTo>
                <a:cubicBezTo>
                  <a:pt x="8667771" y="4603989"/>
                  <a:pt x="8377152" y="4498527"/>
                  <a:pt x="8116747" y="4528670"/>
                </a:cubicBezTo>
                <a:cubicBezTo>
                  <a:pt x="7856342" y="4558813"/>
                  <a:pt x="7643045" y="4498442"/>
                  <a:pt x="7481125" y="4528670"/>
                </a:cubicBezTo>
                <a:cubicBezTo>
                  <a:pt x="7319205" y="4558898"/>
                  <a:pt x="7183035" y="4500118"/>
                  <a:pt x="6918628" y="4528670"/>
                </a:cubicBezTo>
                <a:cubicBezTo>
                  <a:pt x="6654221" y="4557222"/>
                  <a:pt x="6736348" y="4500306"/>
                  <a:pt x="6575505" y="4528670"/>
                </a:cubicBezTo>
                <a:cubicBezTo>
                  <a:pt x="6414662" y="4557034"/>
                  <a:pt x="6334111" y="4479873"/>
                  <a:pt x="6159257" y="4528670"/>
                </a:cubicBezTo>
                <a:cubicBezTo>
                  <a:pt x="5984403" y="4577467"/>
                  <a:pt x="5834503" y="4508311"/>
                  <a:pt x="5523635" y="4528670"/>
                </a:cubicBezTo>
                <a:cubicBezTo>
                  <a:pt x="5212767" y="4549029"/>
                  <a:pt x="5187476" y="4501991"/>
                  <a:pt x="4961137" y="4528670"/>
                </a:cubicBezTo>
                <a:cubicBezTo>
                  <a:pt x="4734798" y="4555349"/>
                  <a:pt x="4702435" y="4496042"/>
                  <a:pt x="4544889" y="4528670"/>
                </a:cubicBezTo>
                <a:cubicBezTo>
                  <a:pt x="4387343" y="4561298"/>
                  <a:pt x="4350821" y="4516339"/>
                  <a:pt x="4201766" y="4528670"/>
                </a:cubicBezTo>
                <a:cubicBezTo>
                  <a:pt x="4052711" y="4541001"/>
                  <a:pt x="3890467" y="4500150"/>
                  <a:pt x="3785518" y="4528670"/>
                </a:cubicBezTo>
                <a:cubicBezTo>
                  <a:pt x="3680569" y="4557190"/>
                  <a:pt x="3240902" y="4481807"/>
                  <a:pt x="3076772" y="4528670"/>
                </a:cubicBezTo>
                <a:cubicBezTo>
                  <a:pt x="2912642" y="4575533"/>
                  <a:pt x="2663625" y="4505057"/>
                  <a:pt x="2441150" y="4528670"/>
                </a:cubicBezTo>
                <a:cubicBezTo>
                  <a:pt x="2218675" y="4552283"/>
                  <a:pt x="1770625" y="4466570"/>
                  <a:pt x="1513029" y="4528670"/>
                </a:cubicBezTo>
                <a:cubicBezTo>
                  <a:pt x="823001" y="4483325"/>
                  <a:pt x="91070" y="3799046"/>
                  <a:pt x="0" y="3015641"/>
                </a:cubicBezTo>
                <a:cubicBezTo>
                  <a:pt x="-44907" y="2843107"/>
                  <a:pt x="8030" y="2619533"/>
                  <a:pt x="0" y="2484718"/>
                </a:cubicBezTo>
                <a:cubicBezTo>
                  <a:pt x="-8030" y="2349903"/>
                  <a:pt x="2200" y="2244362"/>
                  <a:pt x="0" y="2028926"/>
                </a:cubicBezTo>
                <a:cubicBezTo>
                  <a:pt x="-2200" y="1813490"/>
                  <a:pt x="5308" y="1695352"/>
                  <a:pt x="0" y="1513029"/>
                </a:cubicBezTo>
                <a:close/>
              </a:path>
              <a:path w="10338523" h="4528670" stroke="0" extrusionOk="0">
                <a:moveTo>
                  <a:pt x="0" y="1513029"/>
                </a:moveTo>
                <a:cubicBezTo>
                  <a:pt x="90974" y="630650"/>
                  <a:pt x="626905" y="-47739"/>
                  <a:pt x="1513029" y="0"/>
                </a:cubicBezTo>
                <a:cubicBezTo>
                  <a:pt x="1652980" y="-6691"/>
                  <a:pt x="1779861" y="27966"/>
                  <a:pt x="1856152" y="0"/>
                </a:cubicBezTo>
                <a:cubicBezTo>
                  <a:pt x="1932443" y="-27966"/>
                  <a:pt x="2285642" y="53718"/>
                  <a:pt x="2418650" y="0"/>
                </a:cubicBezTo>
                <a:cubicBezTo>
                  <a:pt x="2551658" y="-53718"/>
                  <a:pt x="2863310" y="5523"/>
                  <a:pt x="2981147" y="0"/>
                </a:cubicBezTo>
                <a:cubicBezTo>
                  <a:pt x="3098984" y="-5523"/>
                  <a:pt x="3356178" y="17274"/>
                  <a:pt x="3543644" y="0"/>
                </a:cubicBezTo>
                <a:cubicBezTo>
                  <a:pt x="3731110" y="-17274"/>
                  <a:pt x="3766502" y="16146"/>
                  <a:pt x="3959892" y="0"/>
                </a:cubicBezTo>
                <a:cubicBezTo>
                  <a:pt x="4153282" y="-16146"/>
                  <a:pt x="4246944" y="40565"/>
                  <a:pt x="4449265" y="0"/>
                </a:cubicBezTo>
                <a:cubicBezTo>
                  <a:pt x="4651586" y="-40565"/>
                  <a:pt x="4856411" y="64728"/>
                  <a:pt x="5011762" y="0"/>
                </a:cubicBezTo>
                <a:cubicBezTo>
                  <a:pt x="5167113" y="-64728"/>
                  <a:pt x="5391683" y="43091"/>
                  <a:pt x="5574260" y="0"/>
                </a:cubicBezTo>
                <a:cubicBezTo>
                  <a:pt x="5756837" y="-43091"/>
                  <a:pt x="5987899" y="57265"/>
                  <a:pt x="6136757" y="0"/>
                </a:cubicBezTo>
                <a:cubicBezTo>
                  <a:pt x="6285615" y="-57265"/>
                  <a:pt x="6347663" y="9824"/>
                  <a:pt x="6553005" y="0"/>
                </a:cubicBezTo>
                <a:cubicBezTo>
                  <a:pt x="6758347" y="-9824"/>
                  <a:pt x="6931814" y="38506"/>
                  <a:pt x="7261751" y="0"/>
                </a:cubicBezTo>
                <a:cubicBezTo>
                  <a:pt x="7591688" y="-38506"/>
                  <a:pt x="7669245" y="14915"/>
                  <a:pt x="7824249" y="0"/>
                </a:cubicBezTo>
                <a:cubicBezTo>
                  <a:pt x="7979253" y="-14915"/>
                  <a:pt x="8579546" y="43867"/>
                  <a:pt x="8825494" y="0"/>
                </a:cubicBezTo>
                <a:cubicBezTo>
                  <a:pt x="9560964" y="-121403"/>
                  <a:pt x="10467450" y="649022"/>
                  <a:pt x="10338523" y="1513029"/>
                </a:cubicBezTo>
                <a:cubicBezTo>
                  <a:pt x="10346219" y="1617538"/>
                  <a:pt x="10282741" y="1889757"/>
                  <a:pt x="10338523" y="2028926"/>
                </a:cubicBezTo>
                <a:cubicBezTo>
                  <a:pt x="10394305" y="2168095"/>
                  <a:pt x="10285102" y="2329911"/>
                  <a:pt x="10338523" y="2544823"/>
                </a:cubicBezTo>
                <a:cubicBezTo>
                  <a:pt x="10391944" y="2759735"/>
                  <a:pt x="10300242" y="2811173"/>
                  <a:pt x="10338523" y="3015641"/>
                </a:cubicBezTo>
                <a:cubicBezTo>
                  <a:pt x="10096113" y="3840579"/>
                  <a:pt x="9823786" y="4568339"/>
                  <a:pt x="8825494" y="4528670"/>
                </a:cubicBezTo>
                <a:cubicBezTo>
                  <a:pt x="8586710" y="4585627"/>
                  <a:pt x="8506220" y="4515823"/>
                  <a:pt x="8336121" y="4528670"/>
                </a:cubicBezTo>
                <a:cubicBezTo>
                  <a:pt x="8166022" y="4541517"/>
                  <a:pt x="8031068" y="4500469"/>
                  <a:pt x="7846749" y="4528670"/>
                </a:cubicBezTo>
                <a:cubicBezTo>
                  <a:pt x="7662430" y="4556871"/>
                  <a:pt x="7549998" y="4504064"/>
                  <a:pt x="7430501" y="4528670"/>
                </a:cubicBezTo>
                <a:cubicBezTo>
                  <a:pt x="7311004" y="4553276"/>
                  <a:pt x="7106815" y="4500451"/>
                  <a:pt x="7014253" y="4528670"/>
                </a:cubicBezTo>
                <a:cubicBezTo>
                  <a:pt x="6921691" y="4556889"/>
                  <a:pt x="6809384" y="4522995"/>
                  <a:pt x="6671129" y="4528670"/>
                </a:cubicBezTo>
                <a:cubicBezTo>
                  <a:pt x="6532874" y="4534345"/>
                  <a:pt x="6432125" y="4492925"/>
                  <a:pt x="6328006" y="4528670"/>
                </a:cubicBezTo>
                <a:cubicBezTo>
                  <a:pt x="6223887" y="4564415"/>
                  <a:pt x="5915712" y="4468744"/>
                  <a:pt x="5692384" y="4528670"/>
                </a:cubicBezTo>
                <a:cubicBezTo>
                  <a:pt x="5469056" y="4588596"/>
                  <a:pt x="5363293" y="4502876"/>
                  <a:pt x="5203011" y="4528670"/>
                </a:cubicBezTo>
                <a:cubicBezTo>
                  <a:pt x="5042729" y="4554464"/>
                  <a:pt x="4966872" y="4490683"/>
                  <a:pt x="4786763" y="4528670"/>
                </a:cubicBezTo>
                <a:cubicBezTo>
                  <a:pt x="4606654" y="4566657"/>
                  <a:pt x="4362963" y="4508481"/>
                  <a:pt x="4151141" y="4528670"/>
                </a:cubicBezTo>
                <a:cubicBezTo>
                  <a:pt x="3939319" y="4548859"/>
                  <a:pt x="3897449" y="4522149"/>
                  <a:pt x="3808018" y="4528670"/>
                </a:cubicBezTo>
                <a:cubicBezTo>
                  <a:pt x="3718587" y="4535191"/>
                  <a:pt x="3467511" y="4460713"/>
                  <a:pt x="3172396" y="4528670"/>
                </a:cubicBezTo>
                <a:cubicBezTo>
                  <a:pt x="2877281" y="4596627"/>
                  <a:pt x="2978352" y="4505407"/>
                  <a:pt x="2829273" y="4528670"/>
                </a:cubicBezTo>
                <a:cubicBezTo>
                  <a:pt x="2680194" y="4551933"/>
                  <a:pt x="2524928" y="4526004"/>
                  <a:pt x="2339900" y="4528670"/>
                </a:cubicBezTo>
                <a:cubicBezTo>
                  <a:pt x="2154872" y="4531336"/>
                  <a:pt x="1837090" y="4430525"/>
                  <a:pt x="1513029" y="4528670"/>
                </a:cubicBezTo>
                <a:cubicBezTo>
                  <a:pt x="793256" y="4527615"/>
                  <a:pt x="-43990" y="4032131"/>
                  <a:pt x="0" y="3015641"/>
                </a:cubicBezTo>
                <a:cubicBezTo>
                  <a:pt x="-3024" y="2885831"/>
                  <a:pt x="52320" y="2755514"/>
                  <a:pt x="0" y="2514770"/>
                </a:cubicBezTo>
                <a:cubicBezTo>
                  <a:pt x="-52320" y="2274026"/>
                  <a:pt x="40580" y="2136169"/>
                  <a:pt x="0" y="2013900"/>
                </a:cubicBezTo>
                <a:cubicBezTo>
                  <a:pt x="-40580" y="1891631"/>
                  <a:pt x="58855" y="1751194"/>
                  <a:pt x="0" y="151302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15C6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1480">
              <a:defRPr/>
            </a:pPr>
            <a:endParaRPr lang="en-US" sz="162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3" name="图片 20">
            <a:extLst>
              <a:ext uri="{FF2B5EF4-FFF2-40B4-BE49-F238E27FC236}">
                <a16:creationId xmlns:a16="http://schemas.microsoft.com/office/drawing/2014/main" id="{01A5A6BF-0022-4F8E-B884-8B069DC31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54202" r="70628" b="38635"/>
          <a:stretch>
            <a:fillRect/>
          </a:stretch>
        </p:blipFill>
        <p:spPr bwMode="auto">
          <a:xfrm>
            <a:off x="9923146" y="-108585"/>
            <a:ext cx="2394584" cy="126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CDF07B56-AE49-4FED-B057-CAF3A4E2D371}"/>
              </a:ext>
            </a:extLst>
          </p:cNvPr>
          <p:cNvSpPr txBox="1"/>
          <p:nvPr/>
        </p:nvSpPr>
        <p:spPr>
          <a:xfrm>
            <a:off x="1560945" y="1376218"/>
            <a:ext cx="1671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05FA289-3D36-4FEF-8A8A-1D74B6B23763}"/>
              </a:ext>
            </a:extLst>
          </p:cNvPr>
          <p:cNvSpPr/>
          <p:nvPr/>
        </p:nvSpPr>
        <p:spPr>
          <a:xfrm>
            <a:off x="2087417" y="1376218"/>
            <a:ext cx="2415685" cy="43410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74 : 3 = 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294DF46-A625-4FF6-96B7-E4F4D9989562}"/>
              </a:ext>
            </a:extLst>
          </p:cNvPr>
          <p:cNvSpPr/>
          <p:nvPr/>
        </p:nvSpPr>
        <p:spPr>
          <a:xfrm>
            <a:off x="4049767" y="2315535"/>
            <a:ext cx="6327152" cy="2644389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3C2F264-A686-4E03-862F-D7E4CE5E16FD}"/>
              </a:ext>
            </a:extLst>
          </p:cNvPr>
          <p:cNvCxnSpPr/>
          <p:nvPr/>
        </p:nvCxnSpPr>
        <p:spPr>
          <a:xfrm>
            <a:off x="2448903" y="3327238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8" name="TextBox 43">
            <a:extLst>
              <a:ext uri="{FF2B5EF4-FFF2-40B4-BE49-F238E27FC236}">
                <a16:creationId xmlns:a16="http://schemas.microsoft.com/office/drawing/2014/main" id="{CE0B50F0-35AE-47E3-8361-342AA271E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54" y="2388136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TextBox 49">
            <a:extLst>
              <a:ext uri="{FF2B5EF4-FFF2-40B4-BE49-F238E27FC236}">
                <a16:creationId xmlns:a16="http://schemas.microsoft.com/office/drawing/2014/main" id="{94854F86-FC0C-43E8-B2E2-7F2F716F6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4192" y="2371671"/>
            <a:ext cx="64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</a:p>
        </p:txBody>
      </p:sp>
      <p:grpSp>
        <p:nvGrpSpPr>
          <p:cNvPr id="40" name="Group 66">
            <a:extLst>
              <a:ext uri="{FF2B5EF4-FFF2-40B4-BE49-F238E27FC236}">
                <a16:creationId xmlns:a16="http://schemas.microsoft.com/office/drawing/2014/main" id="{2BF4E85C-3F3C-4321-93E5-9EDFD3DE72A4}"/>
              </a:ext>
            </a:extLst>
          </p:cNvPr>
          <p:cNvGrpSpPr>
            <a:grpSpLocks/>
          </p:cNvGrpSpPr>
          <p:nvPr/>
        </p:nvGrpSpPr>
        <p:grpSpPr bwMode="auto">
          <a:xfrm>
            <a:off x="3234933" y="2437787"/>
            <a:ext cx="712788" cy="1431301"/>
            <a:chOff x="2299" y="1252"/>
            <a:chExt cx="449" cy="656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DD9315F-C98F-4823-818C-16D18EF79916}"/>
                </a:ext>
              </a:extLst>
            </p:cNvPr>
            <p:cNvCxnSpPr/>
            <p:nvPr/>
          </p:nvCxnSpPr>
          <p:spPr>
            <a:xfrm>
              <a:off x="2299" y="1537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FB56871-C8B2-455F-BCEA-460B32D7C953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43" name="TextBox 36">
            <a:extLst>
              <a:ext uri="{FF2B5EF4-FFF2-40B4-BE49-F238E27FC236}">
                <a16:creationId xmlns:a16="http://schemas.microsoft.com/office/drawing/2014/main" id="{9A316DB8-06BC-4498-9673-80391726C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278" y="3174174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4" name="TextBox 38">
            <a:extLst>
              <a:ext uri="{FF2B5EF4-FFF2-40B4-BE49-F238E27FC236}">
                <a16:creationId xmlns:a16="http://schemas.microsoft.com/office/drawing/2014/main" id="{758B7BAF-0F89-4F4B-832B-C88D5F10B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666" y="3247846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5" name="TextBox 39">
            <a:extLst>
              <a:ext uri="{FF2B5EF4-FFF2-40B4-BE49-F238E27FC236}">
                <a16:creationId xmlns:a16="http://schemas.microsoft.com/office/drawing/2014/main" id="{62B2B308-96B4-44D3-AF85-AECF45B01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185" y="2865308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3B49219-3020-486E-90F5-1DD15D979AE0}"/>
              </a:ext>
            </a:extLst>
          </p:cNvPr>
          <p:cNvSpPr txBox="1"/>
          <p:nvPr/>
        </p:nvSpPr>
        <p:spPr>
          <a:xfrm>
            <a:off x="4119132" y="2437787"/>
            <a:ext cx="607541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 chia 3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6; 7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B1C9560-ABEA-4BB9-8744-773ADA31D42E}"/>
              </a:ext>
            </a:extLst>
          </p:cNvPr>
          <p:cNvSpPr txBox="1"/>
          <p:nvPr/>
        </p:nvSpPr>
        <p:spPr>
          <a:xfrm>
            <a:off x="4117865" y="3301409"/>
            <a:ext cx="598397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14; 14 chia 3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4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12; 14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</p:txBody>
      </p:sp>
      <p:sp>
        <p:nvSpPr>
          <p:cNvPr id="48" name="TextBox 36">
            <a:extLst>
              <a:ext uri="{FF2B5EF4-FFF2-40B4-BE49-F238E27FC236}">
                <a16:creationId xmlns:a16="http://schemas.microsoft.com/office/drawing/2014/main" id="{10B7EE8D-1E22-4DE4-966A-E69D2A80D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778" y="3178011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9" name="TextBox 38">
            <a:extLst>
              <a:ext uri="{FF2B5EF4-FFF2-40B4-BE49-F238E27FC236}">
                <a16:creationId xmlns:a16="http://schemas.microsoft.com/office/drawing/2014/main" id="{5EE5DC30-7ECD-4275-BF13-29916D5E0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920" y="3236644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0" name="TextBox 38">
            <a:extLst>
              <a:ext uri="{FF2B5EF4-FFF2-40B4-BE49-F238E27FC236}">
                <a16:creationId xmlns:a16="http://schemas.microsoft.com/office/drawing/2014/main" id="{3983B73E-DC2E-42EF-9F72-1EDF12411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5497" y="3576478"/>
            <a:ext cx="5898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7DC98ED-4F0A-4820-AB19-0C40A2F519C4}"/>
              </a:ext>
            </a:extLst>
          </p:cNvPr>
          <p:cNvCxnSpPr/>
          <p:nvPr/>
        </p:nvCxnSpPr>
        <p:spPr>
          <a:xfrm>
            <a:off x="2477710" y="4074709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52" name="TextBox 38">
            <a:extLst>
              <a:ext uri="{FF2B5EF4-FFF2-40B4-BE49-F238E27FC236}">
                <a16:creationId xmlns:a16="http://schemas.microsoft.com/office/drawing/2014/main" id="{145037C0-C7BD-4435-A57A-01F39A38F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997" y="3987506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FAB6F10-CBA5-4980-88D9-7236D56AB1B7}"/>
              </a:ext>
            </a:extLst>
          </p:cNvPr>
          <p:cNvSpPr/>
          <p:nvPr/>
        </p:nvSpPr>
        <p:spPr>
          <a:xfrm>
            <a:off x="5122560" y="4240728"/>
            <a:ext cx="3615040" cy="518541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74 : 3 = 24 (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46122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6" grpId="0" animBg="1"/>
      <p:bldP spid="38" grpId="0"/>
      <p:bldP spid="39" grpId="0"/>
      <p:bldP spid="43" grpId="0"/>
      <p:bldP spid="44" grpId="0"/>
      <p:bldP spid="45" grpId="0"/>
      <p:bldP spid="46" grpId="0" uiExpand="1" build="p"/>
      <p:bldP spid="47" grpId="0" uiExpand="1" build="p"/>
      <p:bldP spid="48" grpId="0"/>
      <p:bldP spid="49" grpId="0" uiExpand="1"/>
      <p:bldP spid="50" grpId="0"/>
      <p:bldP spid="52" grpId="0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6">
            <a:extLst>
              <a:ext uri="{FF2B5EF4-FFF2-40B4-BE49-F238E27FC236}">
                <a16:creationId xmlns:a16="http://schemas.microsoft.com/office/drawing/2014/main" id="{C23A1DD6-29A3-4003-B1A3-764BBF8C7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945E51-3E1F-404A-A61D-93CEA6AEB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077" y="2445410"/>
            <a:ext cx="7260965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0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zvcscrkq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420</Words>
  <Application>Microsoft Office PowerPoint</Application>
  <PresentationFormat>Widescreen</PresentationFormat>
  <Paragraphs>143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35" baseType="lpstr">
      <vt:lpstr>微软雅黑</vt:lpstr>
      <vt:lpstr>Arial</vt:lpstr>
      <vt:lpstr>Calibri</vt:lpstr>
      <vt:lpstr>Calibri Light</vt:lpstr>
      <vt:lpstr>Cambria</vt:lpstr>
      <vt:lpstr>等线</vt:lpstr>
      <vt:lpstr>等线 Light</vt:lpstr>
      <vt:lpstr>inpin heiti</vt:lpstr>
      <vt:lpstr>Nunito black</vt:lpstr>
      <vt:lpstr>SVN-Beauford</vt:lpstr>
      <vt:lpstr>Times New Roman</vt:lpstr>
      <vt:lpstr>UTM Showcard</vt:lpstr>
      <vt:lpstr>Custom Design</vt:lpstr>
      <vt:lpstr>1_Custom Design</vt:lpstr>
      <vt:lpstr>2_Custom Design</vt:lpstr>
      <vt:lpstr>3_Custom Design</vt:lpstr>
      <vt:lpstr>4_Custom Design</vt:lpstr>
      <vt:lpstr>www.freeppt7.com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</cp:lastModifiedBy>
  <cp:revision>35</cp:revision>
  <dcterms:created xsi:type="dcterms:W3CDTF">2022-08-16T10:11:07Z</dcterms:created>
  <dcterms:modified xsi:type="dcterms:W3CDTF">2024-11-13T01:33:27Z</dcterms:modified>
</cp:coreProperties>
</file>