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5"/>
  </p:notesMasterIdLst>
  <p:sldIdLst>
    <p:sldId id="304" r:id="rId4"/>
    <p:sldId id="270" r:id="rId5"/>
    <p:sldId id="263" r:id="rId6"/>
    <p:sldId id="280" r:id="rId7"/>
    <p:sldId id="290" r:id="rId8"/>
    <p:sldId id="291" r:id="rId9"/>
    <p:sldId id="305" r:id="rId10"/>
    <p:sldId id="294" r:id="rId11"/>
    <p:sldId id="326" r:id="rId12"/>
    <p:sldId id="327" r:id="rId13"/>
    <p:sldId id="328" r:id="rId14"/>
    <p:sldId id="329" r:id="rId15"/>
    <p:sldId id="272" r:id="rId16"/>
    <p:sldId id="330" r:id="rId17"/>
    <p:sldId id="281" r:id="rId18"/>
    <p:sldId id="282" r:id="rId19"/>
    <p:sldId id="283" r:id="rId20"/>
    <p:sldId id="284" r:id="rId21"/>
    <p:sldId id="286" r:id="rId22"/>
    <p:sldId id="332" r:id="rId23"/>
    <p:sldId id="33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33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1162EB-1883-493C-89F6-93C761146E3E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D3F662-108A-4AF6-A30A-C58DAF05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60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F662-108A-4AF6-A30A-C58DAF0588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768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F662-108A-4AF6-A30A-C58DAF0588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436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866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F662-108A-4AF6-A30A-C58DAF0588C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218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F662-108A-4AF6-A30A-C58DAF0588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63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F662-108A-4AF6-A30A-C58DAF0588C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627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F662-108A-4AF6-A30A-C58DAF0588C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361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2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EDEF9-61E5-4562-B53E-7B3915384A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B47986-0E55-41D7-A799-7DB374CB85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F65E2-38FF-4686-8B73-19B767A30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15F11-80CA-44E9-8AA1-A2648DE78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DB34E-4BD6-458C-B557-DC99742E0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47137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5CAF7-444D-416A-8BBD-5DFC8D458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8C2287-9252-4D48-BB6F-7613AA4B2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F2899-4F8D-486E-863F-ABE4FE4BB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4684E-1D02-4C7E-9939-E092E36CA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80325-C54E-44EF-9169-E9007126A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234998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20E08D-BD65-4508-AC8B-F706EDBCA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EE5B11-BF60-479F-84B5-1D343EBFF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CC001-0DBD-48D4-B5EB-169E0EE02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79634-33F8-41FD-83C8-F7AEEDB1E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5C235-E5F5-4B6A-A013-26A5A60B5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462049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28446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35519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966726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12957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24904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132573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24859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22203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CF39A-C28A-4FC7-9149-3A3A61938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D636C-16A5-4C9E-8D53-83B84FC14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A8752D-0C35-430E-B385-18357C06F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A9A3A-216D-4C48-87D4-206265A88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97A60-0975-443C-9BAC-23F4839AA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3941B3E-56BD-4E15-A7C5-D4C3A838DF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956" y="215348"/>
            <a:ext cx="1121995" cy="112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33843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22778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74757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61685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236680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8578345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349059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02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、什么是健康？</a:t>
            </a:r>
          </a:p>
        </p:txBody>
      </p:sp>
    </p:spTree>
    <p:extLst>
      <p:ext uri="{BB962C8B-B14F-4D97-AF65-F5344CB8AC3E}">
        <p14:creationId xmlns:p14="http://schemas.microsoft.com/office/powerpoint/2010/main" val="13975173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55638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38373340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486433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766255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463EA-BDA6-4422-8CE0-BDDCD5E00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1448E6-D47A-4B7C-A2C7-EAB0DEF6E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F3135-B3CC-4BA9-B577-1806DFB4A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621FE-5E05-40F2-A413-6A5F8E822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C41D7-6A45-4126-923A-59C7E54DF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328498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83A9A-9061-4E5A-9B6A-761924A6E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B9E7E-6006-4832-80CC-99F5B8F00A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1DC62C-4740-4FBB-B31E-8140BEEB5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C26847-DCFB-4241-B838-97816125E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FBE7F-D268-4440-ABD2-A0DBAB0C0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91909D-C743-4514-97A6-94917A138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61999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9D924-53D4-467E-8FBC-3BF46617C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A83CD-1E09-4B80-93EE-F84B54CD6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4C7E28-DAEA-4FC1-999D-0BC3E7B26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5684BC-F348-4CA5-BB42-AC90CE4332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7C6EF8-A6B7-44B6-B572-B85A5B77F3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E3BD93-8093-40AD-988C-7F0E0C855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04296E-DC56-40EB-A2CE-7E964A4A6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40A3DC-D75B-47EF-8BE2-C7A29D31B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56639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886F6-02FB-4921-ABB4-B83963A01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DA5A68-8656-4875-88D6-F5852E258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CA76C5-7679-4C50-B7DF-389E9AB36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982DB4-F57E-4EEF-A0BE-DDC24F0A9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20436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135A85-5E7D-46B1-AEDE-FAC87047B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4DAE4F-7804-4189-87E0-2D11FD2A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61CC1E-38BB-4441-8239-97394D5CC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842236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B86EC-35ED-4CC4-9B54-28DEDEC7E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3DD66-BEE3-4A13-8EE0-00C06E12A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32C61B-F548-4172-AE2B-5042F217B5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27C516-A18B-402D-8094-CCCB790D8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8B640A-3391-482C-9FED-6DEDA5494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D4F60-C26C-4296-B831-A3993016B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23774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CB3B8-A772-4757-B57A-229F663BA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2E7021-7DDF-4E2C-9DF0-181A689AA7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5371CD-9059-4C60-B845-50EEA2E18E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C75DB6-DB9D-44A2-9DD4-2BCFD55ED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701344-928D-489C-BD71-37311DEE0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04C40A-F533-4EC2-9165-4603A1B3A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65456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B3395B-9E15-4C77-88CE-0BD2EFE07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4B2647-AD90-4BC9-83DE-3A6E1B8FD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214CA-AAF9-43B7-BB3E-49C0FBF2FB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365A1-1584-4A90-A922-A92A228CCDB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BA2AB-F174-4139-AEF3-8FE3CC8CC5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F729B-DF12-41B9-940D-E5B5658DAA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572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53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02C783F-0757-4DDA-8864-06983312492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8374" y="165652"/>
            <a:ext cx="1261143" cy="12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0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1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42.pn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17" Type="http://schemas.openxmlformats.org/officeDocument/2006/relationships/image" Target="../media/image38.png"/><Relationship Id="rId2" Type="http://schemas.openxmlformats.org/officeDocument/2006/relationships/audio" Target="../media/media1.wav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microsoft.com/office/2007/relationships/media" Target="../media/media1.wav"/><Relationship Id="rId6" Type="http://schemas.openxmlformats.org/officeDocument/2006/relationships/image" Target="../media/image30.png"/><Relationship Id="rId11" Type="http://schemas.openxmlformats.org/officeDocument/2006/relationships/slide" Target="slide17.xml"/><Relationship Id="rId5" Type="http://schemas.openxmlformats.org/officeDocument/2006/relationships/image" Target="../media/image29.png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19" Type="http://schemas.openxmlformats.org/officeDocument/2006/relationships/image" Target="../media/image40.png"/><Relationship Id="rId4" Type="http://schemas.openxmlformats.org/officeDocument/2006/relationships/notesSlide" Target="../notesSlides/notesSlide7.xml"/><Relationship Id="rId9" Type="http://schemas.openxmlformats.org/officeDocument/2006/relationships/slide" Target="slide18.xml"/><Relationship Id="rId14" Type="http://schemas.openxmlformats.org/officeDocument/2006/relationships/slide" Target="slide2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52.png"/><Relationship Id="rId3" Type="http://schemas.openxmlformats.org/officeDocument/2006/relationships/image" Target="../media/image30.png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11" Type="http://schemas.openxmlformats.org/officeDocument/2006/relationships/slide" Target="slide20.xml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image" Target="../media/image31.pn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0" Type="http://schemas.openxmlformats.org/officeDocument/2006/relationships/image" Target="../media/image55.png"/><Relationship Id="rId4" Type="http://schemas.openxmlformats.org/officeDocument/2006/relationships/audio" Target="../media/audio3.wav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audio" Target="../media/audio3.wav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30.png"/><Relationship Id="rId10" Type="http://schemas.openxmlformats.org/officeDocument/2006/relationships/image" Target="../media/image11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52.png"/><Relationship Id="rId3" Type="http://schemas.openxmlformats.org/officeDocument/2006/relationships/image" Target="../media/image30.png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11" Type="http://schemas.openxmlformats.org/officeDocument/2006/relationships/slide" Target="slide20.xml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image" Target="../media/image31.png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/>
          <p:nvPr/>
        </p:nvSpPr>
        <p:spPr>
          <a:xfrm>
            <a:off x="3146027" y="805802"/>
            <a:ext cx="5272931" cy="202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2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27</a:t>
            </a:r>
          </a:p>
          <a:p>
            <a:pPr marL="0" marR="0" lvl="0" indent="0" algn="ctr" defTabSz="609630" rtl="0" eaLnBrk="1" fontAlgn="auto" latinLnBrk="0" hangingPunct="1">
              <a:lnSpc>
                <a:spcPts val="532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Giảm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đi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2)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71108" y="318421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b="1" i="1">
                <a:solidFill>
                  <a:srgbClr val="FF0066"/>
                </a:solidFill>
                <a:latin typeface="Times New Roman" pitchFamily="18" charset="0"/>
              </a:rPr>
              <a:t>Giáo viên Thân Thị Hằng:</a:t>
            </a:r>
          </a:p>
          <a:p>
            <a:r>
              <a:rPr lang="en-US" altLang="en-US" b="1" i="1">
                <a:solidFill>
                  <a:srgbClr val="FF0066"/>
                </a:solidFill>
                <a:latin typeface="Times New Roman" pitchFamily="18" charset="0"/>
              </a:rPr>
              <a:t>Lớp:  3C</a:t>
            </a:r>
            <a:endParaRPr lang="en-US" altLang="en-US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9552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B471A6E-3C35-471B-9A2C-0A61B9DBA66B}"/>
              </a:ext>
            </a:extLst>
          </p:cNvPr>
          <p:cNvGrpSpPr/>
          <p:nvPr/>
        </p:nvGrpSpPr>
        <p:grpSpPr>
          <a:xfrm>
            <a:off x="631728" y="503692"/>
            <a:ext cx="619044" cy="584775"/>
            <a:chOff x="621568" y="794220"/>
            <a:chExt cx="619044" cy="5847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23CE98F-530E-4B07-82D3-715A22A14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5CC3D30-51A2-4CD4-8935-34AA9D46D1AF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63849E6-ADB1-414F-A5FD-C7B6BBDD3BCB}"/>
              </a:ext>
            </a:extLst>
          </p:cNvPr>
          <p:cNvSpPr txBox="1"/>
          <p:nvPr/>
        </p:nvSpPr>
        <p:spPr>
          <a:xfrm>
            <a:off x="1164152" y="472913"/>
            <a:ext cx="102556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Rô-bốt có 30 đồng vàng. Khi đi qua mỗi ngã rẽ (như hình vẽ), số đồng vàng của Rô-bốt sẽ thay đổi theo phép tính ghi ở con đường Rô-bốt sẽ đi qua. Tìm đường đi để Rô-bốt có 40 đồng vàng.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6F555D-0257-43A3-B1C6-A3D9CB83D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847" y="2687991"/>
            <a:ext cx="9758297" cy="3438525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BC1DF11-2EE0-4971-9123-B9BE293C1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71" y="3356994"/>
            <a:ext cx="1350163" cy="176467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C042B19-9E67-4EE1-874F-06BB9D3E80E9}"/>
              </a:ext>
            </a:extLst>
          </p:cNvPr>
          <p:cNvSpPr/>
          <p:nvPr/>
        </p:nvSpPr>
        <p:spPr>
          <a:xfrm rot="20421160">
            <a:off x="4942222" y="2665944"/>
            <a:ext cx="811212" cy="571303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21D5921-5366-470B-9642-CB2DE6184D89}"/>
              </a:ext>
            </a:extLst>
          </p:cNvPr>
          <p:cNvSpPr/>
          <p:nvPr/>
        </p:nvSpPr>
        <p:spPr>
          <a:xfrm rot="798150">
            <a:off x="7880867" y="2688115"/>
            <a:ext cx="1235275" cy="571303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240</a:t>
            </a:r>
          </a:p>
        </p:txBody>
      </p:sp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57F2224-1B33-4E75-ADBA-7B39E567A0E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637" y="2895242"/>
            <a:ext cx="604520" cy="60452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EFBC13D-93C2-4219-879B-0A2F540907B3}"/>
              </a:ext>
            </a:extLst>
          </p:cNvPr>
          <p:cNvSpPr/>
          <p:nvPr/>
        </p:nvSpPr>
        <p:spPr>
          <a:xfrm rot="20421160">
            <a:off x="5886390" y="4291544"/>
            <a:ext cx="811212" cy="571303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8872F09-5FDF-4285-B8EA-CC349F28BDCD}"/>
              </a:ext>
            </a:extLst>
          </p:cNvPr>
          <p:cNvSpPr/>
          <p:nvPr/>
        </p:nvSpPr>
        <p:spPr>
          <a:xfrm rot="1080236">
            <a:off x="7532310" y="3663744"/>
            <a:ext cx="811212" cy="571303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1B1B80FB-0E3D-437F-8E1C-AC0E65A5708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799" y="3356994"/>
            <a:ext cx="937852" cy="794061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4025E4C-752A-4FD1-B9F4-08C82189EBB5}"/>
              </a:ext>
            </a:extLst>
          </p:cNvPr>
          <p:cNvSpPr/>
          <p:nvPr/>
        </p:nvSpPr>
        <p:spPr>
          <a:xfrm rot="1734605">
            <a:off x="4962544" y="5268902"/>
            <a:ext cx="811212" cy="571303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852BC6F-C789-4DBC-8B37-3F83621EA01F}"/>
              </a:ext>
            </a:extLst>
          </p:cNvPr>
          <p:cNvSpPr/>
          <p:nvPr/>
        </p:nvSpPr>
        <p:spPr>
          <a:xfrm rot="19720970">
            <a:off x="8673737" y="4814045"/>
            <a:ext cx="811212" cy="571303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pic>
        <p:nvPicPr>
          <p:cNvPr id="20" name="Picture 19" descr="Shape&#10;&#10;Description automatically generated with medium confidence">
            <a:extLst>
              <a:ext uri="{FF2B5EF4-FFF2-40B4-BE49-F238E27FC236}">
                <a16:creationId xmlns:a16="http://schemas.microsoft.com/office/drawing/2014/main" id="{180F970B-D3A9-4E8D-9CB3-7C110A0EC49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131" y="4232005"/>
            <a:ext cx="604520" cy="60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076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57 0.01435 L 0.02357 0.01435 C 0.03919 0.00486 0.04089 0.0037 0.05912 -0.00533 C 0.06185 -0.00649 0.06472 -0.00741 0.06745 -0.00857 C 0.0793 -0.0213 0.0668 -0.0095 0.09479 -0.01667 C 0.09805 -0.01737 0.10078 -0.02084 0.10404 -0.02153 C 0.10977 -0.02292 0.11563 -0.02269 0.12136 -0.02315 C 0.12591 -0.022 0.1306 -0.0213 0.13503 -0.01991 C 0.13607 -0.01968 0.13698 -0.01899 0.13789 -0.01829 C 0.13998 -0.01667 0.14206 -0.01505 0.14427 -0.01343 L 0.21003 -0.01505 C 0.21133 -0.01505 0.21263 -0.01575 0.2138 -0.01667 C 0.21498 -0.0176 0.21615 -0.01875 0.21745 -0.01991 C 0.21797 -0.02107 0.21862 -0.02223 0.21927 -0.02315 C 0.22383 -0.02987 0.2293 -0.03519 0.23477 -0.03936 C 0.2362 -0.04051 0.23789 -0.04051 0.23933 -0.04098 C 0.24688 -0.06088 0.23425 -0.02593 0.24206 -0.05394 C 0.24323 -0.05811 0.24518 -0.06158 0.24662 -0.06528 C 0.24766 -0.06806 0.24857 -0.07061 0.24948 -0.07362 C 0.24987 -0.075 0.24987 -0.07686 0.25039 -0.07848 C 0.25183 -0.0838 0.25326 -0.08936 0.25495 -0.09468 C 0.25664 -0.10024 0.2586 -0.10556 0.26042 -0.11088 C 0.26133 -0.11366 0.26237 -0.11621 0.26315 -0.11899 C 0.26419 -0.12269 0.26641 -0.13079 0.26771 -0.13357 C 0.27058 -0.13936 0.27357 -0.14491 0.27683 -0.14977 C 0.27761 -0.15093 0.27878 -0.1507 0.27956 -0.15139 C 0.28906 -0.15996 0.27865 -0.15348 0.29063 -0.1595 C 0.29883 -0.15903 0.30716 -0.15973 0.31524 -0.15787 C 0.31732 -0.15764 0.31888 -0.1544 0.32071 -0.15301 C 0.3237 -0.15116 0.32696 -0.15 0.32995 -0.14815 C 0.33151 -0.14723 0.33294 -0.14561 0.33451 -0.14491 C 0.33776 -0.14352 0.34115 -0.1426 0.34453 -0.14167 C 0.34883 -0.14051 0.353 -0.13912 0.35729 -0.13843 C 0.3625 -0.1375 0.36771 -0.1375 0.37292 -0.13681 L 0.38568 -0.13519 C 0.39948 -0.12616 0.38659 -0.13403 0.40039 -0.12709 C 0.40222 -0.12616 0.40404 -0.12477 0.40586 -0.12385 C 0.40912 -0.12223 0.4125 -0.12061 0.41589 -0.11899 C 0.42539 -0.1088 0.41524 -0.11806 0.43229 -0.1125 C 0.43516 -0.11158 0.43776 -0.1088 0.44063 -0.10764 C 0.44297 -0.10672 0.44544 -0.10672 0.44792 -0.10602 C 0.45495 -0.10394 0.46198 -0.10255 0.46888 -0.09954 C 0.47891 -0.09514 0.4737 -0.09676 0.48451 -0.09468 C 0.48698 -0.09306 0.48946 -0.09144 0.4918 -0.08982 C 0.4931 -0.08889 0.49414 -0.08704 0.49544 -0.08658 C 0.49909 -0.08496 0.50274 -0.0845 0.50638 -0.08334 C 0.50794 -0.08287 0.50951 -0.08195 0.51107 -0.08172 C 0.51771 -0.07987 0.52448 -0.07848 0.53112 -0.07686 C 0.53268 -0.07639 0.53412 -0.07547 0.53568 -0.07524 C 0.54818 -0.07246 0.54388 -0.07477 0.55495 -0.07176 C 0.55651 -0.07153 0.55794 -0.07084 0.55951 -0.07014 C 0.5668 -0.07084 0.57422 -0.06945 0.58138 -0.07176 C 0.58294 -0.07246 0.58425 -0.07848 0.58425 -0.07848 " pathEditMode="relative" ptsTypes="AAAAAAAAAAAAAAAAAAAAAAAAAAAAAAAAAAAAAAAAAAAAAAAAAAAAA">
                                      <p:cBhvr>
                                        <p:cTn id="7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  <p:bldP spid="14" grpId="0" animBg="1"/>
      <p:bldP spid="15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B471A6E-3C35-471B-9A2C-0A61B9DBA66B}"/>
              </a:ext>
            </a:extLst>
          </p:cNvPr>
          <p:cNvGrpSpPr/>
          <p:nvPr/>
        </p:nvGrpSpPr>
        <p:grpSpPr>
          <a:xfrm>
            <a:off x="631728" y="503692"/>
            <a:ext cx="619044" cy="584775"/>
            <a:chOff x="621568" y="794220"/>
            <a:chExt cx="619044" cy="5847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23CE98F-530E-4B07-82D3-715A22A14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5CC3D30-51A2-4CD4-8935-34AA9D46D1AF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63849E6-ADB1-414F-A5FD-C7B6BBDD3BCB}"/>
              </a:ext>
            </a:extLst>
          </p:cNvPr>
          <p:cNvSpPr txBox="1"/>
          <p:nvPr/>
        </p:nvSpPr>
        <p:spPr>
          <a:xfrm>
            <a:off x="1164152" y="472913"/>
            <a:ext cx="102556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có 28 cây bút màu. Sau khóa học, số cây bút màu còn lại của Mai so với lúc đầu giảm đi 4 lần. Hỏi Mai còn lại bao nhiêu cây bút màu?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C99F51-FAA1-4FFE-BDDF-B11AEF3B22D4}"/>
              </a:ext>
            </a:extLst>
          </p:cNvPr>
          <p:cNvSpPr txBox="1"/>
          <p:nvPr/>
        </p:nvSpPr>
        <p:spPr>
          <a:xfrm>
            <a:off x="2842612" y="2003296"/>
            <a:ext cx="3057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2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C9FEC9-0E24-4AA8-9A57-9F60180B5189}"/>
              </a:ext>
            </a:extLst>
          </p:cNvPr>
          <p:cNvGrpSpPr/>
          <p:nvPr/>
        </p:nvGrpSpPr>
        <p:grpSpPr>
          <a:xfrm>
            <a:off x="1839754" y="3183644"/>
            <a:ext cx="4360454" cy="1236278"/>
            <a:chOff x="0" y="-15958"/>
            <a:chExt cx="2203427" cy="579515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57DC65C-C0CA-4B2A-952E-12E369BF7A5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627" y="405442"/>
              <a:ext cx="0" cy="158115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</a:ln>
          </p:spPr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FBEE18B-4AE4-4B47-A9F6-F6933E4836DD}"/>
                </a:ext>
              </a:extLst>
            </p:cNvPr>
            <p:cNvGrpSpPr/>
            <p:nvPr/>
          </p:nvGrpSpPr>
          <p:grpSpPr>
            <a:xfrm>
              <a:off x="0" y="-15958"/>
              <a:ext cx="2203427" cy="578460"/>
              <a:chOff x="-17232" y="-15958"/>
              <a:chExt cx="2204022" cy="578460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C141E572-A13E-4984-B2AD-FBD9F2EC0FF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-17232" y="457200"/>
                <a:ext cx="575945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</p:spPr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63DF102C-F8CB-47A1-81A1-A0912D9D691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86615" y="396815"/>
                <a:ext cx="0" cy="158115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</p:spPr>
          </p:cxn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8754933F-53F4-4E1B-98E3-FDCC320C6763}"/>
                  </a:ext>
                </a:extLst>
              </p:cNvPr>
              <p:cNvGrpSpPr/>
              <p:nvPr/>
            </p:nvGrpSpPr>
            <p:grpSpPr>
              <a:xfrm>
                <a:off x="-6986" y="-15958"/>
                <a:ext cx="2193776" cy="578460"/>
                <a:chOff x="-6986" y="-15958"/>
                <a:chExt cx="2193776" cy="578460"/>
              </a:xfrm>
            </p:grpSpPr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DECB8DDB-85C4-4A2E-B654-C3FADEB3ADEE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817" y="112143"/>
                  <a:ext cx="2181973" cy="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17116619-A80B-4B6B-975E-EDBCD0C6BC05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817" y="0"/>
                  <a:ext cx="0" cy="21463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D663EC52-9B69-4B9C-A3B6-7BDB3DCCA117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574160" y="0"/>
                  <a:ext cx="0" cy="21463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CB0B44C9-E584-4F21-B11F-DDF4010C2C25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134877" y="25879"/>
                  <a:ext cx="0" cy="19177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sp>
              <p:nvSpPr>
                <p:cNvPr id="32" name="Right Brace 31">
                  <a:extLst>
                    <a:ext uri="{FF2B5EF4-FFF2-40B4-BE49-F238E27FC236}">
                      <a16:creationId xmlns:a16="http://schemas.microsoft.com/office/drawing/2014/main" id="{3325AC61-0749-454C-A123-B1CCAFFCB542}"/>
                    </a:ext>
                  </a:extLst>
                </p:cNvPr>
                <p:cNvSpPr/>
                <p:nvPr/>
              </p:nvSpPr>
              <p:spPr bwMode="auto">
                <a:xfrm rot="16200000">
                  <a:off x="1034528" y="-1057472"/>
                  <a:ext cx="98944" cy="2181972"/>
                </a:xfrm>
                <a:prstGeom prst="rightBrace">
                  <a:avLst>
                    <a:gd name="adj1" fmla="val 147126"/>
                    <a:gd name="adj2" fmla="val 50000"/>
                  </a:avLst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" name="Right Brace 32">
                  <a:extLst>
                    <a:ext uri="{FF2B5EF4-FFF2-40B4-BE49-F238E27FC236}">
                      <a16:creationId xmlns:a16="http://schemas.microsoft.com/office/drawing/2014/main" id="{E90F3155-62E0-49B5-8C0A-BF17C52FF495}"/>
                    </a:ext>
                  </a:extLst>
                </p:cNvPr>
                <p:cNvSpPr/>
                <p:nvPr/>
              </p:nvSpPr>
              <p:spPr bwMode="auto">
                <a:xfrm rot="26982861">
                  <a:off x="224790" y="211347"/>
                  <a:ext cx="126365" cy="575945"/>
                </a:xfrm>
                <a:prstGeom prst="rightBrace">
                  <a:avLst>
                    <a:gd name="adj1" fmla="val 37982"/>
                    <a:gd name="adj2" fmla="val 50000"/>
                  </a:avLst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6FDB32C1-8ED5-4A7D-96EF-A46D1F1F5D42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673245" y="26588"/>
                  <a:ext cx="0" cy="19177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5DAA299E-CBD5-4AFD-9A91-DC08610BD6B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2186790" y="25879"/>
                  <a:ext cx="0" cy="19177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</p:grp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F039D46-450A-4138-AD5D-E590F082A14A}"/>
              </a:ext>
            </a:extLst>
          </p:cNvPr>
          <p:cNvSpPr txBox="1"/>
          <p:nvPr/>
        </p:nvSpPr>
        <p:spPr>
          <a:xfrm>
            <a:off x="490262" y="3220585"/>
            <a:ext cx="3057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Ban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6634BF-E8B3-47DA-B56C-729397C6CF5E}"/>
              </a:ext>
            </a:extLst>
          </p:cNvPr>
          <p:cNvSpPr txBox="1"/>
          <p:nvPr/>
        </p:nvSpPr>
        <p:spPr>
          <a:xfrm>
            <a:off x="490262" y="4020436"/>
            <a:ext cx="3057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3DA7A2E-21AC-4C4B-8EF2-0A480654A586}"/>
              </a:ext>
            </a:extLst>
          </p:cNvPr>
          <p:cNvSpPr txBox="1"/>
          <p:nvPr/>
        </p:nvSpPr>
        <p:spPr>
          <a:xfrm>
            <a:off x="1675701" y="4493849"/>
            <a:ext cx="1543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?</a:t>
            </a: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Bút</a:t>
            </a: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màu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2645B2B-7539-40D2-893A-CED4FE033B72}"/>
              </a:ext>
            </a:extLst>
          </p:cNvPr>
          <p:cNvSpPr txBox="1"/>
          <p:nvPr/>
        </p:nvSpPr>
        <p:spPr>
          <a:xfrm>
            <a:off x="3357493" y="2789376"/>
            <a:ext cx="2027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28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bút</a:t>
            </a: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màu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F320E3E-1782-414C-ACD5-936B420FAC07}"/>
              </a:ext>
            </a:extLst>
          </p:cNvPr>
          <p:cNvSpPr txBox="1"/>
          <p:nvPr/>
        </p:nvSpPr>
        <p:spPr>
          <a:xfrm>
            <a:off x="8024910" y="1883061"/>
            <a:ext cx="3057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CBEDB90-CD97-4B37-ACAE-C2BB3048E807}"/>
              </a:ext>
            </a:extLst>
          </p:cNvPr>
          <p:cNvSpPr txBox="1"/>
          <p:nvPr/>
        </p:nvSpPr>
        <p:spPr>
          <a:xfrm>
            <a:off x="6340956" y="2819648"/>
            <a:ext cx="535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còn lại số cây bút màu là: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EC76132-CA90-43C4-BD13-D353E5348518}"/>
              </a:ext>
            </a:extLst>
          </p:cNvPr>
          <p:cNvSpPr txBox="1"/>
          <p:nvPr/>
        </p:nvSpPr>
        <p:spPr>
          <a:xfrm>
            <a:off x="6351140" y="4028734"/>
            <a:ext cx="535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 : 4 = 7 (bút màu)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B27A2BA-1854-47BE-A8DC-F6F937E8BFD1}"/>
              </a:ext>
            </a:extLst>
          </p:cNvPr>
          <p:cNvSpPr txBox="1"/>
          <p:nvPr/>
        </p:nvSpPr>
        <p:spPr>
          <a:xfrm>
            <a:off x="7387460" y="4737343"/>
            <a:ext cx="535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7 bút màu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7539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  <p:bldP spid="35" grpId="0"/>
      <p:bldP spid="36" grpId="0"/>
      <p:bldP spid="37" grpId="0"/>
      <p:bldP spid="39" grpId="0"/>
      <p:bldP spid="40" grpId="0"/>
      <p:bldP spid="41" grpId="0"/>
      <p:bldP spid="42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B471A6E-3C35-471B-9A2C-0A61B9DBA66B}"/>
              </a:ext>
            </a:extLst>
          </p:cNvPr>
          <p:cNvGrpSpPr/>
          <p:nvPr/>
        </p:nvGrpSpPr>
        <p:grpSpPr>
          <a:xfrm>
            <a:off x="631728" y="503692"/>
            <a:ext cx="619044" cy="584775"/>
            <a:chOff x="621568" y="794220"/>
            <a:chExt cx="619044" cy="5847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23CE98F-530E-4B07-82D3-715A22A14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5CC3D30-51A2-4CD4-8935-34AA9D46D1AF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63849E6-ADB1-414F-A5FD-C7B6BBDD3BCB}"/>
              </a:ext>
            </a:extLst>
          </p:cNvPr>
          <p:cNvSpPr txBox="1"/>
          <p:nvPr/>
        </p:nvSpPr>
        <p:spPr>
          <a:xfrm>
            <a:off x="1227680" y="595008"/>
            <a:ext cx="10255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số chia: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611F7A-3EBF-43A0-9C3A-DC62FCE4D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6423" y="1209544"/>
            <a:ext cx="8918201" cy="455326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A3EFBD6-E3DE-4678-A188-76A0D26CB9C4}"/>
              </a:ext>
            </a:extLst>
          </p:cNvPr>
          <p:cNvSpPr/>
          <p:nvPr/>
        </p:nvSpPr>
        <p:spPr>
          <a:xfrm>
            <a:off x="695256" y="5648456"/>
            <a:ext cx="11100504" cy="822960"/>
          </a:xfrm>
          <a:custGeom>
            <a:avLst/>
            <a:gdLst>
              <a:gd name="connsiteX0" fmla="*/ 0 w 11100504"/>
              <a:gd name="connsiteY0" fmla="*/ 0 h 822960"/>
              <a:gd name="connsiteX1" fmla="*/ 695242 w 11100504"/>
              <a:gd name="connsiteY1" fmla="*/ 0 h 822960"/>
              <a:gd name="connsiteX2" fmla="*/ 1501489 w 11100504"/>
              <a:gd name="connsiteY2" fmla="*/ 0 h 822960"/>
              <a:gd name="connsiteX3" fmla="*/ 2085726 w 11100504"/>
              <a:gd name="connsiteY3" fmla="*/ 0 h 822960"/>
              <a:gd name="connsiteX4" fmla="*/ 2669963 w 11100504"/>
              <a:gd name="connsiteY4" fmla="*/ 0 h 822960"/>
              <a:gd name="connsiteX5" fmla="*/ 3032190 w 11100504"/>
              <a:gd name="connsiteY5" fmla="*/ 0 h 822960"/>
              <a:gd name="connsiteX6" fmla="*/ 3838437 w 11100504"/>
              <a:gd name="connsiteY6" fmla="*/ 0 h 822960"/>
              <a:gd name="connsiteX7" fmla="*/ 4089659 w 11100504"/>
              <a:gd name="connsiteY7" fmla="*/ 0 h 822960"/>
              <a:gd name="connsiteX8" fmla="*/ 4340881 w 11100504"/>
              <a:gd name="connsiteY8" fmla="*/ 0 h 822960"/>
              <a:gd name="connsiteX9" fmla="*/ 5036123 w 11100504"/>
              <a:gd name="connsiteY9" fmla="*/ 0 h 822960"/>
              <a:gd name="connsiteX10" fmla="*/ 5398350 w 11100504"/>
              <a:gd name="connsiteY10" fmla="*/ 0 h 822960"/>
              <a:gd name="connsiteX11" fmla="*/ 6204597 w 11100504"/>
              <a:gd name="connsiteY11" fmla="*/ 0 h 822960"/>
              <a:gd name="connsiteX12" fmla="*/ 6455819 w 11100504"/>
              <a:gd name="connsiteY12" fmla="*/ 0 h 822960"/>
              <a:gd name="connsiteX13" fmla="*/ 7151062 w 11100504"/>
              <a:gd name="connsiteY13" fmla="*/ 0 h 822960"/>
              <a:gd name="connsiteX14" fmla="*/ 7846304 w 11100504"/>
              <a:gd name="connsiteY14" fmla="*/ 0 h 822960"/>
              <a:gd name="connsiteX15" fmla="*/ 8319536 w 11100504"/>
              <a:gd name="connsiteY15" fmla="*/ 0 h 822960"/>
              <a:gd name="connsiteX16" fmla="*/ 8681763 w 11100504"/>
              <a:gd name="connsiteY16" fmla="*/ 0 h 822960"/>
              <a:gd name="connsiteX17" fmla="*/ 9488010 w 11100504"/>
              <a:gd name="connsiteY17" fmla="*/ 0 h 822960"/>
              <a:gd name="connsiteX18" fmla="*/ 9739232 w 11100504"/>
              <a:gd name="connsiteY18" fmla="*/ 0 h 822960"/>
              <a:gd name="connsiteX19" fmla="*/ 10323469 w 11100504"/>
              <a:gd name="connsiteY19" fmla="*/ 0 h 822960"/>
              <a:gd name="connsiteX20" fmla="*/ 11100504 w 11100504"/>
              <a:gd name="connsiteY20" fmla="*/ 0 h 822960"/>
              <a:gd name="connsiteX21" fmla="*/ 11100504 w 11100504"/>
              <a:gd name="connsiteY21" fmla="*/ 395021 h 822960"/>
              <a:gd name="connsiteX22" fmla="*/ 11100504 w 11100504"/>
              <a:gd name="connsiteY22" fmla="*/ 822960 h 822960"/>
              <a:gd name="connsiteX23" fmla="*/ 10516267 w 11100504"/>
              <a:gd name="connsiteY23" fmla="*/ 822960 h 822960"/>
              <a:gd name="connsiteX24" fmla="*/ 10043035 w 11100504"/>
              <a:gd name="connsiteY24" fmla="*/ 822960 h 822960"/>
              <a:gd name="connsiteX25" fmla="*/ 9569803 w 11100504"/>
              <a:gd name="connsiteY25" fmla="*/ 822960 h 822960"/>
              <a:gd name="connsiteX26" fmla="*/ 9318581 w 11100504"/>
              <a:gd name="connsiteY26" fmla="*/ 822960 h 822960"/>
              <a:gd name="connsiteX27" fmla="*/ 8623339 w 11100504"/>
              <a:gd name="connsiteY27" fmla="*/ 822960 h 822960"/>
              <a:gd name="connsiteX28" fmla="*/ 8372117 w 11100504"/>
              <a:gd name="connsiteY28" fmla="*/ 822960 h 822960"/>
              <a:gd name="connsiteX29" fmla="*/ 7787880 w 11100504"/>
              <a:gd name="connsiteY29" fmla="*/ 822960 h 822960"/>
              <a:gd name="connsiteX30" fmla="*/ 7314648 w 11100504"/>
              <a:gd name="connsiteY30" fmla="*/ 822960 h 822960"/>
              <a:gd name="connsiteX31" fmla="*/ 7063426 w 11100504"/>
              <a:gd name="connsiteY31" fmla="*/ 822960 h 822960"/>
              <a:gd name="connsiteX32" fmla="*/ 6590194 w 11100504"/>
              <a:gd name="connsiteY32" fmla="*/ 822960 h 822960"/>
              <a:gd name="connsiteX33" fmla="*/ 6338972 w 11100504"/>
              <a:gd name="connsiteY33" fmla="*/ 822960 h 822960"/>
              <a:gd name="connsiteX34" fmla="*/ 5976745 w 11100504"/>
              <a:gd name="connsiteY34" fmla="*/ 822960 h 822960"/>
              <a:gd name="connsiteX35" fmla="*/ 5170498 w 11100504"/>
              <a:gd name="connsiteY35" fmla="*/ 822960 h 822960"/>
              <a:gd name="connsiteX36" fmla="*/ 4697266 w 11100504"/>
              <a:gd name="connsiteY36" fmla="*/ 822960 h 822960"/>
              <a:gd name="connsiteX37" fmla="*/ 4002024 w 11100504"/>
              <a:gd name="connsiteY37" fmla="*/ 822960 h 822960"/>
              <a:gd name="connsiteX38" fmla="*/ 3417787 w 11100504"/>
              <a:gd name="connsiteY38" fmla="*/ 822960 h 822960"/>
              <a:gd name="connsiteX39" fmla="*/ 3166565 w 11100504"/>
              <a:gd name="connsiteY39" fmla="*/ 822960 h 822960"/>
              <a:gd name="connsiteX40" fmla="*/ 2915343 w 11100504"/>
              <a:gd name="connsiteY40" fmla="*/ 822960 h 822960"/>
              <a:gd name="connsiteX41" fmla="*/ 2553116 w 11100504"/>
              <a:gd name="connsiteY41" fmla="*/ 822960 h 822960"/>
              <a:gd name="connsiteX42" fmla="*/ 2079884 w 11100504"/>
              <a:gd name="connsiteY42" fmla="*/ 822960 h 822960"/>
              <a:gd name="connsiteX43" fmla="*/ 1495647 w 11100504"/>
              <a:gd name="connsiteY43" fmla="*/ 822960 h 822960"/>
              <a:gd name="connsiteX44" fmla="*/ 1133420 w 11100504"/>
              <a:gd name="connsiteY44" fmla="*/ 822960 h 822960"/>
              <a:gd name="connsiteX45" fmla="*/ 0 w 11100504"/>
              <a:gd name="connsiteY45" fmla="*/ 822960 h 822960"/>
              <a:gd name="connsiteX46" fmla="*/ 0 w 11100504"/>
              <a:gd name="connsiteY46" fmla="*/ 427939 h 822960"/>
              <a:gd name="connsiteX47" fmla="*/ 0 w 11100504"/>
              <a:gd name="connsiteY47" fmla="*/ 0 h 8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100504" h="822960" fill="none" extrusionOk="0">
                <a:moveTo>
                  <a:pt x="0" y="0"/>
                </a:moveTo>
                <a:cubicBezTo>
                  <a:pt x="262173" y="-8672"/>
                  <a:pt x="447229" y="79514"/>
                  <a:pt x="695242" y="0"/>
                </a:cubicBezTo>
                <a:cubicBezTo>
                  <a:pt x="943255" y="-79514"/>
                  <a:pt x="1264328" y="71337"/>
                  <a:pt x="1501489" y="0"/>
                </a:cubicBezTo>
                <a:cubicBezTo>
                  <a:pt x="1738650" y="-71337"/>
                  <a:pt x="1960384" y="59899"/>
                  <a:pt x="2085726" y="0"/>
                </a:cubicBezTo>
                <a:cubicBezTo>
                  <a:pt x="2211068" y="-59899"/>
                  <a:pt x="2466874" y="16332"/>
                  <a:pt x="2669963" y="0"/>
                </a:cubicBezTo>
                <a:cubicBezTo>
                  <a:pt x="2873052" y="-16332"/>
                  <a:pt x="2921353" y="10964"/>
                  <a:pt x="3032190" y="0"/>
                </a:cubicBezTo>
                <a:cubicBezTo>
                  <a:pt x="3143027" y="-10964"/>
                  <a:pt x="3606671" y="12584"/>
                  <a:pt x="3838437" y="0"/>
                </a:cubicBezTo>
                <a:cubicBezTo>
                  <a:pt x="4070203" y="-12584"/>
                  <a:pt x="4033136" y="14195"/>
                  <a:pt x="4089659" y="0"/>
                </a:cubicBezTo>
                <a:cubicBezTo>
                  <a:pt x="4146182" y="-14195"/>
                  <a:pt x="4242788" y="8005"/>
                  <a:pt x="4340881" y="0"/>
                </a:cubicBezTo>
                <a:cubicBezTo>
                  <a:pt x="4438974" y="-8005"/>
                  <a:pt x="4758144" y="50801"/>
                  <a:pt x="5036123" y="0"/>
                </a:cubicBezTo>
                <a:cubicBezTo>
                  <a:pt x="5314102" y="-50801"/>
                  <a:pt x="5236508" y="38220"/>
                  <a:pt x="5398350" y="0"/>
                </a:cubicBezTo>
                <a:cubicBezTo>
                  <a:pt x="5560192" y="-38220"/>
                  <a:pt x="6039772" y="46941"/>
                  <a:pt x="6204597" y="0"/>
                </a:cubicBezTo>
                <a:cubicBezTo>
                  <a:pt x="6369422" y="-46941"/>
                  <a:pt x="6342233" y="13224"/>
                  <a:pt x="6455819" y="0"/>
                </a:cubicBezTo>
                <a:cubicBezTo>
                  <a:pt x="6569405" y="-13224"/>
                  <a:pt x="6970408" y="23365"/>
                  <a:pt x="7151062" y="0"/>
                </a:cubicBezTo>
                <a:cubicBezTo>
                  <a:pt x="7331716" y="-23365"/>
                  <a:pt x="7653303" y="36555"/>
                  <a:pt x="7846304" y="0"/>
                </a:cubicBezTo>
                <a:cubicBezTo>
                  <a:pt x="8039305" y="-36555"/>
                  <a:pt x="8137594" y="39240"/>
                  <a:pt x="8319536" y="0"/>
                </a:cubicBezTo>
                <a:cubicBezTo>
                  <a:pt x="8501478" y="-39240"/>
                  <a:pt x="8515105" y="29929"/>
                  <a:pt x="8681763" y="0"/>
                </a:cubicBezTo>
                <a:cubicBezTo>
                  <a:pt x="8848421" y="-29929"/>
                  <a:pt x="9315635" y="63003"/>
                  <a:pt x="9488010" y="0"/>
                </a:cubicBezTo>
                <a:cubicBezTo>
                  <a:pt x="9660385" y="-63003"/>
                  <a:pt x="9638232" y="19073"/>
                  <a:pt x="9739232" y="0"/>
                </a:cubicBezTo>
                <a:cubicBezTo>
                  <a:pt x="9840232" y="-19073"/>
                  <a:pt x="10060007" y="67370"/>
                  <a:pt x="10323469" y="0"/>
                </a:cubicBezTo>
                <a:cubicBezTo>
                  <a:pt x="10586931" y="-67370"/>
                  <a:pt x="10759507" y="1181"/>
                  <a:pt x="11100504" y="0"/>
                </a:cubicBezTo>
                <a:cubicBezTo>
                  <a:pt x="11130269" y="181978"/>
                  <a:pt x="11054290" y="289485"/>
                  <a:pt x="11100504" y="395021"/>
                </a:cubicBezTo>
                <a:cubicBezTo>
                  <a:pt x="11146718" y="500557"/>
                  <a:pt x="11061860" y="722930"/>
                  <a:pt x="11100504" y="822960"/>
                </a:cubicBezTo>
                <a:cubicBezTo>
                  <a:pt x="10834120" y="836066"/>
                  <a:pt x="10646070" y="774842"/>
                  <a:pt x="10516267" y="822960"/>
                </a:cubicBezTo>
                <a:cubicBezTo>
                  <a:pt x="10386464" y="871078"/>
                  <a:pt x="10267392" y="799041"/>
                  <a:pt x="10043035" y="822960"/>
                </a:cubicBezTo>
                <a:cubicBezTo>
                  <a:pt x="9818678" y="846879"/>
                  <a:pt x="9760134" y="799618"/>
                  <a:pt x="9569803" y="822960"/>
                </a:cubicBezTo>
                <a:cubicBezTo>
                  <a:pt x="9379472" y="846302"/>
                  <a:pt x="9431666" y="805627"/>
                  <a:pt x="9318581" y="822960"/>
                </a:cubicBezTo>
                <a:cubicBezTo>
                  <a:pt x="9205496" y="840293"/>
                  <a:pt x="8843630" y="773670"/>
                  <a:pt x="8623339" y="822960"/>
                </a:cubicBezTo>
                <a:cubicBezTo>
                  <a:pt x="8403048" y="872250"/>
                  <a:pt x="8460110" y="804561"/>
                  <a:pt x="8372117" y="822960"/>
                </a:cubicBezTo>
                <a:cubicBezTo>
                  <a:pt x="8284124" y="841359"/>
                  <a:pt x="7907674" y="767182"/>
                  <a:pt x="7787880" y="822960"/>
                </a:cubicBezTo>
                <a:cubicBezTo>
                  <a:pt x="7668086" y="878738"/>
                  <a:pt x="7437771" y="817065"/>
                  <a:pt x="7314648" y="822960"/>
                </a:cubicBezTo>
                <a:cubicBezTo>
                  <a:pt x="7191525" y="828855"/>
                  <a:pt x="7187563" y="794126"/>
                  <a:pt x="7063426" y="822960"/>
                </a:cubicBezTo>
                <a:cubicBezTo>
                  <a:pt x="6939289" y="851794"/>
                  <a:pt x="6814915" y="808915"/>
                  <a:pt x="6590194" y="822960"/>
                </a:cubicBezTo>
                <a:cubicBezTo>
                  <a:pt x="6365473" y="837005"/>
                  <a:pt x="6439969" y="798769"/>
                  <a:pt x="6338972" y="822960"/>
                </a:cubicBezTo>
                <a:cubicBezTo>
                  <a:pt x="6237975" y="847151"/>
                  <a:pt x="6109152" y="799872"/>
                  <a:pt x="5976745" y="822960"/>
                </a:cubicBezTo>
                <a:cubicBezTo>
                  <a:pt x="5844338" y="846048"/>
                  <a:pt x="5451298" y="777259"/>
                  <a:pt x="5170498" y="822960"/>
                </a:cubicBezTo>
                <a:cubicBezTo>
                  <a:pt x="4889698" y="868661"/>
                  <a:pt x="4921971" y="777172"/>
                  <a:pt x="4697266" y="822960"/>
                </a:cubicBezTo>
                <a:cubicBezTo>
                  <a:pt x="4472561" y="868748"/>
                  <a:pt x="4258697" y="760996"/>
                  <a:pt x="4002024" y="822960"/>
                </a:cubicBezTo>
                <a:cubicBezTo>
                  <a:pt x="3745351" y="884924"/>
                  <a:pt x="3540550" y="772582"/>
                  <a:pt x="3417787" y="822960"/>
                </a:cubicBezTo>
                <a:cubicBezTo>
                  <a:pt x="3295024" y="873338"/>
                  <a:pt x="3271493" y="822334"/>
                  <a:pt x="3166565" y="822960"/>
                </a:cubicBezTo>
                <a:cubicBezTo>
                  <a:pt x="3061637" y="823586"/>
                  <a:pt x="2987440" y="810465"/>
                  <a:pt x="2915343" y="822960"/>
                </a:cubicBezTo>
                <a:cubicBezTo>
                  <a:pt x="2843246" y="835455"/>
                  <a:pt x="2689959" y="804466"/>
                  <a:pt x="2553116" y="822960"/>
                </a:cubicBezTo>
                <a:cubicBezTo>
                  <a:pt x="2416273" y="841454"/>
                  <a:pt x="2204068" y="776275"/>
                  <a:pt x="2079884" y="822960"/>
                </a:cubicBezTo>
                <a:cubicBezTo>
                  <a:pt x="1955700" y="869645"/>
                  <a:pt x="1753459" y="775833"/>
                  <a:pt x="1495647" y="822960"/>
                </a:cubicBezTo>
                <a:cubicBezTo>
                  <a:pt x="1237835" y="870087"/>
                  <a:pt x="1279444" y="804405"/>
                  <a:pt x="1133420" y="822960"/>
                </a:cubicBezTo>
                <a:cubicBezTo>
                  <a:pt x="987396" y="841515"/>
                  <a:pt x="235808" y="731983"/>
                  <a:pt x="0" y="822960"/>
                </a:cubicBezTo>
                <a:cubicBezTo>
                  <a:pt x="-38228" y="701615"/>
                  <a:pt x="22096" y="543448"/>
                  <a:pt x="0" y="427939"/>
                </a:cubicBezTo>
                <a:cubicBezTo>
                  <a:pt x="-22096" y="312430"/>
                  <a:pt x="39288" y="97399"/>
                  <a:pt x="0" y="0"/>
                </a:cubicBezTo>
                <a:close/>
              </a:path>
              <a:path w="11100504" h="822960" stroke="0" extrusionOk="0">
                <a:moveTo>
                  <a:pt x="0" y="0"/>
                </a:moveTo>
                <a:cubicBezTo>
                  <a:pt x="100352" y="-15113"/>
                  <a:pt x="275411" y="49309"/>
                  <a:pt x="473232" y="0"/>
                </a:cubicBezTo>
                <a:cubicBezTo>
                  <a:pt x="671053" y="-49309"/>
                  <a:pt x="902490" y="49780"/>
                  <a:pt x="1168474" y="0"/>
                </a:cubicBezTo>
                <a:cubicBezTo>
                  <a:pt x="1434458" y="-49780"/>
                  <a:pt x="1528582" y="49925"/>
                  <a:pt x="1752711" y="0"/>
                </a:cubicBezTo>
                <a:cubicBezTo>
                  <a:pt x="1976840" y="-49925"/>
                  <a:pt x="1919931" y="13246"/>
                  <a:pt x="2003933" y="0"/>
                </a:cubicBezTo>
                <a:cubicBezTo>
                  <a:pt x="2087935" y="-13246"/>
                  <a:pt x="2172915" y="18437"/>
                  <a:pt x="2255155" y="0"/>
                </a:cubicBezTo>
                <a:cubicBezTo>
                  <a:pt x="2337395" y="-18437"/>
                  <a:pt x="2389291" y="8002"/>
                  <a:pt x="2506377" y="0"/>
                </a:cubicBezTo>
                <a:cubicBezTo>
                  <a:pt x="2623463" y="-8002"/>
                  <a:pt x="2957953" y="27406"/>
                  <a:pt x="3201619" y="0"/>
                </a:cubicBezTo>
                <a:cubicBezTo>
                  <a:pt x="3445285" y="-27406"/>
                  <a:pt x="3392026" y="17566"/>
                  <a:pt x="3452841" y="0"/>
                </a:cubicBezTo>
                <a:cubicBezTo>
                  <a:pt x="3513656" y="-17566"/>
                  <a:pt x="3880288" y="12730"/>
                  <a:pt x="4037078" y="0"/>
                </a:cubicBezTo>
                <a:cubicBezTo>
                  <a:pt x="4193868" y="-12730"/>
                  <a:pt x="4411708" y="50193"/>
                  <a:pt x="4732320" y="0"/>
                </a:cubicBezTo>
                <a:cubicBezTo>
                  <a:pt x="5052932" y="-50193"/>
                  <a:pt x="5201878" y="77072"/>
                  <a:pt x="5427562" y="0"/>
                </a:cubicBezTo>
                <a:cubicBezTo>
                  <a:pt x="5653246" y="-77072"/>
                  <a:pt x="5926474" y="19828"/>
                  <a:pt x="6122804" y="0"/>
                </a:cubicBezTo>
                <a:cubicBezTo>
                  <a:pt x="6319134" y="-19828"/>
                  <a:pt x="6330936" y="4525"/>
                  <a:pt x="6485031" y="0"/>
                </a:cubicBezTo>
                <a:cubicBezTo>
                  <a:pt x="6639126" y="-4525"/>
                  <a:pt x="6920985" y="2652"/>
                  <a:pt x="7180273" y="0"/>
                </a:cubicBezTo>
                <a:cubicBezTo>
                  <a:pt x="7439561" y="-2652"/>
                  <a:pt x="7457612" y="27640"/>
                  <a:pt x="7542500" y="0"/>
                </a:cubicBezTo>
                <a:cubicBezTo>
                  <a:pt x="7627388" y="-27640"/>
                  <a:pt x="8116765" y="7927"/>
                  <a:pt x="8348747" y="0"/>
                </a:cubicBezTo>
                <a:cubicBezTo>
                  <a:pt x="8580729" y="-7927"/>
                  <a:pt x="8618638" y="10897"/>
                  <a:pt x="8821979" y="0"/>
                </a:cubicBezTo>
                <a:cubicBezTo>
                  <a:pt x="9025320" y="-10897"/>
                  <a:pt x="9062025" y="27033"/>
                  <a:pt x="9184206" y="0"/>
                </a:cubicBezTo>
                <a:cubicBezTo>
                  <a:pt x="9306387" y="-27033"/>
                  <a:pt x="9649219" y="48533"/>
                  <a:pt x="9768444" y="0"/>
                </a:cubicBezTo>
                <a:cubicBezTo>
                  <a:pt x="9887669" y="-48533"/>
                  <a:pt x="10126092" y="65638"/>
                  <a:pt x="10463686" y="0"/>
                </a:cubicBezTo>
                <a:cubicBezTo>
                  <a:pt x="10801280" y="-65638"/>
                  <a:pt x="10808108" y="16710"/>
                  <a:pt x="11100504" y="0"/>
                </a:cubicBezTo>
                <a:cubicBezTo>
                  <a:pt x="11120847" y="183618"/>
                  <a:pt x="11084134" y="211708"/>
                  <a:pt x="11100504" y="403250"/>
                </a:cubicBezTo>
                <a:cubicBezTo>
                  <a:pt x="11116874" y="594792"/>
                  <a:pt x="11085915" y="624900"/>
                  <a:pt x="11100504" y="822960"/>
                </a:cubicBezTo>
                <a:cubicBezTo>
                  <a:pt x="10921112" y="849659"/>
                  <a:pt x="10800918" y="812857"/>
                  <a:pt x="10627272" y="822960"/>
                </a:cubicBezTo>
                <a:cubicBezTo>
                  <a:pt x="10453626" y="833063"/>
                  <a:pt x="10210623" y="767568"/>
                  <a:pt x="9821025" y="822960"/>
                </a:cubicBezTo>
                <a:cubicBezTo>
                  <a:pt x="9431427" y="878352"/>
                  <a:pt x="9463452" y="782965"/>
                  <a:pt x="9347793" y="822960"/>
                </a:cubicBezTo>
                <a:cubicBezTo>
                  <a:pt x="9232134" y="862955"/>
                  <a:pt x="9180421" y="822321"/>
                  <a:pt x="9096571" y="822960"/>
                </a:cubicBezTo>
                <a:cubicBezTo>
                  <a:pt x="9012721" y="823599"/>
                  <a:pt x="8807757" y="819869"/>
                  <a:pt x="8734344" y="822960"/>
                </a:cubicBezTo>
                <a:cubicBezTo>
                  <a:pt x="8660931" y="826051"/>
                  <a:pt x="8388723" y="786588"/>
                  <a:pt x="8261112" y="822960"/>
                </a:cubicBezTo>
                <a:cubicBezTo>
                  <a:pt x="8133501" y="859332"/>
                  <a:pt x="7689826" y="727659"/>
                  <a:pt x="7454865" y="822960"/>
                </a:cubicBezTo>
                <a:cubicBezTo>
                  <a:pt x="7219904" y="918261"/>
                  <a:pt x="7149766" y="795450"/>
                  <a:pt x="6981633" y="822960"/>
                </a:cubicBezTo>
                <a:cubicBezTo>
                  <a:pt x="6813500" y="850470"/>
                  <a:pt x="6571076" y="759781"/>
                  <a:pt x="6397396" y="822960"/>
                </a:cubicBezTo>
                <a:cubicBezTo>
                  <a:pt x="6223716" y="886139"/>
                  <a:pt x="5977527" y="790588"/>
                  <a:pt x="5813159" y="822960"/>
                </a:cubicBezTo>
                <a:cubicBezTo>
                  <a:pt x="5648791" y="855332"/>
                  <a:pt x="5439231" y="765677"/>
                  <a:pt x="5228922" y="822960"/>
                </a:cubicBezTo>
                <a:cubicBezTo>
                  <a:pt x="5018613" y="880243"/>
                  <a:pt x="4880257" y="786212"/>
                  <a:pt x="4533680" y="822960"/>
                </a:cubicBezTo>
                <a:cubicBezTo>
                  <a:pt x="4187103" y="859708"/>
                  <a:pt x="4173794" y="753601"/>
                  <a:pt x="3949442" y="822960"/>
                </a:cubicBezTo>
                <a:cubicBezTo>
                  <a:pt x="3725090" y="892319"/>
                  <a:pt x="3432370" y="753337"/>
                  <a:pt x="3254200" y="822960"/>
                </a:cubicBezTo>
                <a:cubicBezTo>
                  <a:pt x="3076030" y="892583"/>
                  <a:pt x="2851658" y="790678"/>
                  <a:pt x="2669963" y="822960"/>
                </a:cubicBezTo>
                <a:cubicBezTo>
                  <a:pt x="2488268" y="855242"/>
                  <a:pt x="2401014" y="772019"/>
                  <a:pt x="2196731" y="822960"/>
                </a:cubicBezTo>
                <a:cubicBezTo>
                  <a:pt x="1992448" y="873901"/>
                  <a:pt x="1772257" y="814372"/>
                  <a:pt x="1390484" y="822960"/>
                </a:cubicBezTo>
                <a:cubicBezTo>
                  <a:pt x="1008711" y="831548"/>
                  <a:pt x="936201" y="815268"/>
                  <a:pt x="695242" y="822960"/>
                </a:cubicBezTo>
                <a:cubicBezTo>
                  <a:pt x="454283" y="830652"/>
                  <a:pt x="287824" y="816875"/>
                  <a:pt x="0" y="822960"/>
                </a:cubicBezTo>
                <a:cubicBezTo>
                  <a:pt x="-19924" y="673909"/>
                  <a:pt x="29045" y="508529"/>
                  <a:pt x="0" y="411480"/>
                </a:cubicBezTo>
                <a:cubicBezTo>
                  <a:pt x="-29045" y="314431"/>
                  <a:pt x="11432" y="179673"/>
                  <a:pt x="0" y="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="" xmlns:ask="http://schemas.microsoft.com/office/drawing/2018/sketchyshapes" sd="104055849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3200" b="1" dirty="0">
                <a:latin typeface="Calibri" panose="020F0502020204030204" pitchFamily="34" charset="0"/>
                <a:cs typeface="Calibri" panose="020F0502020204030204" pitchFamily="34" charset="0"/>
              </a:rPr>
              <a:t>Trong phép tính chia, muốn tìm số chia ta làm thế nào</a:t>
            </a:r>
            <a:r>
              <a:rPr lang="nl-NL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86192F-CBFC-4904-B2A7-8631E14B0664}"/>
              </a:ext>
            </a:extLst>
          </p:cNvPr>
          <p:cNvSpPr/>
          <p:nvPr/>
        </p:nvSpPr>
        <p:spPr>
          <a:xfrm>
            <a:off x="3149600" y="2001520"/>
            <a:ext cx="467360" cy="558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1562969-53EE-44F3-AFB8-DCBC656E379B}"/>
              </a:ext>
            </a:extLst>
          </p:cNvPr>
          <p:cNvSpPr/>
          <p:nvPr/>
        </p:nvSpPr>
        <p:spPr>
          <a:xfrm>
            <a:off x="4074160" y="3266188"/>
            <a:ext cx="467360" cy="558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54AA78F-431A-4B35-80E3-DA7CBDC5BBF9}"/>
              </a:ext>
            </a:extLst>
          </p:cNvPr>
          <p:cNvSpPr/>
          <p:nvPr/>
        </p:nvSpPr>
        <p:spPr>
          <a:xfrm>
            <a:off x="6583680" y="3144942"/>
            <a:ext cx="467360" cy="558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333531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 animBg="1"/>
      <p:bldP spid="21" grpId="1" animBg="1"/>
      <p:bldP spid="16" grpId="0" animBg="1"/>
      <p:bldP spid="23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57DBAB0-B315-4DE9-9C7A-1B19B189EB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58"/>
          <a:stretch>
            <a:fillRect/>
          </a:stretch>
        </p:blipFill>
        <p:spPr>
          <a:xfrm>
            <a:off x="0" y="4908430"/>
            <a:ext cx="12192000" cy="19495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036D7FB-CF07-4149-BC84-EB7081F76B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>
            <a:fillRect/>
          </a:stretch>
        </p:blipFill>
        <p:spPr>
          <a:xfrm>
            <a:off x="9178506" y="1138992"/>
            <a:ext cx="2277373" cy="571900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E0CC9FE-32B2-42EA-BEF3-00873FC1A5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>
            <a:fillRect/>
          </a:stretch>
        </p:blipFill>
        <p:spPr>
          <a:xfrm>
            <a:off x="2855342" y="5857336"/>
            <a:ext cx="9336657" cy="100066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95C41F6-D5DB-4155-B820-C470D7E60D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705619" y="503583"/>
            <a:ext cx="2181551" cy="15220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8C23685-B258-4012-A35B-21A8572BE8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9" t="-1687" r="7007" b="71244"/>
          <a:stretch>
            <a:fillRect/>
          </a:stretch>
        </p:blipFill>
        <p:spPr>
          <a:xfrm>
            <a:off x="8294312" y="-370630"/>
            <a:ext cx="2992390" cy="2087762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348857D6-81C3-46A1-8C5C-71CD6A755C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811711" y="-163174"/>
            <a:ext cx="7631430" cy="5720080"/>
          </a:xfrm>
          <a:prstGeom prst="rect">
            <a:avLst/>
          </a:prstGeom>
        </p:spPr>
      </p:pic>
      <p:sp>
        <p:nvSpPr>
          <p:cNvPr id="10" name="文本框 10">
            <a:extLst>
              <a:ext uri="{FF2B5EF4-FFF2-40B4-BE49-F238E27FC236}">
                <a16:creationId xmlns:a16="http://schemas.microsoft.com/office/drawing/2014/main" id="{4CC7644D-B78A-42D7-A562-14C630A0352B}"/>
              </a:ext>
            </a:extLst>
          </p:cNvPr>
          <p:cNvSpPr txBox="1"/>
          <p:nvPr/>
        </p:nvSpPr>
        <p:spPr>
          <a:xfrm>
            <a:off x="2419381" y="3082309"/>
            <a:ext cx="690880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9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Củng</a:t>
            </a:r>
            <a:r>
              <a:rPr kumimoji="0" lang="en-US" altLang="zh-CN" sz="49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kumimoji="0" lang="en-US" altLang="zh-CN" sz="49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cố</a:t>
            </a:r>
            <a:r>
              <a:rPr kumimoji="0" lang="en-US" altLang="zh-CN" sz="49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- </a:t>
            </a:r>
            <a:r>
              <a:rPr kumimoji="0" lang="en-US" altLang="zh-CN" sz="49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dặn</a:t>
            </a:r>
            <a:r>
              <a:rPr kumimoji="0" lang="en-US" altLang="zh-CN" sz="49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kumimoji="0" lang="en-US" altLang="zh-CN" sz="49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dò</a:t>
            </a:r>
            <a:endParaRPr kumimoji="0" lang="en-US" altLang="zh-CN" sz="49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403975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9BC6FD-27AA-4FF3-A7B7-88E5EC5898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8737"/>
            <a:ext cx="12192000" cy="6927063"/>
          </a:xfrm>
          <a:prstGeom prst="rect">
            <a:avLst/>
          </a:prstGeom>
        </p:spPr>
      </p:pic>
      <p:pic>
        <p:nvPicPr>
          <p:cNvPr id="35842" name="Picture 3">
            <a:extLst>
              <a:ext uri="{FF2B5EF4-FFF2-40B4-BE49-F238E27FC236}">
                <a16:creationId xmlns:a16="http://schemas.microsoft.com/office/drawing/2014/main" id="{6851938F-C206-489E-B303-C0E903B99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3" y="1881188"/>
            <a:ext cx="3636962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4">
            <a:extLst>
              <a:ext uri="{FF2B5EF4-FFF2-40B4-BE49-F238E27FC236}">
                <a16:creationId xmlns:a16="http://schemas.microsoft.com/office/drawing/2014/main" id="{9FCBC5A5-B3EA-4C7A-9692-08BA08ACA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4665663"/>
            <a:ext cx="14097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3">
            <a:hlinkClick r:id="" action="ppaction://noaction"/>
            <a:extLst>
              <a:ext uri="{FF2B5EF4-FFF2-40B4-BE49-F238E27FC236}">
                <a16:creationId xmlns:a16="http://schemas.microsoft.com/office/drawing/2014/main" id="{CD5F0031-7097-4E90-B3B1-0B3DA483E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4622801"/>
            <a:ext cx="4683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80ABC1A6-0119-45F1-B7B7-C1FCE9F60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113" y="5764214"/>
            <a:ext cx="65881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id="{19EF68F7-24A1-4053-AE24-88A0CD21D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1" y="6124575"/>
            <a:ext cx="6127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8">
            <a:hlinkClick r:id="" action="ppaction://noaction"/>
            <a:extLst>
              <a:ext uri="{FF2B5EF4-FFF2-40B4-BE49-F238E27FC236}">
                <a16:creationId xmlns:a16="http://schemas.microsoft.com/office/drawing/2014/main" id="{3E447A02-A45A-435B-A344-D7FB42D07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092700"/>
            <a:ext cx="4826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9">
            <a:hlinkClick r:id="rId14" action="ppaction://hlinksldjump"/>
            <a:extLst>
              <a:ext uri="{FF2B5EF4-FFF2-40B4-BE49-F238E27FC236}">
                <a16:creationId xmlns:a16="http://schemas.microsoft.com/office/drawing/2014/main" id="{2CEC1429-FB4A-4B3B-BCCD-7B77373FB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4" y="4298950"/>
            <a:ext cx="4460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11">
            <a:hlinkClick r:id="rId14" action="ppaction://hlinksldjump"/>
            <a:extLst>
              <a:ext uri="{FF2B5EF4-FFF2-40B4-BE49-F238E27FC236}">
                <a16:creationId xmlns:a16="http://schemas.microsoft.com/office/drawing/2014/main" id="{3F054FE4-B06A-4116-8040-B45C8F724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4" y="5010150"/>
            <a:ext cx="5937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0">
            <a:hlinkClick r:id="" action="ppaction://noaction"/>
            <a:extLst>
              <a:ext uri="{FF2B5EF4-FFF2-40B4-BE49-F238E27FC236}">
                <a16:creationId xmlns:a16="http://schemas.microsoft.com/office/drawing/2014/main" id="{80473689-C793-4380-A980-6C6DAF911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6376989"/>
            <a:ext cx="660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Picture 12">
            <a:hlinkClick r:id="" action="ppaction://noaction"/>
            <a:extLst>
              <a:ext uri="{FF2B5EF4-FFF2-40B4-BE49-F238E27FC236}">
                <a16:creationId xmlns:a16="http://schemas.microsoft.com/office/drawing/2014/main" id="{F1ECE46B-71CB-4F31-89CC-8FFF82A4A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6" y="5202238"/>
            <a:ext cx="6127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Picture 13">
            <a:hlinkClick r:id="" action="ppaction://noaction"/>
            <a:extLst>
              <a:ext uri="{FF2B5EF4-FFF2-40B4-BE49-F238E27FC236}">
                <a16:creationId xmlns:a16="http://schemas.microsoft.com/office/drawing/2014/main" id="{35758825-D4CF-481C-883B-70A04B872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964" y="4403726"/>
            <a:ext cx="390525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3" name="Picture 14">
            <a:hlinkClick r:id="" action="ppaction://noaction"/>
            <a:extLst>
              <a:ext uri="{FF2B5EF4-FFF2-40B4-BE49-F238E27FC236}">
                <a16:creationId xmlns:a16="http://schemas.microsoft.com/office/drawing/2014/main" id="{5D2B1C8C-EC2D-4919-9FA7-EF0105506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88" y="5092700"/>
            <a:ext cx="4826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4" name="Picture 15">
            <a:hlinkClick r:id="" action="ppaction://noaction"/>
            <a:extLst>
              <a:ext uri="{FF2B5EF4-FFF2-40B4-BE49-F238E27FC236}">
                <a16:creationId xmlns:a16="http://schemas.microsoft.com/office/drawing/2014/main" id="{FCE029D7-0F24-4DF7-9ACC-17574FE43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576" y="6438901"/>
            <a:ext cx="65881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F2FB6D83-1E26-4DA6-9463-B2B251171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 rtlCol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 HÁI DÂU</a:t>
            </a:r>
          </a:p>
        </p:txBody>
      </p:sp>
      <p:pic>
        <p:nvPicPr>
          <p:cNvPr id="35856" name="Picture 17">
            <a:hlinkClick r:id="" action="ppaction://noaction"/>
            <a:extLst>
              <a:ext uri="{FF2B5EF4-FFF2-40B4-BE49-F238E27FC236}">
                <a16:creationId xmlns:a16="http://schemas.microsoft.com/office/drawing/2014/main" id="{B84B07FC-4E60-41CC-9BEF-B694A9D4E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4394201"/>
            <a:ext cx="48260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7" name="Picture 18">
            <a:hlinkClick r:id="rId9" action="ppaction://hlinksldjump"/>
            <a:extLst>
              <a:ext uri="{FF2B5EF4-FFF2-40B4-BE49-F238E27FC236}">
                <a16:creationId xmlns:a16="http://schemas.microsoft.com/office/drawing/2014/main" id="{A83A4FD4-D8DC-4AE4-9F3C-5EDEEC0DA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4937126"/>
            <a:ext cx="660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8" name="Picture 19">
            <a:hlinkClick r:id="rId9" action="ppaction://hlinksldjump"/>
            <a:extLst>
              <a:ext uri="{FF2B5EF4-FFF2-40B4-BE49-F238E27FC236}">
                <a16:creationId xmlns:a16="http://schemas.microsoft.com/office/drawing/2014/main" id="{22B1E9AB-16C9-4947-9DC2-B8C686951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4979989"/>
            <a:ext cx="660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9" name="Picture 20">
            <a:hlinkClick r:id="rId9" action="ppaction://hlinksldjump"/>
            <a:extLst>
              <a:ext uri="{FF2B5EF4-FFF2-40B4-BE49-F238E27FC236}">
                <a16:creationId xmlns:a16="http://schemas.microsoft.com/office/drawing/2014/main" id="{5EBE196C-88C3-4708-B33E-434D42479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4962526"/>
            <a:ext cx="660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0" name="Picture 21">
            <a:hlinkClick r:id="rId9" action="ppaction://hlinksldjump"/>
            <a:extLst>
              <a:ext uri="{FF2B5EF4-FFF2-40B4-BE49-F238E27FC236}">
                <a16:creationId xmlns:a16="http://schemas.microsoft.com/office/drawing/2014/main" id="{6991B002-88C8-42EE-896D-6495CE447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1" y="4945064"/>
            <a:ext cx="65881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1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7D6901B3-2741-4FD6-B4B8-2B0772AF4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4852989"/>
            <a:ext cx="660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2" name="Picture 23">
            <a:hlinkClick r:id="rId9" action="ppaction://hlinksldjump"/>
            <a:extLst>
              <a:ext uri="{FF2B5EF4-FFF2-40B4-BE49-F238E27FC236}">
                <a16:creationId xmlns:a16="http://schemas.microsoft.com/office/drawing/2014/main" id="{46FFA052-1926-4A2F-B5C8-98EDB3424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4979989"/>
            <a:ext cx="65881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3" name="Picture 24">
            <a:extLst>
              <a:ext uri="{FF2B5EF4-FFF2-40B4-BE49-F238E27FC236}">
                <a16:creationId xmlns:a16="http://schemas.microsoft.com/office/drawing/2014/main" id="{AD147CD2-230A-4C07-983C-935BE6A35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4852988"/>
            <a:ext cx="2239963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64" name="TextBox 25">
            <a:extLst>
              <a:ext uri="{FF2B5EF4-FFF2-40B4-BE49-F238E27FC236}">
                <a16:creationId xmlns:a16="http://schemas.microsoft.com/office/drawing/2014/main" id="{76054638-8C2D-4BF5-96C1-BF52069BB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7239" y="4978401"/>
            <a:ext cx="1793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PLAY</a:t>
            </a:r>
          </a:p>
        </p:txBody>
      </p:sp>
      <p:pic>
        <p:nvPicPr>
          <p:cNvPr id="2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67BE9EAD-CB09-4990-B6F6-901B006381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326208-BBE4-4BC9-82A8-F767D2034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943"/>
            <a:ext cx="12238892" cy="6894028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D1011D4C-CA1F-4A0A-B681-02D0A4675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689" y="3960814"/>
            <a:ext cx="2232025" cy="274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0B85CE3-1C96-4984-B1F9-DBB70663B915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2971800"/>
            <a:ext cx="2711450" cy="3810000"/>
            <a:chOff x="990599" y="2971800"/>
            <a:chExt cx="2711036" cy="3810000"/>
          </a:xfrm>
        </p:grpSpPr>
        <p:pic>
          <p:nvPicPr>
            <p:cNvPr id="36870" name="Picture 4">
              <a:extLst>
                <a:ext uri="{FF2B5EF4-FFF2-40B4-BE49-F238E27FC236}">
                  <a16:creationId xmlns:a16="http://schemas.microsoft.com/office/drawing/2014/main" id="{F1AFF75D-FEB7-4FD6-887C-95826D9F83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0722" y="5528281"/>
              <a:ext cx="890913" cy="746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871" name="Picture 3">
              <a:extLst>
                <a:ext uri="{FF2B5EF4-FFF2-40B4-BE49-F238E27FC236}">
                  <a16:creationId xmlns:a16="http://schemas.microsoft.com/office/drawing/2014/main" id="{292A7D6E-6D81-44C9-B356-89DA37D39A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59" t="3812" r="14729"/>
            <a:stretch>
              <a:fillRect/>
            </a:stretch>
          </p:blipFill>
          <p:spPr bwMode="auto">
            <a:xfrm>
              <a:off x="990599" y="2971800"/>
              <a:ext cx="2709189" cy="381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Cloud Callout 8">
            <a:extLst>
              <a:ext uri="{FF2B5EF4-FFF2-40B4-BE49-F238E27FC236}">
                <a16:creationId xmlns:a16="http://schemas.microsoft.com/office/drawing/2014/main" id="{78F2065B-9188-4825-9D7F-8DA897D65C3F}"/>
              </a:ext>
            </a:extLst>
          </p:cNvPr>
          <p:cNvSpPr/>
          <p:nvPr/>
        </p:nvSpPr>
        <p:spPr>
          <a:xfrm>
            <a:off x="1" y="-1"/>
            <a:ext cx="5454936" cy="2873515"/>
          </a:xfrm>
          <a:prstGeom prst="cloudCallout">
            <a:avLst>
              <a:gd name="adj1" fmla="val 10437"/>
              <a:gd name="adj2" fmla="val 61530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ngoài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vườn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hoạch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vườn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0" name="Cloud Callout 9">
            <a:extLst>
              <a:ext uri="{FF2B5EF4-FFF2-40B4-BE49-F238E27FC236}">
                <a16:creationId xmlns:a16="http://schemas.microsoft.com/office/drawing/2014/main" id="{8592661D-AC2A-48EF-B0F5-32FDFD90C191}"/>
              </a:ext>
            </a:extLst>
          </p:cNvPr>
          <p:cNvSpPr/>
          <p:nvPr/>
        </p:nvSpPr>
        <p:spPr>
          <a:xfrm>
            <a:off x="7950200" y="5334000"/>
            <a:ext cx="2590800" cy="1219200"/>
          </a:xfrm>
          <a:prstGeom prst="cloudCallout">
            <a:avLst>
              <a:gd name="adj1" fmla="val -77407"/>
              <a:gd name="adj2" fmla="val -389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ạ,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pic>
        <p:nvPicPr>
          <p:cNvPr id="12" name="chrysanthemum">
            <a:hlinkClick r:id="" action="ppaction://media"/>
            <a:extLst>
              <a:ext uri="{FF2B5EF4-FFF2-40B4-BE49-F238E27FC236}">
                <a16:creationId xmlns:a16="http://schemas.microsoft.com/office/drawing/2014/main" id="{7AE8629B-7129-4B0D-9D6D-3A960E57B5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0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5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2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0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6CE56E7-7BC8-4324-AD76-E19477233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737"/>
            <a:ext cx="12192000" cy="692706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A3F8CA9-8FE8-4264-9C4B-AF9E7D104F28}"/>
              </a:ext>
            </a:extLst>
          </p:cNvPr>
          <p:cNvGrpSpPr>
            <a:grpSpLocks/>
          </p:cNvGrpSpPr>
          <p:nvPr/>
        </p:nvGrpSpPr>
        <p:grpSpPr bwMode="auto">
          <a:xfrm>
            <a:off x="5525589" y="1001971"/>
            <a:ext cx="3638550" cy="4495800"/>
            <a:chOff x="4359118" y="2362200"/>
            <a:chExt cx="3108482" cy="3820825"/>
          </a:xfrm>
        </p:grpSpPr>
        <p:pic>
          <p:nvPicPr>
            <p:cNvPr id="37898" name="Picture 3">
              <a:extLst>
                <a:ext uri="{FF2B5EF4-FFF2-40B4-BE49-F238E27FC236}">
                  <a16:creationId xmlns:a16="http://schemas.microsoft.com/office/drawing/2014/main" id="{2292FABD-721D-4F03-B65F-6A857F9F3A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118" y="2362200"/>
              <a:ext cx="3108482" cy="3820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899" name="Picture 4">
              <a:extLst>
                <a:ext uri="{FF2B5EF4-FFF2-40B4-BE49-F238E27FC236}">
                  <a16:creationId xmlns:a16="http://schemas.microsoft.com/office/drawing/2014/main" id="{0F9C9E31-DB24-45FF-87FB-8AACEB866B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4728823"/>
              <a:ext cx="1205584" cy="1008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60251D36-C445-4549-B4D4-5187DEEC3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32313"/>
            <a:ext cx="59213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592F64F9-E0B9-41E1-AC3C-EF432A892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940426"/>
            <a:ext cx="738188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B46C6ED2-74E0-40B1-86F7-04AABA543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6067425"/>
            <a:ext cx="6921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0703A05C-8C06-4BBB-A518-6AA8F38F7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4962526"/>
            <a:ext cx="720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rId11" action="ppaction://hlinksldjump"/>
            <a:extLst>
              <a:ext uri="{FF2B5EF4-FFF2-40B4-BE49-F238E27FC236}">
                <a16:creationId xmlns:a16="http://schemas.microsoft.com/office/drawing/2014/main" id="{73987269-A5AA-4006-BA41-41C2E0CB5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4" y="4308475"/>
            <a:ext cx="604837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1EF79AEB-62F8-47E7-A35D-500271B34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5010150"/>
            <a:ext cx="6540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loud Callout 13">
            <a:extLst>
              <a:ext uri="{FF2B5EF4-FFF2-40B4-BE49-F238E27FC236}">
                <a16:creationId xmlns:a16="http://schemas.microsoft.com/office/drawing/2014/main" id="{14A46109-5AE3-4CA2-89D3-F4B91762E3CE}"/>
              </a:ext>
            </a:extLst>
          </p:cNvPr>
          <p:cNvSpPr/>
          <p:nvPr/>
        </p:nvSpPr>
        <p:spPr>
          <a:xfrm flipH="1">
            <a:off x="0" y="124692"/>
            <a:ext cx="5525589" cy="2586736"/>
          </a:xfrm>
          <a:prstGeom prst="cloudCallout">
            <a:avLst>
              <a:gd name="adj1" fmla="val -54584"/>
              <a:gd name="adj2" fmla="val 39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83B2D9-6A5D-28AD-BB12-E836EC5D9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32972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CE8A2B6-42F1-4BBB-9DB3-E719420D76D7}"/>
              </a:ext>
            </a:extLst>
          </p:cNvPr>
          <p:cNvSpPr/>
          <p:nvPr/>
        </p:nvSpPr>
        <p:spPr>
          <a:xfrm>
            <a:off x="2590801" y="4292600"/>
            <a:ext cx="3389313" cy="6429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A.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16A452-1BEF-441A-841B-24C887DD1DC8}"/>
              </a:ext>
            </a:extLst>
          </p:cNvPr>
          <p:cNvSpPr/>
          <p:nvPr/>
        </p:nvSpPr>
        <p:spPr>
          <a:xfrm>
            <a:off x="6708776" y="4292600"/>
            <a:ext cx="3389313" cy="6429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5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753162-57B5-47D2-AF84-E1C1071CF107}"/>
              </a:ext>
            </a:extLst>
          </p:cNvPr>
          <p:cNvSpPr/>
          <p:nvPr/>
        </p:nvSpPr>
        <p:spPr>
          <a:xfrm>
            <a:off x="2590801" y="5094289"/>
            <a:ext cx="3389313" cy="6429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. 4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3124ED-5BDC-414B-AA45-342E1F2DAA15}"/>
              </a:ext>
            </a:extLst>
          </p:cNvPr>
          <p:cNvSpPr/>
          <p:nvPr/>
        </p:nvSpPr>
        <p:spPr>
          <a:xfrm>
            <a:off x="6782070" y="5119688"/>
            <a:ext cx="3389312" cy="6445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00B643A-EB43-428F-BA64-07E5A9AD4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738" y="4259264"/>
            <a:ext cx="673100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52588F-2DA9-411E-A592-245B5E576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526" y="5230813"/>
            <a:ext cx="6715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44DF60-5297-4762-913D-99254EE0F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588" y="4238626"/>
            <a:ext cx="671512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EC9AD3-B6E4-4B80-A790-FC7BC16B6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1" y="5119688"/>
            <a:ext cx="6715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22" name="Group 7">
            <a:extLst>
              <a:ext uri="{FF2B5EF4-FFF2-40B4-BE49-F238E27FC236}">
                <a16:creationId xmlns:a16="http://schemas.microsoft.com/office/drawing/2014/main" id="{198A313B-8E11-47D3-848F-0BC14EA36055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500064"/>
            <a:ext cx="9144000" cy="3411537"/>
            <a:chOff x="330958" y="248315"/>
            <a:chExt cx="9143691" cy="3412630"/>
          </a:xfrm>
        </p:grpSpPr>
        <p:pic>
          <p:nvPicPr>
            <p:cNvPr id="38925" name="Picture 2">
              <a:extLst>
                <a:ext uri="{FF2B5EF4-FFF2-40B4-BE49-F238E27FC236}">
                  <a16:creationId xmlns:a16="http://schemas.microsoft.com/office/drawing/2014/main" id="{5FE86DBA-E339-4C0E-BD27-42FF5EB68E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8926" name="Group 6">
              <a:extLst>
                <a:ext uri="{FF2B5EF4-FFF2-40B4-BE49-F238E27FC236}">
                  <a16:creationId xmlns:a16="http://schemas.microsoft.com/office/drawing/2014/main" id="{E4411854-65A5-4030-BEF2-EDC7E9B549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8928" name="Picture 3">
                <a:extLst>
                  <a:ext uri="{FF2B5EF4-FFF2-40B4-BE49-F238E27FC236}">
                    <a16:creationId xmlns:a16="http://schemas.microsoft.com/office/drawing/2014/main" id="{1B0B22EC-030C-4100-A641-164F8FA4A9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8929" name="Group 5">
                <a:extLst>
                  <a:ext uri="{FF2B5EF4-FFF2-40B4-BE49-F238E27FC236}">
                    <a16:creationId xmlns:a16="http://schemas.microsoft.com/office/drawing/2014/main" id="{7CAE6007-B18E-40F2-B769-9D53004539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8930" name="Picture 4">
                  <a:extLst>
                    <a:ext uri="{FF2B5EF4-FFF2-40B4-BE49-F238E27FC236}">
                      <a16:creationId xmlns:a16="http://schemas.microsoft.com/office/drawing/2014/main" id="{68728854-9DFD-4070-8831-7C624EBF8F5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8931" name="Picture 29">
                  <a:extLst>
                    <a:ext uri="{FF2B5EF4-FFF2-40B4-BE49-F238E27FC236}">
                      <a16:creationId xmlns:a16="http://schemas.microsoft.com/office/drawing/2014/main" id="{879E83F0-23F1-44C3-B156-3F6B5016692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8217302" y="2799166"/>
                  <a:ext cx="690168" cy="5013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38932" name="Group 4">
                  <a:extLst>
                    <a:ext uri="{FF2B5EF4-FFF2-40B4-BE49-F238E27FC236}">
                      <a16:creationId xmlns:a16="http://schemas.microsoft.com/office/drawing/2014/main" id="{F2160415-7962-4E4A-A5C0-A1821C810C9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8933" name="Picture 27">
                    <a:extLst>
                      <a:ext uri="{FF2B5EF4-FFF2-40B4-BE49-F238E27FC236}">
                        <a16:creationId xmlns:a16="http://schemas.microsoft.com/office/drawing/2014/main" id="{79D9926D-2D6E-4CC9-B6DB-A82BCF22C2E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8934" name="Picture 28">
                    <a:extLst>
                      <a:ext uri="{FF2B5EF4-FFF2-40B4-BE49-F238E27FC236}">
                        <a16:creationId xmlns:a16="http://schemas.microsoft.com/office/drawing/2014/main" id="{EDEF552F-BBD3-432A-8FB7-81EFA86A142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8935" name="Picture 30">
                    <a:extLst>
                      <a:ext uri="{FF2B5EF4-FFF2-40B4-BE49-F238E27FC236}">
                        <a16:creationId xmlns:a16="http://schemas.microsoft.com/office/drawing/2014/main" id="{3C40BEB6-E3AF-47F8-86B1-9911B5BD7B9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pic>
          <p:nvPicPr>
            <p:cNvPr id="38927" name="Picture 3">
              <a:extLst>
                <a:ext uri="{FF2B5EF4-FFF2-40B4-BE49-F238E27FC236}">
                  <a16:creationId xmlns:a16="http://schemas.microsoft.com/office/drawing/2014/main" id="{EF0A3B8D-D23E-40C4-931E-DA45CC1E9C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8923" name="TextBox 24">
            <a:extLst>
              <a:ext uri="{FF2B5EF4-FFF2-40B4-BE49-F238E27FC236}">
                <a16:creationId xmlns:a16="http://schemas.microsoft.com/office/drawing/2014/main" id="{2E82F975-C4FA-47F7-8CF4-15F0212FC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0" y="1133475"/>
            <a:ext cx="56832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1. 20 </a:t>
            </a:r>
            <a:r>
              <a:rPr lang="en-US" alt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alt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alt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3078B7-7F10-1B27-BD8C-8B6E72E8D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32972" cy="6858000"/>
          </a:xfrm>
          <a:prstGeom prst="rect">
            <a:avLst/>
          </a:prstGeom>
        </p:spPr>
      </p:pic>
      <p:grpSp>
        <p:nvGrpSpPr>
          <p:cNvPr id="39938" name="Group 19">
            <a:extLst>
              <a:ext uri="{FF2B5EF4-FFF2-40B4-BE49-F238E27FC236}">
                <a16:creationId xmlns:a16="http://schemas.microsoft.com/office/drawing/2014/main" id="{8D24FAEA-75BE-4D0C-B802-69618014B3FD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188914"/>
            <a:ext cx="9144000" cy="3413125"/>
            <a:chOff x="330958" y="248315"/>
            <a:chExt cx="9143691" cy="3412630"/>
          </a:xfrm>
        </p:grpSpPr>
        <p:pic>
          <p:nvPicPr>
            <p:cNvPr id="39949" name="Picture 2">
              <a:extLst>
                <a:ext uri="{FF2B5EF4-FFF2-40B4-BE49-F238E27FC236}">
                  <a16:creationId xmlns:a16="http://schemas.microsoft.com/office/drawing/2014/main" id="{B670681D-9B72-4EBD-BFEA-F5EC38774E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9950" name="Group 27">
              <a:extLst>
                <a:ext uri="{FF2B5EF4-FFF2-40B4-BE49-F238E27FC236}">
                  <a16:creationId xmlns:a16="http://schemas.microsoft.com/office/drawing/2014/main" id="{CE5CE09D-E9DB-451C-A4C1-A620F27277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9952" name="Picture 3">
                <a:extLst>
                  <a:ext uri="{FF2B5EF4-FFF2-40B4-BE49-F238E27FC236}">
                    <a16:creationId xmlns:a16="http://schemas.microsoft.com/office/drawing/2014/main" id="{7F392AC9-818E-4080-90F5-CADDD1881F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9953" name="Group 30">
                <a:extLst>
                  <a:ext uri="{FF2B5EF4-FFF2-40B4-BE49-F238E27FC236}">
                    <a16:creationId xmlns:a16="http://schemas.microsoft.com/office/drawing/2014/main" id="{10C175B2-5B1E-44AD-B247-7A71FE94F2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9954" name="Picture 4">
                  <a:extLst>
                    <a:ext uri="{FF2B5EF4-FFF2-40B4-BE49-F238E27FC236}">
                      <a16:creationId xmlns:a16="http://schemas.microsoft.com/office/drawing/2014/main" id="{497FBBC9-CF82-492C-A158-BDF38D8D79E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9955" name="Picture 32">
                  <a:extLst>
                    <a:ext uri="{FF2B5EF4-FFF2-40B4-BE49-F238E27FC236}">
                      <a16:creationId xmlns:a16="http://schemas.microsoft.com/office/drawing/2014/main" id="{1319114F-A18E-42E0-AEAD-EF24300DDDE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8217302" y="2799166"/>
                  <a:ext cx="690168" cy="5013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39956" name="Group 33">
                  <a:extLst>
                    <a:ext uri="{FF2B5EF4-FFF2-40B4-BE49-F238E27FC236}">
                      <a16:creationId xmlns:a16="http://schemas.microsoft.com/office/drawing/2014/main" id="{05E30A81-F049-4A1C-AB78-960387B4452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9957" name="Picture 34">
                    <a:extLst>
                      <a:ext uri="{FF2B5EF4-FFF2-40B4-BE49-F238E27FC236}">
                        <a16:creationId xmlns:a16="http://schemas.microsoft.com/office/drawing/2014/main" id="{6D7DE690-5A7D-4A2B-A6FE-2727F266F88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9958" name="Picture 35">
                    <a:extLst>
                      <a:ext uri="{FF2B5EF4-FFF2-40B4-BE49-F238E27FC236}">
                        <a16:creationId xmlns:a16="http://schemas.microsoft.com/office/drawing/2014/main" id="{BB134C0C-8B49-44BB-9154-694DDBB181F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9959" name="Picture 36">
                    <a:extLst>
                      <a:ext uri="{FF2B5EF4-FFF2-40B4-BE49-F238E27FC236}">
                        <a16:creationId xmlns:a16="http://schemas.microsoft.com/office/drawing/2014/main" id="{C81C273F-3401-47BA-906C-19551F481EA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pic>
          <p:nvPicPr>
            <p:cNvPr id="39951" name="Picture 3">
              <a:extLst>
                <a:ext uri="{FF2B5EF4-FFF2-40B4-BE49-F238E27FC236}">
                  <a16:creationId xmlns:a16="http://schemas.microsoft.com/office/drawing/2014/main" id="{7A22052E-AEB6-4159-A044-CE883C24CC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2AE9E6F-9A15-4707-A76F-A1630A740A3F}"/>
              </a:ext>
            </a:extLst>
          </p:cNvPr>
          <p:cNvSpPr/>
          <p:nvPr/>
        </p:nvSpPr>
        <p:spPr>
          <a:xfrm>
            <a:off x="2460626" y="4137026"/>
            <a:ext cx="3389313" cy="6445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7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C642FE-E223-4B13-BEA5-CA9DF89818B9}"/>
              </a:ext>
            </a:extLst>
          </p:cNvPr>
          <p:cNvSpPr/>
          <p:nvPr/>
        </p:nvSpPr>
        <p:spPr>
          <a:xfrm>
            <a:off x="6413501" y="4938714"/>
            <a:ext cx="3389313" cy="6429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8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5055F6-5C72-4D18-A349-4680BD8DA4E4}"/>
              </a:ext>
            </a:extLst>
          </p:cNvPr>
          <p:cNvSpPr/>
          <p:nvPr/>
        </p:nvSpPr>
        <p:spPr>
          <a:xfrm>
            <a:off x="2460626" y="4938714"/>
            <a:ext cx="3389313" cy="6429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9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FA5719-8578-4BBA-AE73-1508C16EDAA8}"/>
              </a:ext>
            </a:extLst>
          </p:cNvPr>
          <p:cNvSpPr/>
          <p:nvPr/>
        </p:nvSpPr>
        <p:spPr>
          <a:xfrm>
            <a:off x="6413501" y="4137026"/>
            <a:ext cx="3389313" cy="6445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6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CA04904-1DB9-4222-B99D-4C2375355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950" y="4137025"/>
            <a:ext cx="673100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508C8E-B571-44FF-9482-8CA4BFCBB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618" y="4158713"/>
            <a:ext cx="67151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DC62A6-C656-4ECA-AEDE-B2F03B22B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733" y="4990306"/>
            <a:ext cx="6731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127314-A529-4760-BAB3-5D2A526E5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272" y="4964113"/>
            <a:ext cx="58277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7" name="TextBox 26">
            <a:extLst>
              <a:ext uri="{FF2B5EF4-FFF2-40B4-BE49-F238E27FC236}">
                <a16:creationId xmlns:a16="http://schemas.microsoft.com/office/drawing/2014/main" id="{2A3BD650-18A5-4EB7-BD90-AADAD34A6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5197" y="794655"/>
            <a:ext cx="4800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2. 64 </a:t>
            </a:r>
            <a:r>
              <a:rPr lang="en-US" alt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8 </a:t>
            </a:r>
            <a:r>
              <a:rPr lang="en-US" alt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alt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EB83AC-CEF8-77E0-C063-21ECCD62C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8" y="0"/>
            <a:ext cx="12073944" cy="6858000"/>
          </a:xfrm>
          <a:prstGeom prst="rect">
            <a:avLst/>
          </a:prstGeom>
        </p:spPr>
      </p:pic>
      <p:grpSp>
        <p:nvGrpSpPr>
          <p:cNvPr id="40962" name="Group 19">
            <a:extLst>
              <a:ext uri="{FF2B5EF4-FFF2-40B4-BE49-F238E27FC236}">
                <a16:creationId xmlns:a16="http://schemas.microsoft.com/office/drawing/2014/main" id="{9221424A-B0FE-4F52-A87C-4D6922C1DBF0}"/>
              </a:ext>
            </a:extLst>
          </p:cNvPr>
          <p:cNvGrpSpPr>
            <a:grpSpLocks/>
          </p:cNvGrpSpPr>
          <p:nvPr/>
        </p:nvGrpSpPr>
        <p:grpSpPr bwMode="auto">
          <a:xfrm>
            <a:off x="-79900" y="323255"/>
            <a:ext cx="12402105" cy="3413125"/>
            <a:chOff x="330958" y="248315"/>
            <a:chExt cx="9143691" cy="3412630"/>
          </a:xfrm>
        </p:grpSpPr>
        <p:pic>
          <p:nvPicPr>
            <p:cNvPr id="40973" name="Picture 2">
              <a:extLst>
                <a:ext uri="{FF2B5EF4-FFF2-40B4-BE49-F238E27FC236}">
                  <a16:creationId xmlns:a16="http://schemas.microsoft.com/office/drawing/2014/main" id="{215D5E7E-3D85-4C26-9CBA-6114F73C53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0974" name="Group 27">
              <a:extLst>
                <a:ext uri="{FF2B5EF4-FFF2-40B4-BE49-F238E27FC236}">
                  <a16:creationId xmlns:a16="http://schemas.microsoft.com/office/drawing/2014/main" id="{15EB0079-D416-4E69-B1E3-C2CB54BF60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40976" name="Picture 3">
                <a:extLst>
                  <a:ext uri="{FF2B5EF4-FFF2-40B4-BE49-F238E27FC236}">
                    <a16:creationId xmlns:a16="http://schemas.microsoft.com/office/drawing/2014/main" id="{A378EBD4-83AF-4C9D-9E7F-CCF5191CBF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40977" name="Group 30">
                <a:extLst>
                  <a:ext uri="{FF2B5EF4-FFF2-40B4-BE49-F238E27FC236}">
                    <a16:creationId xmlns:a16="http://schemas.microsoft.com/office/drawing/2014/main" id="{15D66D07-A872-47AC-AB59-57643B91A3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40978" name="Picture 4">
                  <a:extLst>
                    <a:ext uri="{FF2B5EF4-FFF2-40B4-BE49-F238E27FC236}">
                      <a16:creationId xmlns:a16="http://schemas.microsoft.com/office/drawing/2014/main" id="{E945AFB7-F18E-410E-8678-82628C65BAD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0979" name="Picture 32">
                  <a:extLst>
                    <a:ext uri="{FF2B5EF4-FFF2-40B4-BE49-F238E27FC236}">
                      <a16:creationId xmlns:a16="http://schemas.microsoft.com/office/drawing/2014/main" id="{77A269B1-D7D0-496D-9C2B-63C1779ECFA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8217302" y="2799166"/>
                  <a:ext cx="690168" cy="5013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40980" name="Group 33">
                  <a:extLst>
                    <a:ext uri="{FF2B5EF4-FFF2-40B4-BE49-F238E27FC236}">
                      <a16:creationId xmlns:a16="http://schemas.microsoft.com/office/drawing/2014/main" id="{85E6B3AC-E292-4823-A9B1-21057A9842D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40981" name="Picture 34">
                    <a:extLst>
                      <a:ext uri="{FF2B5EF4-FFF2-40B4-BE49-F238E27FC236}">
                        <a16:creationId xmlns:a16="http://schemas.microsoft.com/office/drawing/2014/main" id="{DC123C85-4994-44AD-B50C-C2A22A7F0D7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0982" name="Picture 35">
                    <a:extLst>
                      <a:ext uri="{FF2B5EF4-FFF2-40B4-BE49-F238E27FC236}">
                        <a16:creationId xmlns:a16="http://schemas.microsoft.com/office/drawing/2014/main" id="{6C7DA5A5-17ED-44C1-A213-C921FE9386C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0983" name="Picture 36">
                    <a:extLst>
                      <a:ext uri="{FF2B5EF4-FFF2-40B4-BE49-F238E27FC236}">
                        <a16:creationId xmlns:a16="http://schemas.microsoft.com/office/drawing/2014/main" id="{2541C301-FC81-41BF-BF4F-F9922397E06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pic>
          <p:nvPicPr>
            <p:cNvPr id="40975" name="Picture 3">
              <a:extLst>
                <a:ext uri="{FF2B5EF4-FFF2-40B4-BE49-F238E27FC236}">
                  <a16:creationId xmlns:a16="http://schemas.microsoft.com/office/drawing/2014/main" id="{F3A2B98B-FD20-48D1-9EAB-108A375DD0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9597E527-EFFE-400B-B379-07630FC9FB7C}"/>
              </a:ext>
            </a:extLst>
          </p:cNvPr>
          <p:cNvSpPr/>
          <p:nvPr/>
        </p:nvSpPr>
        <p:spPr>
          <a:xfrm>
            <a:off x="4282280" y="4814889"/>
            <a:ext cx="3389313" cy="6429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44ACA5C-4CD3-4C78-B85E-208E824DA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493" y="4919664"/>
            <a:ext cx="6731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2" name="TextBox 26">
            <a:extLst>
              <a:ext uri="{FF2B5EF4-FFF2-40B4-BE49-F238E27FC236}">
                <a16:creationId xmlns:a16="http://schemas.microsoft.com/office/drawing/2014/main" id="{CED6200D-7EF1-4153-9A88-C7C3003E3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1548" y="740112"/>
            <a:ext cx="682990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2. 45 </a:t>
            </a:r>
            <a:r>
              <a:rPr lang="en-US" alt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alt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alt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3BA3D26-E85F-4E71-9FEA-35DB881D3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46934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6CE56E7-7BC8-4324-AD76-E19477233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737"/>
            <a:ext cx="12192000" cy="692706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A3F8CA9-8FE8-4264-9C4B-AF9E7D104F28}"/>
              </a:ext>
            </a:extLst>
          </p:cNvPr>
          <p:cNvGrpSpPr>
            <a:grpSpLocks/>
          </p:cNvGrpSpPr>
          <p:nvPr/>
        </p:nvGrpSpPr>
        <p:grpSpPr bwMode="auto">
          <a:xfrm>
            <a:off x="5525589" y="1001971"/>
            <a:ext cx="3638550" cy="4495800"/>
            <a:chOff x="4359118" y="2362200"/>
            <a:chExt cx="3108482" cy="3820825"/>
          </a:xfrm>
        </p:grpSpPr>
        <p:pic>
          <p:nvPicPr>
            <p:cNvPr id="37898" name="Picture 3">
              <a:extLst>
                <a:ext uri="{FF2B5EF4-FFF2-40B4-BE49-F238E27FC236}">
                  <a16:creationId xmlns:a16="http://schemas.microsoft.com/office/drawing/2014/main" id="{2292FABD-721D-4F03-B65F-6A857F9F3A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118" y="2362200"/>
              <a:ext cx="3108482" cy="3820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899" name="Picture 4">
              <a:extLst>
                <a:ext uri="{FF2B5EF4-FFF2-40B4-BE49-F238E27FC236}">
                  <a16:creationId xmlns:a16="http://schemas.microsoft.com/office/drawing/2014/main" id="{0F9C9E31-DB24-45FF-87FB-8AACEB866B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4728823"/>
              <a:ext cx="1205584" cy="1008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60251D36-C445-4549-B4D4-5187DEEC3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32313"/>
            <a:ext cx="59213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592F64F9-E0B9-41E1-AC3C-EF432A892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940426"/>
            <a:ext cx="738188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B46C6ED2-74E0-40B1-86F7-04AABA543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6067425"/>
            <a:ext cx="6921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0703A05C-8C06-4BBB-A518-6AA8F38F7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4962526"/>
            <a:ext cx="720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rId11" action="ppaction://hlinksldjump"/>
            <a:extLst>
              <a:ext uri="{FF2B5EF4-FFF2-40B4-BE49-F238E27FC236}">
                <a16:creationId xmlns:a16="http://schemas.microsoft.com/office/drawing/2014/main" id="{73987269-A5AA-4006-BA41-41C2E0CB5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4" y="4308475"/>
            <a:ext cx="604837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1EF79AEB-62F8-47E7-A35D-500271B34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5010150"/>
            <a:ext cx="6540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loud Callout 13">
            <a:extLst>
              <a:ext uri="{FF2B5EF4-FFF2-40B4-BE49-F238E27FC236}">
                <a16:creationId xmlns:a16="http://schemas.microsoft.com/office/drawing/2014/main" id="{14A46109-5AE3-4CA2-89D3-F4B91762E3CE}"/>
              </a:ext>
            </a:extLst>
          </p:cNvPr>
          <p:cNvSpPr/>
          <p:nvPr/>
        </p:nvSpPr>
        <p:spPr>
          <a:xfrm flipH="1">
            <a:off x="0" y="124692"/>
            <a:ext cx="5525589" cy="2586736"/>
          </a:xfrm>
          <a:prstGeom prst="cloudCallout">
            <a:avLst>
              <a:gd name="adj1" fmla="val -54584"/>
              <a:gd name="adj2" fmla="val 39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4055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38FB5-5000-4DCE-A80F-A047AD7A7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728" y="1790574"/>
            <a:ext cx="6773243" cy="28958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9ED262-A1A8-4311-A957-174AFDDC3709}"/>
              </a:ext>
            </a:extLst>
          </p:cNvPr>
          <p:cNvSpPr txBox="1"/>
          <p:nvPr/>
        </p:nvSpPr>
        <p:spPr>
          <a:xfrm>
            <a:off x="3216729" y="6488668"/>
            <a:ext cx="7043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449541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9E6935-F278-472C-821B-8472BACF6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064" y="-28104"/>
            <a:ext cx="12291961" cy="688610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124200" y="354496"/>
            <a:ext cx="609600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 LÃO ĐÁNH CÁ</a:t>
            </a:r>
          </a:p>
        </p:txBody>
      </p:sp>
      <p:sp>
        <p:nvSpPr>
          <p:cNvPr id="7" name="Cloud 6"/>
          <p:cNvSpPr/>
          <p:nvPr/>
        </p:nvSpPr>
        <p:spPr>
          <a:xfrm>
            <a:off x="7407332" y="4213156"/>
            <a:ext cx="4809565" cy="2644844"/>
          </a:xfrm>
          <a:prstGeom prst="cloud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lão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nhé</a:t>
            </a:r>
            <a:endParaRPr kumimoji="0" lang="en-US" sz="2800" b="1" i="0" u="none" strike="noStrike" kern="1200" cap="none" spc="0" normalizeH="0" baseline="0" noProof="0" dirty="0">
              <a:ln w="11430"/>
              <a:solidFill>
                <a:prstClr val="whit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5492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929FA2-34ED-41D2-9611-E582EDC451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415" y="-47535"/>
            <a:ext cx="12230640" cy="6905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84" y="-685800"/>
            <a:ext cx="10457896" cy="57343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E3F70C-F09D-45AE-8CDE-908B389F207A}"/>
              </a:ext>
            </a:extLst>
          </p:cNvPr>
          <p:cNvSpPr txBox="1"/>
          <p:nvPr/>
        </p:nvSpPr>
        <p:spPr>
          <a:xfrm>
            <a:off x="2465808" y="1703385"/>
            <a:ext cx="65482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Giảm 49kg đi 7 lần được: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350671" y="4510822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8 kg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468743" y="4510822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7 kg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350670" y="5311969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6 kg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42239" y="5347967"/>
            <a:ext cx="3504401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D.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5 kg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38" y="4478085"/>
            <a:ext cx="672947" cy="5913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961" y="5374534"/>
            <a:ext cx="672129" cy="5906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377" y="4457774"/>
            <a:ext cx="672128" cy="537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809" y="5338535"/>
            <a:ext cx="672129" cy="590658"/>
          </a:xfrm>
          <a:prstGeom prst="rect">
            <a:avLst/>
          </a:prstGeom>
        </p:spPr>
      </p:pic>
      <p:pic>
        <p:nvPicPr>
          <p:cNvPr id="16" name="Picture 15" descr="A picture containing balloon, vector graphics&#10;&#10;Description automatically generated">
            <a:extLst>
              <a:ext uri="{FF2B5EF4-FFF2-40B4-BE49-F238E27FC236}">
                <a16:creationId xmlns:a16="http://schemas.microsoft.com/office/drawing/2014/main" id="{3AAAE328-096F-44C0-B993-46D6BDF9608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398" y="2311705"/>
            <a:ext cx="2788920" cy="278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417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10E6701-AD4C-48EF-AD5E-E6427212B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415" y="-47535"/>
            <a:ext cx="12230640" cy="6905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38" y="-664859"/>
            <a:ext cx="10191565" cy="57343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350671" y="4510822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380981" y="5347966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442239" y="4533000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38" y="4478085"/>
            <a:ext cx="672947" cy="5913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19" y="5347966"/>
            <a:ext cx="672128" cy="537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200" y="4586135"/>
            <a:ext cx="672129" cy="59065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EBDCDEB-CC79-02B9-081B-5D5B469A819D}"/>
              </a:ext>
            </a:extLst>
          </p:cNvPr>
          <p:cNvSpPr txBox="1"/>
          <p:nvPr/>
        </p:nvSpPr>
        <p:spPr>
          <a:xfrm>
            <a:off x="2380981" y="1623903"/>
            <a:ext cx="64409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lang="vi-VN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Giảm 30 giờ đi 5 lần được: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 descr="A picture containing balloon, vector graphics&#10;&#10;Description automatically generated">
            <a:extLst>
              <a:ext uri="{FF2B5EF4-FFF2-40B4-BE49-F238E27FC236}">
                <a16:creationId xmlns:a16="http://schemas.microsoft.com/office/drawing/2014/main" id="{8FA11F2C-D440-44C6-AD76-89478F3E4D1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398" y="2311705"/>
            <a:ext cx="2788920" cy="278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71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77ACC03-59BC-4BC1-B680-78445C8C8B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593" y="0"/>
            <a:ext cx="12230640" cy="6905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94" y="-685800"/>
            <a:ext cx="10768614" cy="57343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350671" y="4510822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6 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360801" y="5372268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7 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350670" y="5311969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8 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322969" y="4510822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 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38" y="4478085"/>
            <a:ext cx="672947" cy="5913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108" y="4497530"/>
            <a:ext cx="672129" cy="5906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376" y="5399935"/>
            <a:ext cx="672128" cy="537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809" y="5338535"/>
            <a:ext cx="672129" cy="59065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C9A2A8F-127C-CFCE-4AC8-912706052649}"/>
              </a:ext>
            </a:extLst>
          </p:cNvPr>
          <p:cNvSpPr txBox="1"/>
          <p:nvPr/>
        </p:nvSpPr>
        <p:spPr>
          <a:xfrm>
            <a:off x="3071708" y="1638878"/>
            <a:ext cx="6423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Giảm 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</a:t>
            </a:r>
            <a:r>
              <a:rPr lang="vi-VN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đi 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vi-VN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 được: </a:t>
            </a:r>
          </a:p>
        </p:txBody>
      </p:sp>
      <p:pic>
        <p:nvPicPr>
          <p:cNvPr id="17" name="Picture 16" descr="A picture containing balloon, vector graphics&#10;&#10;Description automatically generated">
            <a:extLst>
              <a:ext uri="{FF2B5EF4-FFF2-40B4-BE49-F238E27FC236}">
                <a16:creationId xmlns:a16="http://schemas.microsoft.com/office/drawing/2014/main" id="{1619ACF3-F02F-4F34-98DC-67D00A2C316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398" y="2311705"/>
            <a:ext cx="2788920" cy="278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463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9E6935-F278-472C-821B-8472BACF6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064" y="-28104"/>
            <a:ext cx="12291961" cy="6886104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102292" y="3918516"/>
            <a:ext cx="4809565" cy="2644844"/>
          </a:xfrm>
          <a:prstGeom prst="cloud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Cảm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ơn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cháu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cá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994472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B8EF8-5128-BD0B-43EA-6B8A296F8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B8DCE-17A0-28F3-8C97-9EB6463A6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12677D-F088-DD33-BD34-22DC4B1F1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88FA26-E84B-4127-5004-F1FA639BC4ED}"/>
              </a:ext>
            </a:extLst>
          </p:cNvPr>
          <p:cNvSpPr txBox="1"/>
          <p:nvPr/>
        </p:nvSpPr>
        <p:spPr>
          <a:xfrm>
            <a:off x="4319587" y="3044278"/>
            <a:ext cx="3552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Tahoma" panose="020B0604030504040204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586691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FAD4C995-6C1C-4E47-ACA2-EA716C7B50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03" y="263354"/>
            <a:ext cx="1894658" cy="94733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22A34FFB-5B5F-4729-9E2F-4FFBCF260FB2}"/>
              </a:ext>
            </a:extLst>
          </p:cNvPr>
          <p:cNvGrpSpPr/>
          <p:nvPr/>
        </p:nvGrpSpPr>
        <p:grpSpPr>
          <a:xfrm>
            <a:off x="2511328" y="595132"/>
            <a:ext cx="619044" cy="584775"/>
            <a:chOff x="621568" y="794220"/>
            <a:chExt cx="619044" cy="58477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ADC6550-0B6F-432C-A196-8D5186759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61703BE-86E7-4D3D-9BDB-23E45740D0C3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AF954A9-871D-4B0C-AC2A-5A43AE696332}"/>
              </a:ext>
            </a:extLst>
          </p:cNvPr>
          <p:cNvSpPr txBox="1"/>
          <p:nvPr/>
        </p:nvSpPr>
        <p:spPr>
          <a:xfrm>
            <a:off x="3043752" y="564353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D5CBB3-7181-4781-BCA5-020BED48CA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0233" y="1755547"/>
            <a:ext cx="6055471" cy="16100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88419D-588D-44AB-977A-CB9EFA56F9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4856" y="3617595"/>
            <a:ext cx="6030596" cy="16100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7CB6E2-445B-4F81-9EB3-678031A022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2528" y="2708899"/>
            <a:ext cx="3697959" cy="30026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9369A7F-E901-4FF4-92B2-11BCED7FE52F}"/>
              </a:ext>
            </a:extLst>
          </p:cNvPr>
          <p:cNvSpPr/>
          <p:nvPr/>
        </p:nvSpPr>
        <p:spPr>
          <a:xfrm>
            <a:off x="5049520" y="2225040"/>
            <a:ext cx="863600" cy="82296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B9B417-F820-4D62-BC10-9566AD7A679A}"/>
              </a:ext>
            </a:extLst>
          </p:cNvPr>
          <p:cNvSpPr/>
          <p:nvPr/>
        </p:nvSpPr>
        <p:spPr>
          <a:xfrm>
            <a:off x="7508240" y="2225040"/>
            <a:ext cx="863600" cy="82296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49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144E78-BCEF-4CE2-B988-5A342501782C}"/>
              </a:ext>
            </a:extLst>
          </p:cNvPr>
          <p:cNvSpPr/>
          <p:nvPr/>
        </p:nvSpPr>
        <p:spPr>
          <a:xfrm>
            <a:off x="5121892" y="4011136"/>
            <a:ext cx="863600" cy="896144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E6F600-D6AC-4CE8-A49F-0445D574376D}"/>
              </a:ext>
            </a:extLst>
          </p:cNvPr>
          <p:cNvSpPr/>
          <p:nvPr/>
        </p:nvSpPr>
        <p:spPr>
          <a:xfrm>
            <a:off x="7508240" y="4011136"/>
            <a:ext cx="863600" cy="896144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34933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0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509</Words>
  <Application>Microsoft Office PowerPoint</Application>
  <PresentationFormat>Widescreen</PresentationFormat>
  <Paragraphs>87</Paragraphs>
  <Slides>21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Calibri</vt:lpstr>
      <vt:lpstr>Calibri Light</vt:lpstr>
      <vt:lpstr>等线</vt:lpstr>
      <vt:lpstr>Open Sans</vt:lpstr>
      <vt:lpstr>Tahoma</vt:lpstr>
      <vt:lpstr>Times New Roman</vt:lpstr>
      <vt:lpstr>印品黑体</vt:lpstr>
      <vt:lpstr>字魂58号-创中黑</vt:lpstr>
      <vt:lpstr>Office Theme</vt:lpstr>
      <vt:lpstr>1_Office Theme</vt:lpstr>
      <vt:lpstr>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HÁI DÂU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STD</cp:lastModifiedBy>
  <cp:revision>23</cp:revision>
  <dcterms:created xsi:type="dcterms:W3CDTF">2022-08-21T11:05:18Z</dcterms:created>
  <dcterms:modified xsi:type="dcterms:W3CDTF">2024-11-21T01:53:53Z</dcterms:modified>
</cp:coreProperties>
</file>