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1"/>
  </p:notesMasterIdLst>
  <p:sldIdLst>
    <p:sldId id="372" r:id="rId3"/>
    <p:sldId id="357" r:id="rId4"/>
    <p:sldId id="256" r:id="rId5"/>
    <p:sldId id="350" r:id="rId6"/>
    <p:sldId id="378" r:id="rId7"/>
    <p:sldId id="344" r:id="rId8"/>
    <p:sldId id="369" r:id="rId9"/>
    <p:sldId id="373" r:id="rId10"/>
    <p:sldId id="343" r:id="rId11"/>
    <p:sldId id="374" r:id="rId12"/>
    <p:sldId id="375" r:id="rId13"/>
    <p:sldId id="376" r:id="rId14"/>
    <p:sldId id="360" r:id="rId15"/>
    <p:sldId id="361" r:id="rId16"/>
    <p:sldId id="258" r:id="rId17"/>
    <p:sldId id="280" r:id="rId18"/>
    <p:sldId id="278" r:id="rId19"/>
    <p:sldId id="2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81" d="100"/>
          <a:sy n="81"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6649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76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x-none"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28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30/11/2024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24.png"/><Relationship Id="rId10" Type="http://schemas.openxmlformats.org/officeDocument/2006/relationships/image" Target="../media/image39.svg"/><Relationship Id="rId4" Type="http://schemas.openxmlformats.org/officeDocument/2006/relationships/audio" Target="../media/audio2.wav"/><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xmlns=""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xmlns=""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xmlns=""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xmlns=""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xmlns=""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xmlns=""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xmlns=""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xmlns=""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xmlns=""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xmlns=""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xmlns=""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xmlns=""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xmlns=""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xmlns=""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xmlns=""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xmlns=""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xmlns=""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xmlns=""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xmlns=""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xmlns=""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xmlns=""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xmlns=""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xmlns=""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xmlns=""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xmlns=""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xmlns=""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xmlns=""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xmlns=""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xmlns=""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xmlns=""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xmlns=""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xmlns=""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xmlns=""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xmlns=""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xmlns=""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xmlns=""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xmlns=""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xmlns=""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xmlns=""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xmlns=""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xmlns="" id="{F98ED0AD-95D5-2CE0-8ED7-85FE4D14AE1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xmlns=""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xmlns=""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xmlns=""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xmlns=""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xmlns=""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xmlns="" id="{7DE7ACEB-9AAC-DF7F-138D-8A6FC373894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xmlns=""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xmlns=""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xmlns=""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xmlns=""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xmlns=""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xmlns=""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xmlns=""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xmlns=""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xmlns=""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xmlns=""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xmlns=""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xmlns=""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xmlns=""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xmlns=""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xmlns=""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xmlns=""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xmlns=""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x-none"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xmlns=""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xmlns=""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xmlns=""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xmlns=""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xmlns=""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xmlns=""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xmlns=""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xmlns="" id="{E8B847BA-6CB9-CB9C-9B40-142E75A753F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xmlns=""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xmlns=""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xmlns=""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xmlns=""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xmlns=""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xmlns=""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xmlns=""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xmlns=""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xmlns=""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xmlns=""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xmlns=""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xmlns=""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xmlns=""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xmlns=""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xmlns=""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xmlns=""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xmlns=""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xmlns=""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xmlns=""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xmlns=""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xmlns=""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xmlns="" id="{7DE7ACEB-9AAC-DF7F-138D-8A6FC373894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xmlns=""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xmlns=""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xmlns=""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538</Words>
  <Application>Microsoft Office PowerPoint</Application>
  <PresentationFormat>On-screen Show (16:9)</PresentationFormat>
  <Paragraphs>49</Paragraphs>
  <Slides>18</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18</vt:i4>
      </vt:variant>
    </vt:vector>
  </HeadingPairs>
  <TitlesOfParts>
    <vt:vector size="33" baseType="lpstr">
      <vt:lpstr>Arial</vt:lpstr>
      <vt:lpstr>Arimo</vt:lpstr>
      <vt:lpstr>Assistant</vt:lpstr>
      <vt:lpstr>Assistant Medium</vt:lpstr>
      <vt:lpstr>Calibri</vt:lpstr>
      <vt:lpstr>Cambria</vt:lpstr>
      <vt:lpstr>Cloud Soft Bold</vt:lpstr>
      <vt:lpstr>Livvic</vt:lpstr>
      <vt:lpstr>Montserrat Bold</vt:lpstr>
      <vt:lpstr>Nunito</vt:lpstr>
      <vt:lpstr>Rajdhani</vt:lpstr>
      <vt:lpstr>Roboto Condensed Light</vt:lpstr>
      <vt:lpstr>SVN-Androgyne</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49</cp:revision>
  <dcterms:modified xsi:type="dcterms:W3CDTF">2024-11-30T14:14:13Z</dcterms:modified>
</cp:coreProperties>
</file>