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77" r:id="rId2"/>
    <p:sldMasterId id="2147483793" r:id="rId3"/>
    <p:sldMasterId id="2147483800" r:id="rId4"/>
    <p:sldMasterId id="2147483813" r:id="rId5"/>
    <p:sldMasterId id="2147483820" r:id="rId6"/>
    <p:sldMasterId id="2147483824" r:id="rId7"/>
  </p:sldMasterIdLst>
  <p:notesMasterIdLst>
    <p:notesMasterId r:id="rId29"/>
  </p:notesMasterIdLst>
  <p:handoutMasterIdLst>
    <p:handoutMasterId r:id="rId30"/>
  </p:handoutMasterIdLst>
  <p:sldIdLst>
    <p:sldId id="2007577119" r:id="rId8"/>
    <p:sldId id="2007577122" r:id="rId9"/>
    <p:sldId id="294" r:id="rId10"/>
    <p:sldId id="295" r:id="rId11"/>
    <p:sldId id="2007577106" r:id="rId12"/>
    <p:sldId id="265" r:id="rId13"/>
    <p:sldId id="2007577108" r:id="rId14"/>
    <p:sldId id="283" r:id="rId15"/>
    <p:sldId id="2007577109" r:id="rId16"/>
    <p:sldId id="2007577096" r:id="rId17"/>
    <p:sldId id="347" r:id="rId18"/>
    <p:sldId id="2007577112" r:id="rId19"/>
    <p:sldId id="2007577113" r:id="rId20"/>
    <p:sldId id="2007577114" r:id="rId21"/>
    <p:sldId id="306" r:id="rId22"/>
    <p:sldId id="2007577123" r:id="rId23"/>
    <p:sldId id="2007577115" r:id="rId24"/>
    <p:sldId id="2007577116" r:id="rId25"/>
    <p:sldId id="2007577117" r:id="rId26"/>
    <p:sldId id="2007577118" r:id="rId27"/>
    <p:sldId id="269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5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B372077-FBD7-49A2-9B56-2E74D17313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C3D237-1FEC-49A9-B2E9-39976BBAEF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6BDCA-4ED8-4937-BACE-08C9C881149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1A847A-F7CA-475B-9660-C56EC7FA0B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E027B1-D6D3-4F81-9897-7860AFFE0F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BE7AA-042B-4CB9-A15B-EADC2626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9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02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53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3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54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48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32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3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09" y="4929010"/>
            <a:ext cx="2856619" cy="2856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47A22A-14E7-401B-9E46-89937EEBB8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172" y="5922005"/>
            <a:ext cx="1044828" cy="10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826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2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0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5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920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78746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0225951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3252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02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425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22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36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662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49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31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870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1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0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80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1743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75258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15294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5642474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45879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172751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997136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74219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45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03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9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90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33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753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1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47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362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1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2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11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5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7" r:id="rId3"/>
    <p:sldLayoutId id="2147483799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19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4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9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89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64C60DC-48CF-8AB2-4CC0-C137A566D2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90" y="67659"/>
            <a:ext cx="1849909" cy="184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1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microsoft.com/office/2007/relationships/hdphoto" Target="../media/hdphoto2.wdp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5.xml"/><Relationship Id="rId5" Type="http://schemas.openxmlformats.org/officeDocument/2006/relationships/image" Target="../media/image79.png"/><Relationship Id="rId4" Type="http://schemas.openxmlformats.org/officeDocument/2006/relationships/image" Target="../media/image1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6.xml"/><Relationship Id="rId6" Type="http://schemas.openxmlformats.org/officeDocument/2006/relationships/image" Target="../media/image80.pn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5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34" Type="http://schemas.openxmlformats.org/officeDocument/2006/relationships/image" Target="../media/image54.svg"/><Relationship Id="rId7" Type="http://schemas.openxmlformats.org/officeDocument/2006/relationships/image" Target="../media/image22.png"/><Relationship Id="rId12" Type="http://schemas.openxmlformats.org/officeDocument/2006/relationships/image" Target="../media/image32.svg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33" Type="http://schemas.openxmlformats.org/officeDocument/2006/relationships/image" Target="../media/image35.png"/><Relationship Id="rId38" Type="http://schemas.openxmlformats.org/officeDocument/2006/relationships/image" Target="../media/image58.sv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29" Type="http://schemas.openxmlformats.org/officeDocument/2006/relationships/image" Target="../media/image33.png"/><Relationship Id="rId1" Type="http://schemas.openxmlformats.org/officeDocument/2006/relationships/tags" Target="../tags/tag17.xml"/><Relationship Id="rId6" Type="http://schemas.openxmlformats.org/officeDocument/2006/relationships/image" Target="../media/image26.svg"/><Relationship Id="rId11" Type="http://schemas.openxmlformats.org/officeDocument/2006/relationships/image" Target="../media/image24.png"/><Relationship Id="rId24" Type="http://schemas.openxmlformats.org/officeDocument/2006/relationships/image" Target="../media/image44.svg"/><Relationship Id="rId32" Type="http://schemas.openxmlformats.org/officeDocument/2006/relationships/image" Target="../media/image52.svg"/><Relationship Id="rId37" Type="http://schemas.openxmlformats.org/officeDocument/2006/relationships/image" Target="../media/image37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image" Target="../media/image48.svg"/><Relationship Id="rId36" Type="http://schemas.openxmlformats.org/officeDocument/2006/relationships/image" Target="../media/image56.svg"/><Relationship Id="rId10" Type="http://schemas.openxmlformats.org/officeDocument/2006/relationships/image" Target="../media/image30.svg"/><Relationship Id="rId19" Type="http://schemas.openxmlformats.org/officeDocument/2006/relationships/image" Target="../media/image28.png"/><Relationship Id="rId31" Type="http://schemas.openxmlformats.org/officeDocument/2006/relationships/image" Target="../media/image34.png"/><Relationship Id="rId4" Type="http://schemas.openxmlformats.org/officeDocument/2006/relationships/image" Target="../media/image24.svg"/><Relationship Id="rId9" Type="http://schemas.openxmlformats.org/officeDocument/2006/relationships/image" Target="../media/image23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32.png"/><Relationship Id="rId30" Type="http://schemas.openxmlformats.org/officeDocument/2006/relationships/image" Target="../media/image50.svg"/><Relationship Id="rId35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8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microsoft.com/office/2007/relationships/hdphoto" Target="../media/hdphoto2.wdp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5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34" Type="http://schemas.openxmlformats.org/officeDocument/2006/relationships/image" Target="../media/image54.svg"/><Relationship Id="rId7" Type="http://schemas.openxmlformats.org/officeDocument/2006/relationships/image" Target="../media/image22.png"/><Relationship Id="rId12" Type="http://schemas.openxmlformats.org/officeDocument/2006/relationships/image" Target="../media/image32.svg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33" Type="http://schemas.openxmlformats.org/officeDocument/2006/relationships/image" Target="../media/image35.png"/><Relationship Id="rId38" Type="http://schemas.openxmlformats.org/officeDocument/2006/relationships/image" Target="../media/image58.sv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29" Type="http://schemas.openxmlformats.org/officeDocument/2006/relationships/image" Target="../media/image33.png"/><Relationship Id="rId1" Type="http://schemas.openxmlformats.org/officeDocument/2006/relationships/tags" Target="../tags/tag3.xml"/><Relationship Id="rId6" Type="http://schemas.openxmlformats.org/officeDocument/2006/relationships/image" Target="../media/image26.svg"/><Relationship Id="rId11" Type="http://schemas.openxmlformats.org/officeDocument/2006/relationships/image" Target="../media/image24.png"/><Relationship Id="rId24" Type="http://schemas.openxmlformats.org/officeDocument/2006/relationships/image" Target="../media/image44.svg"/><Relationship Id="rId32" Type="http://schemas.openxmlformats.org/officeDocument/2006/relationships/image" Target="../media/image52.svg"/><Relationship Id="rId37" Type="http://schemas.openxmlformats.org/officeDocument/2006/relationships/image" Target="../media/image37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image" Target="../media/image48.svg"/><Relationship Id="rId36" Type="http://schemas.openxmlformats.org/officeDocument/2006/relationships/image" Target="../media/image56.svg"/><Relationship Id="rId10" Type="http://schemas.openxmlformats.org/officeDocument/2006/relationships/image" Target="../media/image30.svg"/><Relationship Id="rId19" Type="http://schemas.openxmlformats.org/officeDocument/2006/relationships/image" Target="../media/image28.png"/><Relationship Id="rId31" Type="http://schemas.openxmlformats.org/officeDocument/2006/relationships/image" Target="../media/image34.png"/><Relationship Id="rId4" Type="http://schemas.openxmlformats.org/officeDocument/2006/relationships/image" Target="../media/image24.svg"/><Relationship Id="rId9" Type="http://schemas.openxmlformats.org/officeDocument/2006/relationships/image" Target="../media/image23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32.png"/><Relationship Id="rId30" Type="http://schemas.openxmlformats.org/officeDocument/2006/relationships/image" Target="../media/image50.svg"/><Relationship Id="rId35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86.png"/><Relationship Id="rId18" Type="http://schemas.openxmlformats.org/officeDocument/2006/relationships/image" Target="../media/image58.svg"/><Relationship Id="rId3" Type="http://schemas.openxmlformats.org/officeDocument/2006/relationships/image" Target="../media/image20.png"/><Relationship Id="rId7" Type="http://schemas.openxmlformats.org/officeDocument/2006/relationships/image" Target="../media/image83.png"/><Relationship Id="rId12" Type="http://schemas.openxmlformats.org/officeDocument/2006/relationships/image" Target="../media/image32.svg"/><Relationship Id="rId17" Type="http://schemas.openxmlformats.org/officeDocument/2006/relationships/image" Target="../media/image88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56.svg"/><Relationship Id="rId1" Type="http://schemas.openxmlformats.org/officeDocument/2006/relationships/tags" Target="../tags/tag22.xml"/><Relationship Id="rId6" Type="http://schemas.openxmlformats.org/officeDocument/2006/relationships/image" Target="../media/image26.svg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5" Type="http://schemas.openxmlformats.org/officeDocument/2006/relationships/image" Target="../media/image87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84.png"/><Relationship Id="rId1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microsoft.com/office/2007/relationships/hdphoto" Target="../media/hdphoto2.wdp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59.png"/><Relationship Id="rId18" Type="http://schemas.openxmlformats.org/officeDocument/2006/relationships/image" Target="../media/image89.svg"/><Relationship Id="rId26" Type="http://schemas.openxmlformats.org/officeDocument/2006/relationships/image" Target="../media/image97.svg"/><Relationship Id="rId3" Type="http://schemas.openxmlformats.org/officeDocument/2006/relationships/image" Target="../media/image54.png"/><Relationship Id="rId21" Type="http://schemas.openxmlformats.org/officeDocument/2006/relationships/image" Target="../media/image62.png"/><Relationship Id="rId34" Type="http://schemas.openxmlformats.org/officeDocument/2006/relationships/image" Target="../media/image69.png"/><Relationship Id="rId7" Type="http://schemas.openxmlformats.org/officeDocument/2006/relationships/image" Target="../media/image56.png"/><Relationship Id="rId12" Type="http://schemas.openxmlformats.org/officeDocument/2006/relationships/image" Target="../media/image85.svg"/><Relationship Id="rId17" Type="http://schemas.openxmlformats.org/officeDocument/2006/relationships/image" Target="../media/image60.png"/><Relationship Id="rId25" Type="http://schemas.openxmlformats.org/officeDocument/2006/relationships/image" Target="../media/image64.png"/><Relationship Id="rId33" Type="http://schemas.openxmlformats.org/officeDocument/2006/relationships/image" Target="../media/image40.sv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46.svg"/><Relationship Id="rId20" Type="http://schemas.openxmlformats.org/officeDocument/2006/relationships/image" Target="../media/image91.svg"/><Relationship Id="rId29" Type="http://schemas.openxmlformats.org/officeDocument/2006/relationships/image" Target="../media/image66.png"/><Relationship Id="rId1" Type="http://schemas.openxmlformats.org/officeDocument/2006/relationships/tags" Target="../tags/tag7.xml"/><Relationship Id="rId6" Type="http://schemas.openxmlformats.org/officeDocument/2006/relationships/image" Target="../media/image79.svg"/><Relationship Id="rId11" Type="http://schemas.openxmlformats.org/officeDocument/2006/relationships/image" Target="../media/image58.png"/><Relationship Id="rId24" Type="http://schemas.openxmlformats.org/officeDocument/2006/relationships/image" Target="../media/image95.svg"/><Relationship Id="rId32" Type="http://schemas.openxmlformats.org/officeDocument/2006/relationships/image" Target="../media/image68.png"/><Relationship Id="rId5" Type="http://schemas.openxmlformats.org/officeDocument/2006/relationships/image" Target="../media/image55.png"/><Relationship Id="rId15" Type="http://schemas.openxmlformats.org/officeDocument/2006/relationships/image" Target="../media/image31.png"/><Relationship Id="rId23" Type="http://schemas.openxmlformats.org/officeDocument/2006/relationships/image" Target="../media/image63.png"/><Relationship Id="rId28" Type="http://schemas.openxmlformats.org/officeDocument/2006/relationships/image" Target="../media/image99.svg"/><Relationship Id="rId10" Type="http://schemas.openxmlformats.org/officeDocument/2006/relationships/image" Target="../media/image83.svg"/><Relationship Id="rId19" Type="http://schemas.openxmlformats.org/officeDocument/2006/relationships/image" Target="../media/image61.png"/><Relationship Id="rId31" Type="http://schemas.openxmlformats.org/officeDocument/2006/relationships/image" Target="../media/image67.png"/><Relationship Id="rId4" Type="http://schemas.openxmlformats.org/officeDocument/2006/relationships/image" Target="../media/image77.svg"/><Relationship Id="rId9" Type="http://schemas.openxmlformats.org/officeDocument/2006/relationships/image" Target="../media/image57.png"/><Relationship Id="rId14" Type="http://schemas.openxmlformats.org/officeDocument/2006/relationships/image" Target="../media/image87.svg"/><Relationship Id="rId22" Type="http://schemas.openxmlformats.org/officeDocument/2006/relationships/image" Target="../media/image93.svg"/><Relationship Id="rId27" Type="http://schemas.openxmlformats.org/officeDocument/2006/relationships/image" Target="../media/image65.png"/><Relationship Id="rId30" Type="http://schemas.openxmlformats.org/officeDocument/2006/relationships/image" Target="../media/image101.svg"/><Relationship Id="rId35" Type="http://schemas.openxmlformats.org/officeDocument/2006/relationships/image" Target="../media/image10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11.svg"/><Relationship Id="rId3" Type="http://schemas.openxmlformats.org/officeDocument/2006/relationships/image" Target="../media/image71.png"/><Relationship Id="rId7" Type="http://schemas.openxmlformats.org/officeDocument/2006/relationships/image" Target="../media/image52.sv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11" Type="http://schemas.openxmlformats.org/officeDocument/2006/relationships/image" Target="../media/image109.svg"/><Relationship Id="rId5" Type="http://schemas.openxmlformats.org/officeDocument/2006/relationships/image" Target="../media/image40.svg"/><Relationship Id="rId15" Type="http://schemas.openxmlformats.org/officeDocument/2006/relationships/image" Target="../media/image113.sv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107.svg"/><Relationship Id="rId1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microsoft.com/office/2007/relationships/hdphoto" Target="../media/hdphoto2.wdp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xmlns="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9" y="198750"/>
            <a:ext cx="11803802" cy="6460500"/>
          </a:xfrm>
          <a:prstGeom prst="rect">
            <a:avLst/>
          </a:prstGeom>
        </p:spPr>
      </p:pic>
      <p:pic>
        <p:nvPicPr>
          <p:cNvPr id="19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xmlns="" id="{637E3C2A-7C8C-4353-9827-E5F99C1BBE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319416"/>
            <a:ext cx="2310140" cy="14325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1C7BFD7-D4D6-4D8D-A78E-3A5AC7DF7E43}"/>
              </a:ext>
            </a:extLst>
          </p:cNvPr>
          <p:cNvCxnSpPr/>
          <p:nvPr/>
        </p:nvCxnSpPr>
        <p:spPr>
          <a:xfrm flipV="1">
            <a:off x="7899635" y="2723909"/>
            <a:ext cx="318977" cy="191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5B14F4-E40D-4E7D-82BB-0D7B5FC0AFBF}"/>
              </a:ext>
            </a:extLst>
          </p:cNvPr>
          <p:cNvSpPr txBox="1"/>
          <p:nvPr/>
        </p:nvSpPr>
        <p:spPr>
          <a:xfrm>
            <a:off x="3175474" y="584630"/>
            <a:ext cx="635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C01A204-0DF8-46DD-B039-4650AC34C7B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765599" y="1662710"/>
            <a:ext cx="6568951" cy="2330736"/>
          </a:xfrm>
          <a:prstGeom prst="rect">
            <a:avLst/>
          </a:prstGeom>
        </p:spPr>
      </p:pic>
      <p:pic>
        <p:nvPicPr>
          <p:cNvPr id="4" name="Picture 3" descr="A picture containing seat&#10;&#10;Description automatically generated">
            <a:extLst>
              <a:ext uri="{FF2B5EF4-FFF2-40B4-BE49-F238E27FC236}">
                <a16:creationId xmlns:a16="http://schemas.microsoft.com/office/drawing/2014/main" xmlns="" id="{9C6F34B7-19D8-42AF-8655-81FD0EC30B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44" y="2137809"/>
            <a:ext cx="8496300" cy="5664200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9E67985-FF97-445A-BA32-F49066BAA5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78" y="4439509"/>
            <a:ext cx="2782011" cy="2517866"/>
          </a:xfrm>
          <a:prstGeom prst="rect">
            <a:avLst/>
          </a:prstGeom>
        </p:spPr>
      </p:pic>
      <p:pic>
        <p:nvPicPr>
          <p:cNvPr id="20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xmlns="" id="{48956A6C-EA65-4F33-BA39-C0414C693D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" y="198750"/>
            <a:ext cx="2310140" cy="1432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3EE29D-736C-26AD-0ED0-8E58394011AC}"/>
              </a:ext>
            </a:extLst>
          </p:cNvPr>
          <p:cNvSpPr txBox="1"/>
          <p:nvPr/>
        </p:nvSpPr>
        <p:spPr>
          <a:xfrm>
            <a:off x="1720583" y="1969789"/>
            <a:ext cx="1493323" cy="14325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07291C-4716-9E1A-BD5B-F2F12F9B6F94}"/>
              </a:ext>
            </a:extLst>
          </p:cNvPr>
          <p:cNvSpPr txBox="1"/>
          <p:nvPr/>
        </p:nvSpPr>
        <p:spPr>
          <a:xfrm>
            <a:off x="2919412" y="1340152"/>
            <a:ext cx="6353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XÃ HỘI </a:t>
            </a:r>
          </a:p>
        </p:txBody>
      </p:sp>
      <p:sp>
        <p:nvSpPr>
          <p:cNvPr id="14" name="Scroll: Horizontal 13">
            <a:extLst>
              <a:ext uri="{FF2B5EF4-FFF2-40B4-BE49-F238E27FC236}">
                <a16:creationId xmlns:a16="http://schemas.microsoft.com/office/drawing/2014/main" xmlns="" id="{E68964E8-1B45-4052-5703-FAEEDA145BBF}"/>
              </a:ext>
            </a:extLst>
          </p:cNvPr>
          <p:cNvSpPr/>
          <p:nvPr/>
        </p:nvSpPr>
        <p:spPr>
          <a:xfrm>
            <a:off x="4235570" y="3754661"/>
            <a:ext cx="3664065" cy="71388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Giáo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viên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Nguyễn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Thị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Mi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77440" y="0"/>
            <a:ext cx="9272016" cy="2868725"/>
            <a:chOff x="2372945" y="14126"/>
            <a:chExt cx="6954012" cy="2151544"/>
          </a:xfrm>
        </p:grpSpPr>
        <p:sp>
          <p:nvSpPr>
            <p:cNvPr id="7" name="任意多边形 6"/>
            <p:cNvSpPr/>
            <p:nvPr/>
          </p:nvSpPr>
          <p:spPr>
            <a:xfrm>
              <a:off x="4613907" y="14126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954012" cy="93650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Hoạt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động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2: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Cách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nhận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biết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thức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ăn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đồ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uống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đồ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dùng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không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an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toàn</a:t>
              </a:r>
              <a:endParaRPr lang="en-US" sz="3600" dirty="0"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440526" y="110986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873682" y="1104642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5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9">
            <a:extLst>
              <a:ext uri="{FF2B5EF4-FFF2-40B4-BE49-F238E27FC236}">
                <a16:creationId xmlns:a16="http://schemas.microsoft.com/office/drawing/2014/main" xmlns="" id="{1F853BB9-2CC0-4E71-9447-2D4518949C56}"/>
              </a:ext>
            </a:extLst>
          </p:cNvPr>
          <p:cNvSpPr txBox="1"/>
          <p:nvPr/>
        </p:nvSpPr>
        <p:spPr>
          <a:xfrm>
            <a:off x="2460172" y="118533"/>
            <a:ext cx="878477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2. Quan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đây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biết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347814-A70D-4277-94E2-DF4AC3720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88" y="1003769"/>
            <a:ext cx="6999112" cy="573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7BC0218-3F7F-4781-A4D4-BE261361BC37}"/>
              </a:ext>
            </a:extLst>
          </p:cNvPr>
          <p:cNvSpPr/>
          <p:nvPr/>
        </p:nvSpPr>
        <p:spPr>
          <a:xfrm>
            <a:off x="406400" y="1068512"/>
            <a:ext cx="3195216" cy="44178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vi-VN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 một số thức ăn, đồ uống, đồ dùng,... nếu không được cất giữ, bảo quản cẩn thận có thể gây ngộ độc. 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AB18107-EA65-4495-B4A7-F4884E8D1161}"/>
              </a:ext>
            </a:extLst>
          </p:cNvPr>
          <p:cNvSpPr/>
          <p:nvPr/>
        </p:nvSpPr>
        <p:spPr>
          <a:xfrm>
            <a:off x="406399" y="1037690"/>
            <a:ext cx="3195216" cy="44487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hiệu nào cho em biết thức ăn, đồ uống bị hỏng, ôi thiu?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564A62A-5E22-9023-632F-B118D390FCA6}"/>
              </a:ext>
            </a:extLst>
          </p:cNvPr>
          <p:cNvGrpSpPr/>
          <p:nvPr/>
        </p:nvGrpSpPr>
        <p:grpSpPr>
          <a:xfrm>
            <a:off x="8492414" y="4626429"/>
            <a:ext cx="3786672" cy="223157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xmlns="" id="{B6722D4B-0822-3DFA-C51C-A54832F5B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93B10760-FB23-07E5-26FC-61D5B4B0C614}"/>
                </a:ext>
              </a:extLst>
            </p:cNvPr>
            <p:cNvSpPr/>
            <p:nvPr/>
          </p:nvSpPr>
          <p:spPr>
            <a:xfrm>
              <a:off x="1234979" y="5405120"/>
              <a:ext cx="337766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94157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70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51EF94-77EA-42FC-A6EA-29344F19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829" y="481254"/>
            <a:ext cx="8567057" cy="573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E1EF710-B4BD-4988-B76D-85AE98D857ED}"/>
              </a:ext>
            </a:extLst>
          </p:cNvPr>
          <p:cNvSpPr/>
          <p:nvPr/>
        </p:nvSpPr>
        <p:spPr>
          <a:xfrm>
            <a:off x="5584373" y="1883229"/>
            <a:ext cx="211182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9AB8E8E-A790-4E72-8593-F0D4C3CCC252}"/>
              </a:ext>
            </a:extLst>
          </p:cNvPr>
          <p:cNvSpPr/>
          <p:nvPr/>
        </p:nvSpPr>
        <p:spPr>
          <a:xfrm>
            <a:off x="7935687" y="1654628"/>
            <a:ext cx="2743200" cy="772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ước rửa bát và dầu ăn để cạnh nhau dễ gây nhầm lẫn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B9359B6-F81F-45A7-8C15-03430F5F3D9A}"/>
              </a:ext>
            </a:extLst>
          </p:cNvPr>
          <p:cNvSpPr/>
          <p:nvPr/>
        </p:nvSpPr>
        <p:spPr>
          <a:xfrm>
            <a:off x="2503716" y="2198913"/>
            <a:ext cx="211182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Hoa quả bị hỏng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62E6E3E-5ACD-4BDE-83DC-E0A65013703F}"/>
              </a:ext>
            </a:extLst>
          </p:cNvPr>
          <p:cNvSpPr/>
          <p:nvPr/>
        </p:nvSpPr>
        <p:spPr>
          <a:xfrm>
            <a:off x="3298371" y="3987329"/>
            <a:ext cx="3004459" cy="457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C631145-8D85-403D-93D0-54D82C7C78A6}"/>
              </a:ext>
            </a:extLst>
          </p:cNvPr>
          <p:cNvSpPr/>
          <p:nvPr/>
        </p:nvSpPr>
        <p:spPr>
          <a:xfrm>
            <a:off x="7391399" y="3710347"/>
            <a:ext cx="3004459" cy="720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98AE888-EA3F-4CD6-95B0-8A7EB150D8DE}"/>
              </a:ext>
            </a:extLst>
          </p:cNvPr>
          <p:cNvSpPr/>
          <p:nvPr/>
        </p:nvSpPr>
        <p:spPr>
          <a:xfrm>
            <a:off x="5442856" y="5933588"/>
            <a:ext cx="3004459" cy="556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1565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27AEF8A-569A-4A06-84A8-E5B3BE02FE10}"/>
              </a:ext>
            </a:extLst>
          </p:cNvPr>
          <p:cNvGrpSpPr/>
          <p:nvPr/>
        </p:nvGrpSpPr>
        <p:grpSpPr>
          <a:xfrm>
            <a:off x="2255519" y="0"/>
            <a:ext cx="8389945" cy="3154680"/>
            <a:chOff x="6460312" y="898660"/>
            <a:chExt cx="5022879" cy="3346493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xmlns="" id="{772B3DFD-7522-4628-86B3-80D54CB9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460312" y="898660"/>
              <a:ext cx="5022879" cy="334649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BFB09C3-BD8C-4350-BD09-D8CD43519DD1}"/>
                </a:ext>
              </a:extLst>
            </p:cNvPr>
            <p:cNvSpPr txBox="1"/>
            <p:nvPr/>
          </p:nvSpPr>
          <p:spPr>
            <a:xfrm>
              <a:off x="7025992" y="1710994"/>
              <a:ext cx="4213926" cy="11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Dấu hiệu cho biết thức ăn, đồ uống bị hỏng, ôi thiu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1E164D52-7792-4E38-84EB-5F44A8B22C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9" b="34815"/>
          <a:stretch/>
        </p:blipFill>
        <p:spPr>
          <a:xfrm>
            <a:off x="-619760" y="2062067"/>
            <a:ext cx="13573760" cy="4281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86DAFA-B060-4BA7-A72E-83E4C1FD6305}"/>
              </a:ext>
            </a:extLst>
          </p:cNvPr>
          <p:cNvSpPr txBox="1"/>
          <p:nvPr/>
        </p:nvSpPr>
        <p:spPr>
          <a:xfrm>
            <a:off x="1546536" y="3102388"/>
            <a:ext cx="9209944" cy="202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 quả bị hỏng (mốc, thối, chuyển màu)</a:t>
            </a: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 mì bị mốc trắng, thức ăn có mùi ôi thiu,...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0076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2">
            <a:extLst>
              <a:ext uri="{FF2B5EF4-FFF2-40B4-BE49-F238E27FC236}">
                <a16:creationId xmlns:a16="http://schemas.microsoft.com/office/drawing/2014/main" xmlns="" id="{8A5A8FC6-37C6-4CD1-954F-5DE8DC87DB01}"/>
              </a:ext>
            </a:extLst>
          </p:cNvPr>
          <p:cNvSpPr/>
          <p:nvPr/>
        </p:nvSpPr>
        <p:spPr>
          <a:xfrm>
            <a:off x="487023" y="757855"/>
            <a:ext cx="11217949" cy="212919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文本框 34">
            <a:extLst>
              <a:ext uri="{FF2B5EF4-FFF2-40B4-BE49-F238E27FC236}">
                <a16:creationId xmlns:a16="http://schemas.microsoft.com/office/drawing/2014/main" xmlns="" id="{44C357DF-CB75-4FA3-B1FC-9CA3EBE2201C}"/>
              </a:ext>
            </a:extLst>
          </p:cNvPr>
          <p:cNvSpPr txBox="1"/>
          <p:nvPr/>
        </p:nvSpPr>
        <p:spPr>
          <a:xfrm>
            <a:off x="840000" y="865510"/>
            <a:ext cx="10511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4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thêm tên một số đồ dùng, thức ăn, đồ uống có thể gây ngộ độc nếu không được cất giữ cẩn thận.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0ADF7D59-C528-46E6-A2EA-CBE038E4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10" y="249516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7F3139-F999-BC71-5CFE-624C07D1A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5" y="3275828"/>
            <a:ext cx="4946592" cy="2913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66293B-31D5-DA4B-3780-674C8D179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0054" y="3343274"/>
            <a:ext cx="2587409" cy="30173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7150"/>
            <a:ext cx="12192000" cy="686383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65989" y="467075"/>
            <a:ext cx="9674356" cy="46591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364633" y="2106193"/>
            <a:ext cx="1141567" cy="35076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98009" y="1069529"/>
            <a:ext cx="5869923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609014" y="5493175"/>
            <a:ext cx="3144337" cy="674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359135" y="3662965"/>
            <a:ext cx="2120221" cy="21675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797385" y="3951972"/>
            <a:ext cx="1363941" cy="2113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53107"/>
          <a:stretch>
            <a:fillRect/>
          </a:stretch>
        </p:blipFill>
        <p:spPr>
          <a:xfrm>
            <a:off x="1243183" y="3859996"/>
            <a:ext cx="1196863" cy="17341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7324" y="4187280"/>
            <a:ext cx="1488614" cy="18778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436290">
            <a:off x="1496691" y="3081530"/>
            <a:ext cx="270763" cy="3316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427821">
            <a:off x="2565771" y="2988844"/>
            <a:ext cx="351588" cy="5170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05119" y="490440"/>
            <a:ext cx="524795" cy="5561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0515786" y="1321487"/>
            <a:ext cx="342337" cy="5883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3978358" flipH="1">
            <a:off x="3337976" y="709567"/>
            <a:ext cx="418865" cy="7199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6829536" y="4470439"/>
            <a:ext cx="1176249" cy="2566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 l="31958"/>
          <a:stretch>
            <a:fillRect/>
          </a:stretch>
        </p:blipFill>
        <p:spPr>
          <a:xfrm>
            <a:off x="1365990" y="2461786"/>
            <a:ext cx="628453" cy="5541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 t="22201" r="24736"/>
          <a:stretch>
            <a:fillRect/>
          </a:stretch>
        </p:blipFill>
        <p:spPr>
          <a:xfrm>
            <a:off x="10295135" y="467075"/>
            <a:ext cx="732511" cy="454311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-405181">
            <a:off x="2124604" y="3188751"/>
            <a:ext cx="630886" cy="432444"/>
          </a:xfrm>
          <a:prstGeom prst="rect">
            <a:avLst/>
          </a:prstGeom>
        </p:spPr>
      </p:pic>
      <p:pic>
        <p:nvPicPr>
          <p:cNvPr id="22" name="Picture 2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 rot="1946367">
            <a:off x="9462004" y="2837852"/>
            <a:ext cx="550437" cy="455751"/>
          </a:xfrm>
          <a:prstGeom prst="rect">
            <a:avLst/>
          </a:prstGeom>
        </p:spPr>
      </p:pic>
      <p:pic>
        <p:nvPicPr>
          <p:cNvPr id="23" name="Picture 2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-987158">
            <a:off x="9878744" y="3009055"/>
            <a:ext cx="451321" cy="3093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D1424A7-CD5D-4D81-B187-20834EF29E5A}"/>
              </a:ext>
            </a:extLst>
          </p:cNvPr>
          <p:cNvSpPr txBox="1"/>
          <p:nvPr/>
        </p:nvSpPr>
        <p:spPr>
          <a:xfrm>
            <a:off x="2318249" y="2315910"/>
            <a:ext cx="802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409653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B264C91-9BF6-4C74-A1D3-EE39156FF905}"/>
              </a:ext>
            </a:extLst>
          </p:cNvPr>
          <p:cNvGrpSpPr/>
          <p:nvPr/>
        </p:nvGrpSpPr>
        <p:grpSpPr>
          <a:xfrm>
            <a:off x="426099" y="3907972"/>
            <a:ext cx="4396272" cy="223157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xmlns="" id="{645D859B-DDD5-4B68-B804-7405F71A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F83C120-CA48-42CE-84A6-E39FF3590216}"/>
                </a:ext>
              </a:extLst>
            </p:cNvPr>
            <p:cNvSpPr/>
            <p:nvPr/>
          </p:nvSpPr>
          <p:spPr>
            <a:xfrm>
              <a:off x="1234979" y="5405120"/>
              <a:ext cx="337766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9" name="Rounded Rectangular Callout 18">
            <a:extLst>
              <a:ext uri="{FF2B5EF4-FFF2-40B4-BE49-F238E27FC236}">
                <a16:creationId xmlns:a16="http://schemas.microsoft.com/office/drawing/2014/main" xmlns="" id="{6F0BCAAE-EA17-4B73-A5FE-13F4D51C6586}"/>
              </a:ext>
            </a:extLst>
          </p:cNvPr>
          <p:cNvSpPr/>
          <p:nvPr/>
        </p:nvSpPr>
        <p:spPr>
          <a:xfrm>
            <a:off x="1441065" y="1328057"/>
            <a:ext cx="10384970" cy="1700337"/>
          </a:xfrm>
          <a:prstGeom prst="wedgeRoundRectCallout">
            <a:avLst>
              <a:gd name="adj1" fmla="val -36505"/>
              <a:gd name="adj2" fmla="val 869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tên một số thức ăn, đồ uống, đồ dùng khác có thể gây ngộ độc nếu cất giữ, bảo quản không cẩn thận. </a:t>
            </a:r>
            <a:endParaRPr lang="en-US" sz="4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550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89B60D-CEBB-4AD5-B017-A433EC29CB84}"/>
              </a:ext>
            </a:extLst>
          </p:cNvPr>
          <p:cNvSpPr/>
          <p:nvPr/>
        </p:nvSpPr>
        <p:spPr>
          <a:xfrm>
            <a:off x="2012955" y="350695"/>
            <a:ext cx="8166085" cy="707886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Hoàn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phiếu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sau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đây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D9C89D1-5C0F-437A-B9DA-56AA7EFE4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951161"/>
              </p:ext>
            </p:extLst>
          </p:nvPr>
        </p:nvGraphicFramePr>
        <p:xfrm>
          <a:off x="794657" y="1491342"/>
          <a:ext cx="10352313" cy="416451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454892">
                  <a:extLst>
                    <a:ext uri="{9D8B030D-6E8A-4147-A177-3AD203B41FA5}">
                      <a16:colId xmlns:a16="http://schemas.microsoft.com/office/drawing/2014/main" xmlns="" val="1312758102"/>
                    </a:ext>
                  </a:extLst>
                </a:gridCol>
                <a:gridCol w="3689578">
                  <a:extLst>
                    <a:ext uri="{9D8B030D-6E8A-4147-A177-3AD203B41FA5}">
                      <a16:colId xmlns:a16="http://schemas.microsoft.com/office/drawing/2014/main" xmlns="" val="3157027059"/>
                    </a:ext>
                  </a:extLst>
                </a:gridCol>
                <a:gridCol w="2231932">
                  <a:extLst>
                    <a:ext uri="{9D8B030D-6E8A-4147-A177-3AD203B41FA5}">
                      <a16:colId xmlns:a16="http://schemas.microsoft.com/office/drawing/2014/main" xmlns="" val="2835428689"/>
                    </a:ext>
                  </a:extLst>
                </a:gridCol>
                <a:gridCol w="2975911">
                  <a:extLst>
                    <a:ext uri="{9D8B030D-6E8A-4147-A177-3AD203B41FA5}">
                      <a16:colId xmlns:a16="http://schemas.microsoft.com/office/drawing/2014/main" xmlns="" val="3050237366"/>
                    </a:ext>
                  </a:extLst>
                </a:gridCol>
              </a:tblGrid>
              <a:tr h="66221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PHIẾU NHÓM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1997297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 </a:t>
                      </a: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đồ ăn thức uống, đồ dùng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Nơi đang để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Đề xuất cách cất giữ, bảo quản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7690278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cúm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Kệ ti vi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Tủ thuốc gia đình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741075082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8835163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13270267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4099117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57912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58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7150"/>
            <a:ext cx="12192000" cy="686383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65989" y="467075"/>
            <a:ext cx="9674356" cy="46591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364633" y="2106193"/>
            <a:ext cx="1141567" cy="35076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98009" y="1069529"/>
            <a:ext cx="5869923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609014" y="5493175"/>
            <a:ext cx="3144337" cy="674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359135" y="3662965"/>
            <a:ext cx="2120221" cy="21675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797385" y="3951972"/>
            <a:ext cx="1363941" cy="2113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53107"/>
          <a:stretch>
            <a:fillRect/>
          </a:stretch>
        </p:blipFill>
        <p:spPr>
          <a:xfrm>
            <a:off x="1243183" y="3859996"/>
            <a:ext cx="1196863" cy="17341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7324" y="4187280"/>
            <a:ext cx="1488614" cy="18778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436290">
            <a:off x="1496691" y="3081530"/>
            <a:ext cx="270763" cy="3316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427821">
            <a:off x="2565771" y="2988844"/>
            <a:ext cx="351588" cy="5170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05119" y="490440"/>
            <a:ext cx="524795" cy="5561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0515786" y="1321487"/>
            <a:ext cx="342337" cy="5883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3978358" flipH="1">
            <a:off x="3337976" y="709567"/>
            <a:ext cx="418865" cy="7199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6829536" y="4470439"/>
            <a:ext cx="1176249" cy="2566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 l="31958"/>
          <a:stretch>
            <a:fillRect/>
          </a:stretch>
        </p:blipFill>
        <p:spPr>
          <a:xfrm>
            <a:off x="1365990" y="2461786"/>
            <a:ext cx="628453" cy="5541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 t="22201" r="24736"/>
          <a:stretch>
            <a:fillRect/>
          </a:stretch>
        </p:blipFill>
        <p:spPr>
          <a:xfrm>
            <a:off x="10295135" y="467075"/>
            <a:ext cx="732511" cy="454311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-405181">
            <a:off x="2124604" y="3188751"/>
            <a:ext cx="630886" cy="432444"/>
          </a:xfrm>
          <a:prstGeom prst="rect">
            <a:avLst/>
          </a:prstGeom>
        </p:spPr>
      </p:pic>
      <p:pic>
        <p:nvPicPr>
          <p:cNvPr id="22" name="Picture 2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 rot="1946367">
            <a:off x="9462004" y="2837852"/>
            <a:ext cx="550437" cy="455751"/>
          </a:xfrm>
          <a:prstGeom prst="rect">
            <a:avLst/>
          </a:prstGeom>
        </p:spPr>
      </p:pic>
      <p:pic>
        <p:nvPicPr>
          <p:cNvPr id="23" name="Picture 2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-987158">
            <a:off x="9878744" y="3009055"/>
            <a:ext cx="451321" cy="3093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D1424A7-CD5D-4D81-B187-20834EF29E5A}"/>
              </a:ext>
            </a:extLst>
          </p:cNvPr>
          <p:cNvSpPr txBox="1"/>
          <p:nvPr/>
        </p:nvSpPr>
        <p:spPr>
          <a:xfrm>
            <a:off x="2318249" y="2315910"/>
            <a:ext cx="802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 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86754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A7D899-D488-47D1-9F0B-D7EA59C217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4" y="2623458"/>
            <a:ext cx="4364576" cy="4364576"/>
          </a:xfrm>
          <a:prstGeom prst="rect">
            <a:avLst/>
          </a:prstGeom>
        </p:spPr>
      </p:pic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xmlns="" id="{BDE7F2D2-251A-4C3B-A5D2-FBB9610C0B2C}"/>
              </a:ext>
            </a:extLst>
          </p:cNvPr>
          <p:cNvSpPr/>
          <p:nvPr/>
        </p:nvSpPr>
        <p:spPr>
          <a:xfrm>
            <a:off x="1807030" y="272143"/>
            <a:ext cx="10384970" cy="1852737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Em đã từng thấy đồ ăn thức uống, đồ dùng nào ở gia đình em không được cất giữ, bảo quản không cẩn thận có thể gây ngộ độc?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xmlns="" id="{4ECD85C3-A63A-4297-9D1F-663268FC1FE3}"/>
              </a:ext>
            </a:extLst>
          </p:cNvPr>
          <p:cNvSpPr/>
          <p:nvPr/>
        </p:nvSpPr>
        <p:spPr>
          <a:xfrm>
            <a:off x="3602214" y="2764971"/>
            <a:ext cx="8589785" cy="157536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Em đã làm hoặc nhìn thấy bố mẹ làm gì để bảo quản đồ ăn thức uống an toàn?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7963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558542"/>
            <a:ext cx="8102830" cy="2988157"/>
            <a:chOff x="0" y="0"/>
            <a:chExt cx="6761006" cy="2493320"/>
          </a:xfrm>
          <a:solidFill>
            <a:srgbClr val="0070C0"/>
          </a:solidFill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6738146" cy="2465380"/>
            </a:xfrm>
            <a:custGeom>
              <a:avLst/>
              <a:gdLst/>
              <a:ahLst/>
              <a:cxnLst/>
              <a:rect l="l" t="t" r="r" b="b"/>
              <a:pathLst>
                <a:path w="6738146" h="2465380">
                  <a:moveTo>
                    <a:pt x="6738146" y="2465380"/>
                  </a:moveTo>
                  <a:lnTo>
                    <a:pt x="0" y="2457760"/>
                  </a:lnTo>
                  <a:lnTo>
                    <a:pt x="0" y="868285"/>
                  </a:lnTo>
                  <a:lnTo>
                    <a:pt x="17780" y="19050"/>
                  </a:lnTo>
                  <a:lnTo>
                    <a:pt x="3358132" y="0"/>
                  </a:lnTo>
                  <a:lnTo>
                    <a:pt x="6719096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6767356" cy="2492050"/>
            </a:xfrm>
            <a:custGeom>
              <a:avLst/>
              <a:gdLst/>
              <a:ahLst/>
              <a:cxnLst/>
              <a:rect l="l" t="t" r="r" b="b"/>
              <a:pathLst>
                <a:path w="6767356" h="2492050">
                  <a:moveTo>
                    <a:pt x="6733066" y="21590"/>
                  </a:moveTo>
                  <a:cubicBezTo>
                    <a:pt x="6734336" y="34290"/>
                    <a:pt x="6734336" y="44450"/>
                    <a:pt x="6735606" y="54610"/>
                  </a:cubicBezTo>
                  <a:cubicBezTo>
                    <a:pt x="6738146" y="100951"/>
                    <a:pt x="6739416" y="153964"/>
                    <a:pt x="6741956" y="205085"/>
                  </a:cubicBezTo>
                  <a:cubicBezTo>
                    <a:pt x="6741956" y="278925"/>
                    <a:pt x="6754656" y="1734907"/>
                    <a:pt x="6761006" y="1808747"/>
                  </a:cubicBezTo>
                  <a:cubicBezTo>
                    <a:pt x="6767356" y="1920454"/>
                    <a:pt x="6763546" y="2034055"/>
                    <a:pt x="6763546" y="2145762"/>
                  </a:cubicBezTo>
                  <a:cubicBezTo>
                    <a:pt x="6763546" y="2244216"/>
                    <a:pt x="6764816" y="2335096"/>
                    <a:pt x="6766086" y="2431090"/>
                  </a:cubicBezTo>
                  <a:cubicBezTo>
                    <a:pt x="6766086" y="2452680"/>
                    <a:pt x="6766086" y="2466650"/>
                    <a:pt x="6766086" y="2490780"/>
                  </a:cubicBezTo>
                  <a:cubicBezTo>
                    <a:pt x="6743227" y="2490780"/>
                    <a:pt x="6722906" y="2492050"/>
                    <a:pt x="6686197" y="2490780"/>
                  </a:cubicBezTo>
                  <a:cubicBezTo>
                    <a:pt x="6343178" y="2485700"/>
                    <a:pt x="5994881" y="2492050"/>
                    <a:pt x="5651862" y="2486970"/>
                  </a:cubicBezTo>
                  <a:cubicBezTo>
                    <a:pt x="5446050" y="2483160"/>
                    <a:pt x="5245516" y="2485700"/>
                    <a:pt x="5039704" y="2483160"/>
                  </a:cubicBezTo>
                  <a:cubicBezTo>
                    <a:pt x="4944714" y="2481890"/>
                    <a:pt x="4849724" y="2480620"/>
                    <a:pt x="4754734" y="2479350"/>
                  </a:cubicBezTo>
                  <a:cubicBezTo>
                    <a:pt x="4696684" y="2479350"/>
                    <a:pt x="4643912" y="2480620"/>
                    <a:pt x="4585863" y="2480620"/>
                  </a:cubicBezTo>
                  <a:cubicBezTo>
                    <a:pt x="4438101" y="2479350"/>
                    <a:pt x="4031754" y="2480620"/>
                    <a:pt x="3883992" y="2479350"/>
                  </a:cubicBezTo>
                  <a:cubicBezTo>
                    <a:pt x="3778448" y="2478080"/>
                    <a:pt x="1667559" y="2486970"/>
                    <a:pt x="1562015" y="2485700"/>
                  </a:cubicBezTo>
                  <a:cubicBezTo>
                    <a:pt x="1535629" y="2485700"/>
                    <a:pt x="1503965" y="2486970"/>
                    <a:pt x="1477579" y="2486970"/>
                  </a:cubicBezTo>
                  <a:cubicBezTo>
                    <a:pt x="1414252" y="2486970"/>
                    <a:pt x="1356203" y="2488240"/>
                    <a:pt x="1292876" y="2488240"/>
                  </a:cubicBezTo>
                  <a:cubicBezTo>
                    <a:pt x="1134560" y="2488240"/>
                    <a:pt x="981520" y="2486970"/>
                    <a:pt x="823204" y="2485700"/>
                  </a:cubicBezTo>
                  <a:cubicBezTo>
                    <a:pt x="728214" y="2484430"/>
                    <a:pt x="633224" y="2483160"/>
                    <a:pt x="543511" y="2481890"/>
                  </a:cubicBezTo>
                  <a:cubicBezTo>
                    <a:pt x="374640" y="2480620"/>
                    <a:pt x="205769" y="2479350"/>
                    <a:pt x="48260" y="2479350"/>
                  </a:cubicBezTo>
                  <a:cubicBezTo>
                    <a:pt x="38100" y="2479350"/>
                    <a:pt x="29210" y="2479350"/>
                    <a:pt x="19050" y="2478080"/>
                  </a:cubicBezTo>
                  <a:cubicBezTo>
                    <a:pt x="10160" y="2476810"/>
                    <a:pt x="5080" y="2470460"/>
                    <a:pt x="7620" y="2461570"/>
                  </a:cubicBezTo>
                  <a:cubicBezTo>
                    <a:pt x="16510" y="2429764"/>
                    <a:pt x="12700" y="2382430"/>
                    <a:pt x="11430" y="2333203"/>
                  </a:cubicBezTo>
                  <a:cubicBezTo>
                    <a:pt x="10160" y="2232856"/>
                    <a:pt x="6350" y="2134402"/>
                    <a:pt x="7620" y="2034055"/>
                  </a:cubicBezTo>
                  <a:cubicBezTo>
                    <a:pt x="5080" y="1909094"/>
                    <a:pt x="0" y="362232"/>
                    <a:pt x="7620" y="235378"/>
                  </a:cubicBezTo>
                  <a:cubicBezTo>
                    <a:pt x="8890" y="210764"/>
                    <a:pt x="7620" y="184258"/>
                    <a:pt x="8890" y="159644"/>
                  </a:cubicBezTo>
                  <a:cubicBezTo>
                    <a:pt x="10160" y="119884"/>
                    <a:pt x="12700" y="7633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838" y="30480"/>
                    <a:pt x="158274" y="29210"/>
                  </a:cubicBezTo>
                  <a:cubicBezTo>
                    <a:pt x="300759" y="25400"/>
                    <a:pt x="443244" y="22860"/>
                    <a:pt x="591006" y="20320"/>
                  </a:cubicBezTo>
                  <a:cubicBezTo>
                    <a:pt x="691273" y="17780"/>
                    <a:pt x="791540" y="16510"/>
                    <a:pt x="886530" y="13970"/>
                  </a:cubicBezTo>
                  <a:cubicBezTo>
                    <a:pt x="981520" y="11430"/>
                    <a:pt x="1081788" y="8890"/>
                    <a:pt x="1176778" y="8890"/>
                  </a:cubicBezTo>
                  <a:cubicBezTo>
                    <a:pt x="1282322" y="7620"/>
                    <a:pt x="1387866" y="10160"/>
                    <a:pt x="1493411" y="8890"/>
                  </a:cubicBezTo>
                  <a:cubicBezTo>
                    <a:pt x="1625341" y="8890"/>
                    <a:pt x="4015923" y="6350"/>
                    <a:pt x="4147853" y="5080"/>
                  </a:cubicBezTo>
                  <a:cubicBezTo>
                    <a:pt x="4274507" y="3810"/>
                    <a:pt x="4401160" y="2540"/>
                    <a:pt x="4533091" y="2540"/>
                  </a:cubicBezTo>
                  <a:cubicBezTo>
                    <a:pt x="4749457" y="1270"/>
                    <a:pt x="4960546" y="0"/>
                    <a:pt x="5176912" y="0"/>
                  </a:cubicBezTo>
                  <a:cubicBezTo>
                    <a:pt x="5266624" y="0"/>
                    <a:pt x="5361614" y="2540"/>
                    <a:pt x="5451327" y="2540"/>
                  </a:cubicBezTo>
                  <a:cubicBezTo>
                    <a:pt x="5699357" y="3810"/>
                    <a:pt x="5952663" y="5080"/>
                    <a:pt x="6200693" y="7620"/>
                  </a:cubicBezTo>
                  <a:cubicBezTo>
                    <a:pt x="6332623" y="8890"/>
                    <a:pt x="6464554" y="12700"/>
                    <a:pt x="6596484" y="16510"/>
                  </a:cubicBezTo>
                  <a:cubicBezTo>
                    <a:pt x="6628148" y="16510"/>
                    <a:pt x="6659811" y="16510"/>
                    <a:pt x="6686197" y="16510"/>
                  </a:cubicBezTo>
                  <a:cubicBezTo>
                    <a:pt x="6714016" y="17780"/>
                    <a:pt x="6722906" y="20320"/>
                    <a:pt x="6733066" y="21590"/>
                  </a:cubicBezTo>
                  <a:close/>
                  <a:moveTo>
                    <a:pt x="6743227" y="2474270"/>
                  </a:moveTo>
                  <a:cubicBezTo>
                    <a:pt x="6744496" y="2457760"/>
                    <a:pt x="6745766" y="2445060"/>
                    <a:pt x="6745766" y="2432360"/>
                  </a:cubicBezTo>
                  <a:cubicBezTo>
                    <a:pt x="6744496" y="2325630"/>
                    <a:pt x="6743227" y="2225283"/>
                    <a:pt x="6743227" y="2117362"/>
                  </a:cubicBezTo>
                  <a:cubicBezTo>
                    <a:pt x="6743227" y="2068135"/>
                    <a:pt x="6745766" y="2018908"/>
                    <a:pt x="6744496" y="1969681"/>
                  </a:cubicBezTo>
                  <a:cubicBezTo>
                    <a:pt x="6744496" y="1924241"/>
                    <a:pt x="6743227" y="1876907"/>
                    <a:pt x="6741956" y="1831467"/>
                  </a:cubicBezTo>
                  <a:cubicBezTo>
                    <a:pt x="6736877" y="1761413"/>
                    <a:pt x="6725446" y="311112"/>
                    <a:pt x="6725446" y="241058"/>
                  </a:cubicBezTo>
                  <a:cubicBezTo>
                    <a:pt x="6722906" y="182364"/>
                    <a:pt x="6720366" y="121777"/>
                    <a:pt x="6717827" y="63500"/>
                  </a:cubicBezTo>
                  <a:cubicBezTo>
                    <a:pt x="6716556" y="44450"/>
                    <a:pt x="6715286" y="43180"/>
                    <a:pt x="6670366" y="41910"/>
                  </a:cubicBezTo>
                  <a:cubicBezTo>
                    <a:pt x="6654534" y="41910"/>
                    <a:pt x="6643979" y="41910"/>
                    <a:pt x="6628148" y="40640"/>
                  </a:cubicBezTo>
                  <a:cubicBezTo>
                    <a:pt x="6496217" y="36830"/>
                    <a:pt x="6359009" y="31750"/>
                    <a:pt x="6227079" y="30480"/>
                  </a:cubicBezTo>
                  <a:cubicBezTo>
                    <a:pt x="5905168" y="26670"/>
                    <a:pt x="5577981" y="25400"/>
                    <a:pt x="5256070" y="22860"/>
                  </a:cubicBezTo>
                  <a:cubicBezTo>
                    <a:pt x="5208575" y="22860"/>
                    <a:pt x="5155803" y="22860"/>
                    <a:pt x="5108308" y="22860"/>
                  </a:cubicBezTo>
                  <a:cubicBezTo>
                    <a:pt x="5029150" y="22860"/>
                    <a:pt x="4949991" y="22860"/>
                    <a:pt x="4876110" y="22860"/>
                  </a:cubicBezTo>
                  <a:cubicBezTo>
                    <a:pt x="4707239" y="22860"/>
                    <a:pt x="4538368" y="22860"/>
                    <a:pt x="4374774" y="24130"/>
                  </a:cubicBezTo>
                  <a:cubicBezTo>
                    <a:pt x="4232289" y="25400"/>
                    <a:pt x="1831153" y="29210"/>
                    <a:pt x="1688668" y="29210"/>
                  </a:cubicBezTo>
                  <a:cubicBezTo>
                    <a:pt x="1456470" y="29210"/>
                    <a:pt x="1224273" y="26670"/>
                    <a:pt x="992075" y="33020"/>
                  </a:cubicBezTo>
                  <a:cubicBezTo>
                    <a:pt x="870699" y="36830"/>
                    <a:pt x="754600" y="36830"/>
                    <a:pt x="638501" y="38100"/>
                  </a:cubicBezTo>
                  <a:cubicBezTo>
                    <a:pt x="437966" y="41910"/>
                    <a:pt x="237432" y="45720"/>
                    <a:pt x="49530" y="50800"/>
                  </a:cubicBezTo>
                  <a:cubicBezTo>
                    <a:pt x="36830" y="50800"/>
                    <a:pt x="34290" y="53340"/>
                    <a:pt x="33020" y="70657"/>
                  </a:cubicBezTo>
                  <a:cubicBezTo>
                    <a:pt x="31750" y="104737"/>
                    <a:pt x="31750" y="138817"/>
                    <a:pt x="30480" y="172898"/>
                  </a:cubicBezTo>
                  <a:cubicBezTo>
                    <a:pt x="29210" y="229698"/>
                    <a:pt x="26670" y="284605"/>
                    <a:pt x="25400" y="341405"/>
                  </a:cubicBezTo>
                  <a:cubicBezTo>
                    <a:pt x="20320" y="401992"/>
                    <a:pt x="26670" y="1882587"/>
                    <a:pt x="29210" y="1943174"/>
                  </a:cubicBezTo>
                  <a:cubicBezTo>
                    <a:pt x="29210" y="2007548"/>
                    <a:pt x="29210" y="2073815"/>
                    <a:pt x="30480" y="2138189"/>
                  </a:cubicBezTo>
                  <a:cubicBezTo>
                    <a:pt x="30480" y="2185522"/>
                    <a:pt x="33020" y="2232856"/>
                    <a:pt x="33020" y="2280190"/>
                  </a:cubicBezTo>
                  <a:cubicBezTo>
                    <a:pt x="33020" y="2331310"/>
                    <a:pt x="33020" y="2382430"/>
                    <a:pt x="31750" y="2432360"/>
                  </a:cubicBezTo>
                  <a:cubicBezTo>
                    <a:pt x="31750" y="2436170"/>
                    <a:pt x="31750" y="2438710"/>
                    <a:pt x="31750" y="2442520"/>
                  </a:cubicBezTo>
                  <a:cubicBezTo>
                    <a:pt x="31750" y="2452680"/>
                    <a:pt x="35560" y="2456490"/>
                    <a:pt x="44450" y="2456490"/>
                  </a:cubicBezTo>
                  <a:cubicBezTo>
                    <a:pt x="84393" y="2456490"/>
                    <a:pt x="158274" y="2457760"/>
                    <a:pt x="226878" y="2457760"/>
                  </a:cubicBezTo>
                  <a:cubicBezTo>
                    <a:pt x="327145" y="2457760"/>
                    <a:pt x="432689" y="2455220"/>
                    <a:pt x="532956" y="2457760"/>
                  </a:cubicBezTo>
                  <a:cubicBezTo>
                    <a:pt x="696550" y="2461570"/>
                    <a:pt x="860144" y="2464110"/>
                    <a:pt x="1023738" y="2462840"/>
                  </a:cubicBezTo>
                  <a:cubicBezTo>
                    <a:pt x="1129283" y="2461570"/>
                    <a:pt x="1229550" y="2464110"/>
                    <a:pt x="1335094" y="2464110"/>
                  </a:cubicBezTo>
                  <a:cubicBezTo>
                    <a:pt x="1488134" y="2464110"/>
                    <a:pt x="1641173" y="2462840"/>
                    <a:pt x="1794213" y="2464110"/>
                  </a:cubicBezTo>
                  <a:cubicBezTo>
                    <a:pt x="2021133" y="2465380"/>
                    <a:pt x="4511982" y="2455220"/>
                    <a:pt x="4744180" y="2457760"/>
                  </a:cubicBezTo>
                  <a:cubicBezTo>
                    <a:pt x="4844447" y="2459030"/>
                    <a:pt x="4944714" y="2460300"/>
                    <a:pt x="5039704" y="2460300"/>
                  </a:cubicBezTo>
                  <a:cubicBezTo>
                    <a:pt x="5213852" y="2462840"/>
                    <a:pt x="5382724" y="2459030"/>
                    <a:pt x="5556872" y="2462840"/>
                  </a:cubicBezTo>
                  <a:cubicBezTo>
                    <a:pt x="5699357" y="2465380"/>
                    <a:pt x="5841842" y="2465380"/>
                    <a:pt x="5984327" y="2467920"/>
                  </a:cubicBezTo>
                  <a:cubicBezTo>
                    <a:pt x="6195415" y="2471730"/>
                    <a:pt x="6406504" y="2474270"/>
                    <a:pt x="6617593" y="2475540"/>
                  </a:cubicBezTo>
                  <a:cubicBezTo>
                    <a:pt x="6696752" y="2475540"/>
                    <a:pt x="6722906" y="2474270"/>
                    <a:pt x="6743227" y="247427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83" t="70327" r="8524" b="8340"/>
          <a:stretch>
            <a:fillRect/>
          </a:stretch>
        </p:blipFill>
        <p:spPr>
          <a:xfrm>
            <a:off x="-2124862" y="5691567"/>
            <a:ext cx="16441723" cy="23328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019686" y="1854263"/>
            <a:ext cx="1486514" cy="4567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29232" y="6264689"/>
            <a:ext cx="4094461" cy="8784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831621" y="3292020"/>
            <a:ext cx="3337452" cy="34118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81032" y="4257782"/>
            <a:ext cx="1776083" cy="27516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307412" y="3546699"/>
            <a:ext cx="397577" cy="6833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946367">
            <a:off x="9373116" y="815956"/>
            <a:ext cx="639257" cy="5292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87158">
            <a:off x="9857102" y="1014783"/>
            <a:ext cx="524147" cy="359279"/>
          </a:xfrm>
          <a:prstGeom prst="rect">
            <a:avLst/>
          </a:prstGeom>
        </p:spPr>
      </p:pic>
      <p:sp>
        <p:nvSpPr>
          <p:cNvPr id="17" name="TextBox 3"/>
          <p:cNvSpPr txBox="1"/>
          <p:nvPr/>
        </p:nvSpPr>
        <p:spPr>
          <a:xfrm>
            <a:off x="1360506" y="947913"/>
            <a:ext cx="6750375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CẢM ƠN CÁC EM ĐÃ CHÚ Ý LẮNG NGHE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77440" y="0"/>
            <a:ext cx="9272016" cy="2820380"/>
            <a:chOff x="2372945" y="14126"/>
            <a:chExt cx="6954012" cy="2115285"/>
          </a:xfrm>
        </p:grpSpPr>
        <p:sp>
          <p:nvSpPr>
            <p:cNvPr id="7" name="任意多边形 6"/>
            <p:cNvSpPr/>
            <p:nvPr/>
          </p:nvSpPr>
          <p:spPr>
            <a:xfrm>
              <a:off x="4613907" y="14126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954012" cy="90024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Một số lí do gây ngộ độc qua đường ăn uống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440526" y="110986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873682" y="1104642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FDD7A0-8811-45AC-85DB-EB5954EAA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415" y="1616856"/>
            <a:ext cx="1085850" cy="981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8">
            <a:extLst>
              <a:ext uri="{FF2B5EF4-FFF2-40B4-BE49-F238E27FC236}">
                <a16:creationId xmlns:a16="http://schemas.microsoft.com/office/drawing/2014/main" xmlns="" id="{E1A0A9BD-D111-45CF-9DBA-6BE70ADBAC46}"/>
              </a:ext>
            </a:extLst>
          </p:cNvPr>
          <p:cNvSpPr/>
          <p:nvPr/>
        </p:nvSpPr>
        <p:spPr>
          <a:xfrm>
            <a:off x="3734254" y="763006"/>
            <a:ext cx="8272689" cy="161472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600" kern="0" dirty="0">
                <a:solidFill>
                  <a:srgbClr val="6E4F2B"/>
                </a:solidFill>
                <a:latin typeface="Arial" panose="020B0604020202020204" pitchFamily="34" charset="0"/>
              </a:rPr>
              <a:t>Vì sao nhiều người bị ngộ độc qua đường ăn uống?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6598A8A-C9DE-4C76-A16D-A7F7DE03D6B3}"/>
              </a:ext>
            </a:extLst>
          </p:cNvPr>
          <p:cNvGrpSpPr/>
          <p:nvPr/>
        </p:nvGrpSpPr>
        <p:grpSpPr>
          <a:xfrm>
            <a:off x="395240" y="2952170"/>
            <a:ext cx="4535989" cy="2523344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xmlns="" id="{783136FD-BE05-4F28-8755-EE159752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7909BC77-0D95-4A5D-B079-BD6DC8575E71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596034">
            <a:off x="6827139" y="5687729"/>
            <a:ext cx="747172" cy="618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260822" y="1317096"/>
            <a:ext cx="1663794" cy="36300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28514">
            <a:off x="5159036" y="-140989"/>
            <a:ext cx="647706" cy="632397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48732">
            <a:off x="3555093" y="4936"/>
            <a:ext cx="547906" cy="538940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93260">
            <a:off x="6766916" y="-179529"/>
            <a:ext cx="802013" cy="647443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777368">
            <a:off x="25464" y="-124511"/>
            <a:ext cx="599442" cy="599442"/>
          </a:xfrm>
          <a:prstGeom prst="rect">
            <a:avLst/>
          </a:prstGeom>
        </p:spPr>
      </p:pic>
      <p:pic>
        <p:nvPicPr>
          <p:cNvPr id="32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4855143" flipH="1">
            <a:off x="1701968" y="-336009"/>
            <a:ext cx="653401" cy="1123032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905822">
            <a:off x="10186247" y="45402"/>
            <a:ext cx="723864" cy="458009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413241">
            <a:off x="11819695" y="71822"/>
            <a:ext cx="529256" cy="569649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3800185">
            <a:off x="8577412" y="-65047"/>
            <a:ext cx="659125" cy="694481"/>
          </a:xfrm>
          <a:prstGeom prst="rect">
            <a:avLst/>
          </a:prstGeom>
        </p:spPr>
      </p:pic>
      <p:pic>
        <p:nvPicPr>
          <p:cNvPr id="36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3978358" flipH="1">
            <a:off x="159229" y="6118814"/>
            <a:ext cx="497559" cy="855179"/>
          </a:xfrm>
          <a:prstGeom prst="rect">
            <a:avLst/>
          </a:prstGeom>
        </p:spPr>
      </p:pic>
      <p:pic>
        <p:nvPicPr>
          <p:cNvPr id="37" name="Picture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3669255">
            <a:off x="1847925" y="6416097"/>
            <a:ext cx="795730" cy="776922"/>
          </a:xfrm>
          <a:prstGeom prst="rect">
            <a:avLst/>
          </a:prstGeom>
        </p:spPr>
      </p:pic>
      <p:pic>
        <p:nvPicPr>
          <p:cNvPr id="38" name="Picture 1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674905">
            <a:off x="11432936" y="6147475"/>
            <a:ext cx="940846" cy="779001"/>
          </a:xfrm>
          <a:prstGeom prst="rect">
            <a:avLst/>
          </a:prstGeom>
        </p:spPr>
      </p:pic>
      <p:pic>
        <p:nvPicPr>
          <p:cNvPr id="39" name="Picture 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2142565">
            <a:off x="9483246" y="6326959"/>
            <a:ext cx="1013485" cy="641260"/>
          </a:xfrm>
          <a:prstGeom prst="rect">
            <a:avLst/>
          </a:prstGeom>
        </p:spPr>
      </p:pic>
      <p:pic>
        <p:nvPicPr>
          <p:cNvPr id="40" name="Picture 1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244800">
            <a:off x="3744858" y="6241459"/>
            <a:ext cx="549121" cy="591031"/>
          </a:xfrm>
          <a:prstGeom prst="rect">
            <a:avLst/>
          </a:prstGeom>
        </p:spPr>
      </p:pic>
      <p:pic>
        <p:nvPicPr>
          <p:cNvPr id="41" name="Picture 1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2275575">
            <a:off x="7660272" y="6237062"/>
            <a:ext cx="593922" cy="873415"/>
          </a:xfrm>
          <a:prstGeom prst="rect">
            <a:avLst/>
          </a:prstGeom>
        </p:spPr>
      </p:pic>
      <p:pic>
        <p:nvPicPr>
          <p:cNvPr id="42" name="Picture 1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-10362912">
            <a:off x="5453706" y="6476607"/>
            <a:ext cx="1079000" cy="394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7A504A3-C414-7726-2CB9-B9AE6E5AC6A2}"/>
              </a:ext>
            </a:extLst>
          </p:cNvPr>
          <p:cNvSpPr/>
          <p:nvPr/>
        </p:nvSpPr>
        <p:spPr>
          <a:xfrm>
            <a:off x="1082100" y="714911"/>
            <a:ext cx="10868132" cy="707886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Lý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do </a:t>
            </a: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bị ngộ độc qua đường ăn uống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16E142-F819-14F2-4F87-5BA32210D140}"/>
              </a:ext>
            </a:extLst>
          </p:cNvPr>
          <p:cNvSpPr txBox="1"/>
          <p:nvPr/>
        </p:nvSpPr>
        <p:spPr>
          <a:xfrm>
            <a:off x="1998889" y="2010242"/>
            <a:ext cx="9176658" cy="769441"/>
          </a:xfrm>
          <a:custGeom>
            <a:avLst/>
            <a:gdLst>
              <a:gd name="connsiteX0" fmla="*/ 0 w 9176658"/>
              <a:gd name="connsiteY0" fmla="*/ 0 h 769441"/>
              <a:gd name="connsiteX1" fmla="*/ 9176658 w 9176658"/>
              <a:gd name="connsiteY1" fmla="*/ 0 h 769441"/>
              <a:gd name="connsiteX2" fmla="*/ 9176658 w 9176658"/>
              <a:gd name="connsiteY2" fmla="*/ 769441 h 769441"/>
              <a:gd name="connsiteX3" fmla="*/ 0 w 9176658"/>
              <a:gd name="connsiteY3" fmla="*/ 769441 h 769441"/>
              <a:gd name="connsiteX4" fmla="*/ 0 w 9176658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658" h="769441" fill="none" extrusionOk="0">
                <a:moveTo>
                  <a:pt x="0" y="0"/>
                </a:moveTo>
                <a:cubicBezTo>
                  <a:pt x="1209450" y="5222"/>
                  <a:pt x="5189860" y="24918"/>
                  <a:pt x="9176658" y="0"/>
                </a:cubicBezTo>
                <a:cubicBezTo>
                  <a:pt x="9184711" y="136447"/>
                  <a:pt x="9144278" y="415250"/>
                  <a:pt x="9176658" y="769441"/>
                </a:cubicBezTo>
                <a:cubicBezTo>
                  <a:pt x="6785533" y="604680"/>
                  <a:pt x="2614991" y="887591"/>
                  <a:pt x="0" y="769441"/>
                </a:cubicBezTo>
                <a:cubicBezTo>
                  <a:pt x="-63285" y="415593"/>
                  <a:pt x="-48607" y="149513"/>
                  <a:pt x="0" y="0"/>
                </a:cubicBezTo>
                <a:close/>
              </a:path>
              <a:path w="9176658" h="769441" stroke="0" extrusionOk="0">
                <a:moveTo>
                  <a:pt x="0" y="0"/>
                </a:moveTo>
                <a:cubicBezTo>
                  <a:pt x="1962897" y="11849"/>
                  <a:pt x="5487199" y="-161459"/>
                  <a:pt x="9176658" y="0"/>
                </a:cubicBezTo>
                <a:cubicBezTo>
                  <a:pt x="9228075" y="236383"/>
                  <a:pt x="9212430" y="641266"/>
                  <a:pt x="9176658" y="769441"/>
                </a:cubicBezTo>
                <a:cubicBezTo>
                  <a:pt x="4990342" y="623581"/>
                  <a:pt x="3696278" y="691117"/>
                  <a:pt x="0" y="769441"/>
                </a:cubicBezTo>
                <a:cubicBezTo>
                  <a:pt x="63536" y="508616"/>
                  <a:pt x="33017" y="31293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29908D-0FDA-31B1-5DDA-B45425606A89}"/>
              </a:ext>
            </a:extLst>
          </p:cNvPr>
          <p:cNvSpPr txBox="1"/>
          <p:nvPr/>
        </p:nvSpPr>
        <p:spPr>
          <a:xfrm>
            <a:off x="1922689" y="3193340"/>
            <a:ext cx="9252858" cy="707886"/>
          </a:xfrm>
          <a:custGeom>
            <a:avLst/>
            <a:gdLst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2858" h="707886" fill="none" extrusionOk="0">
                <a:moveTo>
                  <a:pt x="0" y="0"/>
                </a:moveTo>
                <a:cubicBezTo>
                  <a:pt x="2000847" y="5222"/>
                  <a:pt x="8319514" y="24918"/>
                  <a:pt x="9252858" y="0"/>
                </a:cubicBezTo>
                <a:cubicBezTo>
                  <a:pt x="9256791" y="114725"/>
                  <a:pt x="9191878" y="322193"/>
                  <a:pt x="9252858" y="707886"/>
                </a:cubicBezTo>
                <a:cubicBezTo>
                  <a:pt x="4493649" y="678234"/>
                  <a:pt x="1759945" y="838006"/>
                  <a:pt x="0" y="707886"/>
                </a:cubicBezTo>
                <a:cubicBezTo>
                  <a:pt x="-54607" y="375467"/>
                  <a:pt x="-47781" y="174165"/>
                  <a:pt x="0" y="0"/>
                </a:cubicBezTo>
                <a:close/>
              </a:path>
              <a:path w="9252858" h="707886" stroke="0" extrusionOk="0">
                <a:moveTo>
                  <a:pt x="0" y="0"/>
                </a:moveTo>
                <a:cubicBezTo>
                  <a:pt x="3768163" y="6607"/>
                  <a:pt x="8527770" y="-207177"/>
                  <a:pt x="9252858" y="0"/>
                </a:cubicBezTo>
                <a:cubicBezTo>
                  <a:pt x="9284973" y="199749"/>
                  <a:pt x="9328046" y="578852"/>
                  <a:pt x="9252858" y="707886"/>
                </a:cubicBezTo>
                <a:cubicBezTo>
                  <a:pt x="4883477" y="613969"/>
                  <a:pt x="4572475" y="563209"/>
                  <a:pt x="0" y="707886"/>
                </a:cubicBezTo>
                <a:cubicBezTo>
                  <a:pt x="38050" y="472411"/>
                  <a:pt x="61931" y="315128"/>
                  <a:pt x="0" y="0"/>
                </a:cubicBezTo>
                <a:close/>
              </a:path>
              <a:path w="9252858" h="707886" fill="none" stroke="0" extrusionOk="0">
                <a:moveTo>
                  <a:pt x="0" y="0"/>
                </a:moveTo>
                <a:cubicBezTo>
                  <a:pt x="3500752" y="57968"/>
                  <a:pt x="8281739" y="-44206"/>
                  <a:pt x="9252858" y="0"/>
                </a:cubicBezTo>
                <a:cubicBezTo>
                  <a:pt x="9286786" y="153664"/>
                  <a:pt x="9202929" y="396486"/>
                  <a:pt x="9252858" y="707886"/>
                </a:cubicBezTo>
                <a:cubicBezTo>
                  <a:pt x="4871602" y="920496"/>
                  <a:pt x="1886115" y="976577"/>
                  <a:pt x="0" y="707886"/>
                </a:cubicBezTo>
                <a:cubicBezTo>
                  <a:pt x="-49338" y="376737"/>
                  <a:pt x="-65526" y="139071"/>
                  <a:pt x="0" y="0"/>
                </a:cubicBezTo>
                <a:close/>
              </a:path>
              <a:path w="9252858" h="707886" fill="none" stroke="0" extrusionOk="0">
                <a:moveTo>
                  <a:pt x="0" y="0"/>
                </a:moveTo>
                <a:cubicBezTo>
                  <a:pt x="3477102" y="11849"/>
                  <a:pt x="8312053" y="-161459"/>
                  <a:pt x="9252858" y="0"/>
                </a:cubicBezTo>
                <a:cubicBezTo>
                  <a:pt x="9272081" y="130190"/>
                  <a:pt x="9196520" y="342843"/>
                  <a:pt x="9252858" y="707886"/>
                </a:cubicBezTo>
                <a:cubicBezTo>
                  <a:pt x="4673709" y="851471"/>
                  <a:pt x="1744494" y="874271"/>
                  <a:pt x="0" y="707886"/>
                </a:cubicBezTo>
                <a:cubicBezTo>
                  <a:pt x="-64344" y="356124"/>
                  <a:pt x="-44758" y="168981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9252858"/>
                      <a:gd name="connsiteY0" fmla="*/ 0 h 707886"/>
                      <a:gd name="connsiteX1" fmla="*/ 9252858 w 9252858"/>
                      <a:gd name="connsiteY1" fmla="*/ 0 h 707886"/>
                      <a:gd name="connsiteX2" fmla="*/ 9252858 w 9252858"/>
                      <a:gd name="connsiteY2" fmla="*/ 707886 h 707886"/>
                      <a:gd name="connsiteX3" fmla="*/ 0 w 9252858"/>
                      <a:gd name="connsiteY3" fmla="*/ 707886 h 707886"/>
                      <a:gd name="connsiteX4" fmla="*/ 0 w 9252858"/>
                      <a:gd name="connsiteY4" fmla="*/ 0 h 707886"/>
                      <a:gd name="connsiteX0" fmla="*/ 0 w 9252858"/>
                      <a:gd name="connsiteY0" fmla="*/ 0 h 707886"/>
                      <a:gd name="connsiteX1" fmla="*/ 9252858 w 9252858"/>
                      <a:gd name="connsiteY1" fmla="*/ 0 h 707886"/>
                      <a:gd name="connsiteX2" fmla="*/ 9252858 w 9252858"/>
                      <a:gd name="connsiteY2" fmla="*/ 707886 h 707886"/>
                      <a:gd name="connsiteX3" fmla="*/ 0 w 9252858"/>
                      <a:gd name="connsiteY3" fmla="*/ 707886 h 707886"/>
                      <a:gd name="connsiteX4" fmla="*/ 0 w 9252858"/>
                      <a:gd name="connsiteY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52858" h="707886" fill="none" extrusionOk="0">
                        <a:moveTo>
                          <a:pt x="0" y="0"/>
                        </a:moveTo>
                        <a:cubicBezTo>
                          <a:pt x="2000847" y="5222"/>
                          <a:pt x="8319514" y="24918"/>
                          <a:pt x="9252858" y="0"/>
                        </a:cubicBezTo>
                        <a:cubicBezTo>
                          <a:pt x="9258486" y="119170"/>
                          <a:pt x="9199475" y="338087"/>
                          <a:pt x="9252858" y="707886"/>
                        </a:cubicBezTo>
                        <a:cubicBezTo>
                          <a:pt x="4560969" y="636435"/>
                          <a:pt x="1711751" y="831008"/>
                          <a:pt x="0" y="707886"/>
                        </a:cubicBezTo>
                        <a:cubicBezTo>
                          <a:pt x="-58908" y="378876"/>
                          <a:pt x="-48421" y="145783"/>
                          <a:pt x="0" y="0"/>
                        </a:cubicBezTo>
                        <a:close/>
                      </a:path>
                      <a:path w="9252858" h="707886" stroke="0" extrusionOk="0">
                        <a:moveTo>
                          <a:pt x="0" y="0"/>
                        </a:moveTo>
                        <a:cubicBezTo>
                          <a:pt x="3652932" y="8307"/>
                          <a:pt x="8398389" y="-172010"/>
                          <a:pt x="9252858" y="0"/>
                        </a:cubicBezTo>
                        <a:cubicBezTo>
                          <a:pt x="9302188" y="215556"/>
                          <a:pt x="9303298" y="585829"/>
                          <a:pt x="9252858" y="707886"/>
                        </a:cubicBezTo>
                        <a:cubicBezTo>
                          <a:pt x="4866146" y="598999"/>
                          <a:pt x="4576552" y="590168"/>
                          <a:pt x="0" y="707886"/>
                        </a:cubicBezTo>
                        <a:cubicBezTo>
                          <a:pt x="60634" y="468437"/>
                          <a:pt x="58450" y="311851"/>
                          <a:pt x="0" y="0"/>
                        </a:cubicBezTo>
                        <a:close/>
                      </a:path>
                      <a:path w="9252858" h="707886" fill="none" stroke="0" extrusionOk="0">
                        <a:moveTo>
                          <a:pt x="0" y="0"/>
                        </a:moveTo>
                        <a:cubicBezTo>
                          <a:pt x="3477102" y="11849"/>
                          <a:pt x="8312053" y="-161459"/>
                          <a:pt x="9252858" y="0"/>
                        </a:cubicBezTo>
                        <a:cubicBezTo>
                          <a:pt x="9290469" y="149490"/>
                          <a:pt x="9201644" y="412346"/>
                          <a:pt x="9252858" y="707886"/>
                        </a:cubicBezTo>
                        <a:cubicBezTo>
                          <a:pt x="4825830" y="815335"/>
                          <a:pt x="1765003" y="1018203"/>
                          <a:pt x="0" y="707886"/>
                        </a:cubicBezTo>
                        <a:cubicBezTo>
                          <a:pt x="-64867" y="375723"/>
                          <a:pt x="-47688" y="1433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 nước ngọt quá hạn sử dụng.</a:t>
            </a:r>
            <a:endParaRPr lang="en-US" sz="4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25177F-F573-B983-A3B5-2B41359D2890}"/>
              </a:ext>
            </a:extLst>
          </p:cNvPr>
          <p:cNvSpPr txBox="1"/>
          <p:nvPr/>
        </p:nvSpPr>
        <p:spPr>
          <a:xfrm>
            <a:off x="1998889" y="4512761"/>
            <a:ext cx="9252858" cy="1446550"/>
          </a:xfrm>
          <a:custGeom>
            <a:avLst/>
            <a:gdLst>
              <a:gd name="connsiteX0" fmla="*/ 0 w 9252858"/>
              <a:gd name="connsiteY0" fmla="*/ 0 h 1446550"/>
              <a:gd name="connsiteX1" fmla="*/ 9252858 w 9252858"/>
              <a:gd name="connsiteY1" fmla="*/ 0 h 1446550"/>
              <a:gd name="connsiteX2" fmla="*/ 9252858 w 9252858"/>
              <a:gd name="connsiteY2" fmla="*/ 1446550 h 1446550"/>
              <a:gd name="connsiteX3" fmla="*/ 0 w 9252858"/>
              <a:gd name="connsiteY3" fmla="*/ 1446550 h 1446550"/>
              <a:gd name="connsiteX4" fmla="*/ 0 w 9252858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2858" h="1446550" fill="none" extrusionOk="0">
                <a:moveTo>
                  <a:pt x="0" y="0"/>
                </a:moveTo>
                <a:cubicBezTo>
                  <a:pt x="2000847" y="5222"/>
                  <a:pt x="8319514" y="24918"/>
                  <a:pt x="9252858" y="0"/>
                </a:cubicBezTo>
                <a:cubicBezTo>
                  <a:pt x="9163600" y="169848"/>
                  <a:pt x="9288645" y="914679"/>
                  <a:pt x="9252858" y="1446550"/>
                </a:cubicBezTo>
                <a:cubicBezTo>
                  <a:pt x="4690024" y="1281789"/>
                  <a:pt x="161241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9252858" h="1446550" stroke="0" extrusionOk="0">
                <a:moveTo>
                  <a:pt x="0" y="0"/>
                </a:moveTo>
                <a:cubicBezTo>
                  <a:pt x="3477102" y="11849"/>
                  <a:pt x="8312053" y="-161459"/>
                  <a:pt x="9252858" y="0"/>
                </a:cubicBezTo>
                <a:cubicBezTo>
                  <a:pt x="9249581" y="353962"/>
                  <a:pt x="9328519" y="871797"/>
                  <a:pt x="9252858" y="1446550"/>
                </a:cubicBezTo>
                <a:cubicBezTo>
                  <a:pt x="4836849" y="1300690"/>
                  <a:pt x="45834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A7D899-D488-47D1-9F0B-D7EA59C217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4" y="3170178"/>
            <a:ext cx="3817855" cy="3817855"/>
          </a:xfrm>
          <a:prstGeom prst="rect">
            <a:avLst/>
          </a:prstGeom>
        </p:spPr>
      </p:pic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xmlns="" id="{BDE7F2D2-251A-4C3B-A5D2-FBB9610C0B2C}"/>
              </a:ext>
            </a:extLst>
          </p:cNvPr>
          <p:cNvSpPr/>
          <p:nvPr/>
        </p:nvSpPr>
        <p:spPr>
          <a:xfrm>
            <a:off x="1800293" y="368222"/>
            <a:ext cx="10384970" cy="138654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Tại sao thức ăn ngày hôm trước bảo quản không đúng cách thì hôm sau sẽ không nên ăn?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xmlns="" id="{4ECD85C3-A63A-4297-9D1F-663268FC1FE3}"/>
              </a:ext>
            </a:extLst>
          </p:cNvPr>
          <p:cNvSpPr/>
          <p:nvPr/>
        </p:nvSpPr>
        <p:spPr>
          <a:xfrm>
            <a:off x="2861986" y="2295497"/>
            <a:ext cx="8261584" cy="126106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Uống nước ngọt để qua đêm thường đau bụng, vì sao?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5" name="Rounded Rectangular Callout 18">
            <a:extLst>
              <a:ext uri="{FF2B5EF4-FFF2-40B4-BE49-F238E27FC236}">
                <a16:creationId xmlns:a16="http://schemas.microsoft.com/office/drawing/2014/main" xmlns="" id="{B5DEB360-7E07-4A66-A92C-BAD15CA767DB}"/>
              </a:ext>
            </a:extLst>
          </p:cNvPr>
          <p:cNvSpPr/>
          <p:nvPr/>
        </p:nvSpPr>
        <p:spPr>
          <a:xfrm>
            <a:off x="3535049" y="4195871"/>
            <a:ext cx="8261584" cy="126106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Vì sao thuốc phải để xa tầm tay của trẻ em?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67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76200"/>
            <a:ext cx="5038072" cy="162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927600" y="663218"/>
            <a:ext cx="2258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32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vi-VN" sz="12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44800">
            <a:off x="-117053" y="216640"/>
            <a:ext cx="622761" cy="913267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2201" r="24736"/>
          <a:stretch>
            <a:fillRect/>
          </a:stretch>
        </p:blipFill>
        <p:spPr>
          <a:xfrm>
            <a:off x="11086245" y="0"/>
            <a:ext cx="1105755" cy="6858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72537" flipH="1">
            <a:off x="11670191" y="3552897"/>
            <a:ext cx="498639" cy="857036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798318">
            <a:off x="11133617" y="6551259"/>
            <a:ext cx="969585" cy="613483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156462">
            <a:off x="3725988" y="6417623"/>
            <a:ext cx="725325" cy="72532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80541" y="1728174"/>
            <a:ext cx="9357199" cy="39241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87600" y="2428354"/>
            <a:ext cx="8026400" cy="25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 nhiều nguyên nhân gây ngộ độc qua đường ăn uống: Ăn phải thức ăn ôi thiu, bảo quản không đúng cách, thức ăn, đồ uống quá hạn sử dụng; uống thuốc không đúng chỉ dẫn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9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1988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4770517-C83E-40E8-B153-A382EE54AE4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NK&gt;{B60F2815-A320-48DB-9425-7112B6E4A6B9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ài 3. Phòng tránh ngộ độc khi ở nhà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1FDF79-0B26-47DE-9C43-7CF62EA335B0}:20075771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C154C2-05EF-4182-8F32-07D3C16C647F}:20075770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  <p:tag name="GENSWF_SLIDE_UID" val="{CE7159F5-12DC-4356-89FF-106BD33FCB74}:3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3ADA3C-CD4E-41D3-8B5F-60293862D36A}:20075771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  <p:tag name="GENSWF_SLIDE_UID" val="{41AC2CCD-9672-4A19-A3BB-594B98DE5C93}:20075771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  <p:tag name="GENSWF_SLIDE_UID" val="{254F3B8A-9F31-44B9-A26F-8CAB5B29A3EB}:20075771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GENSWF_SLIDE_UID" val="{987B3392-1DEB-4330-BE44-5934F5DFF781}:3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20DE15-5B11-4CC1-95F5-53861740110F}:200757712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GENSWF_SLIDE_UID" val="{6CD5D530-7E54-46B7-84AE-05ACDA7E8839}:20075771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GENSWF_SLIDE_UID" val="{071202B0-A70F-401C-936D-71E16584A173}:2007577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08AC1A-C317-4288-A086-E345EE9EB871}:200757711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20D77C-047E-4820-B05E-C5AFA789870D}:20075771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063A43-6252-4155-B9DB-94579F499401}:20075771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F72678-E696-464C-91E4-F4B06D24A8C3}: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9A3E3-41E3-47F7-B357-009471DC00A0}:20075771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C581F9-D667-4724-AB72-FECE4D738B74}:2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A0FC4D-97C1-48B1-904B-FEBB32E68196}: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02E2EF-50CD-4BD7-9662-50A57916392F}:20075771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CFF95E-5384-41EC-B289-0E325667615B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F1AACE-66B3-4237-8F90-915B2F15F77F}:20075771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81947D-2964-4850-BD76-71BBE0A517E0}:28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509</Words>
  <Application>Microsoft Office PowerPoint</Application>
  <PresentationFormat>Widescreen</PresentationFormat>
  <Paragraphs>66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Cambria</vt:lpstr>
      <vt:lpstr>Georgia</vt:lpstr>
      <vt:lpstr>Times New Roman</vt:lpstr>
      <vt:lpstr>印品黑体</vt:lpstr>
      <vt:lpstr>字魂58号-创中黑</vt:lpstr>
      <vt:lpstr>字魂59号-创粗黑</vt:lpstr>
      <vt:lpstr>等线</vt:lpstr>
      <vt:lpstr>2_Office Theme</vt:lpstr>
      <vt:lpstr>更多模版请关注:尚佳素材公社shop64427429.taobao.com</vt:lpstr>
      <vt:lpstr>-</vt:lpstr>
      <vt:lpstr>1_Simple Light</vt:lpstr>
      <vt:lpstr>1_-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Bài 3. Phòng tránh ngộ độc khi ở nhà</dc:title>
  <dc:creator>tran thao</dc:creator>
  <cp:lastModifiedBy>Admin</cp:lastModifiedBy>
  <cp:revision>64</cp:revision>
  <dcterms:created xsi:type="dcterms:W3CDTF">2021-05-29T03:33:56Z</dcterms:created>
  <dcterms:modified xsi:type="dcterms:W3CDTF">2024-11-05T09:36:23Z</dcterms:modified>
</cp:coreProperties>
</file>