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610" r:id="rId3"/>
    <p:sldId id="607" r:id="rId4"/>
    <p:sldId id="632" r:id="rId5"/>
    <p:sldId id="643" r:id="rId6"/>
    <p:sldId id="644" r:id="rId7"/>
    <p:sldId id="645" r:id="rId8"/>
    <p:sldId id="633" r:id="rId9"/>
    <p:sldId id="648" r:id="rId10"/>
    <p:sldId id="646" r:id="rId11"/>
    <p:sldId id="647"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72D4"/>
    <a:srgbClr val="2B8BBB"/>
    <a:srgbClr val="6A2926"/>
    <a:srgbClr val="1E6284"/>
    <a:srgbClr val="E7F9FF"/>
    <a:srgbClr val="BEEEFF"/>
    <a:srgbClr val="FF7979"/>
    <a:srgbClr val="CE3480"/>
    <a:srgbClr val="C67410"/>
    <a:srgbClr val="EE9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5021-ECB4-4ECC-96DE-278DD84D4214}" type="datetimeFigureOut">
              <a:rPr lang="en-US" smtClean="0"/>
              <a:t>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D155-AFE9-4D44-834F-89D58F9426D8}" type="slidenum">
              <a:rPr lang="en-US" smtClean="0"/>
              <a:t>‹#›</a:t>
            </a:fld>
            <a:endParaRPr lang="en-US"/>
          </a:p>
        </p:txBody>
      </p:sp>
    </p:spTree>
    <p:extLst>
      <p:ext uri="{BB962C8B-B14F-4D97-AF65-F5344CB8AC3E}">
        <p14:creationId xmlns:p14="http://schemas.microsoft.com/office/powerpoint/2010/main" val="37041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46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777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562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62F07-821F-7FEC-4CC9-22494F4018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DEC36C3-4AC4-8762-EC3E-7F4F8C107F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388C02D-6524-1B27-5719-3C2C6016516B}"/>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5" name="Footer Placeholder 4">
            <a:extLst>
              <a:ext uri="{FF2B5EF4-FFF2-40B4-BE49-F238E27FC236}">
                <a16:creationId xmlns:a16="http://schemas.microsoft.com/office/drawing/2014/main" xmlns="" id="{4ACC502F-C66F-102B-41AD-B74023E70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383F46B-B231-2C02-771D-4B0E9C69F63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4039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74711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30763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8321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9694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77678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12768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77620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535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51532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9489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F3208-6CC5-E49D-7D60-356AF3165F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3A3347F-0803-A5D1-7B4D-3389FC7919E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9B2A53-F66D-AA42-6BB9-4A4BA79AAD6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5" name="Footer Placeholder 4">
            <a:extLst>
              <a:ext uri="{FF2B5EF4-FFF2-40B4-BE49-F238E27FC236}">
                <a16:creationId xmlns:a16="http://schemas.microsoft.com/office/drawing/2014/main" xmlns="" id="{1986EF33-0271-844A-75B2-979BB3165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37FB958-DFE4-85A7-D113-74DE3EB78AE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86937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5709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547E1-6C2D-7EA1-49E2-503D0D14C8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555047E-E386-7480-962C-8694724DEB4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B9AA001-DEBC-D1D6-032D-294749AC6E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39B2F3-D452-4161-FDBD-33433283ADCC}"/>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6" name="Footer Placeholder 5">
            <a:extLst>
              <a:ext uri="{FF2B5EF4-FFF2-40B4-BE49-F238E27FC236}">
                <a16:creationId xmlns:a16="http://schemas.microsoft.com/office/drawing/2014/main" xmlns="" id="{037F380A-F58C-FC2C-E3AF-ED9EEFFBA5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2C178CB-DC5D-9084-F10A-04F53CF4648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4888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9C931-B2AE-D134-896E-72139DDCB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14D9D03-27CF-9DF6-78D3-C1894642DC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00EF62-86A3-17DB-7D38-C44A0B6DB0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7C68CEF-F7BB-1633-533D-3BC74278B7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6" name="Footer Placeholder 5">
            <a:extLst>
              <a:ext uri="{FF2B5EF4-FFF2-40B4-BE49-F238E27FC236}">
                <a16:creationId xmlns:a16="http://schemas.microsoft.com/office/drawing/2014/main" xmlns="" id="{B5581801-D49B-8B2B-67BD-BB9F6E6D3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792BC7E-EF2D-F10F-9496-05CE3EAA3BF7}"/>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425967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701BD-444A-EA61-879A-BEABB56DB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DD0DF7B-CD04-E551-6E51-BD511D2D312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BE4286-4D42-171C-506A-825AFF4740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5" name="Footer Placeholder 4">
            <a:extLst>
              <a:ext uri="{FF2B5EF4-FFF2-40B4-BE49-F238E27FC236}">
                <a16:creationId xmlns:a16="http://schemas.microsoft.com/office/drawing/2014/main" xmlns="" id="{C7D01517-0C22-00C7-977A-1CA15A7C4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2E104FB-86B2-473B-18E6-21AC1B4CE1F3}"/>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0202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7CEB552-5A07-3553-201B-A496A4DDE47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45CFC4C-6FC8-5D96-FC5C-2B76818250C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3EBBC5-51A3-4ED1-E196-8C33F9865EFE}"/>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5" name="Footer Placeholder 4">
            <a:extLst>
              <a:ext uri="{FF2B5EF4-FFF2-40B4-BE49-F238E27FC236}">
                <a16:creationId xmlns:a16="http://schemas.microsoft.com/office/drawing/2014/main" xmlns="" id="{6A6E4582-5A94-664F-2722-04DA82829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BBAC7C2-C2C6-608C-E518-8345FAA5CA30}"/>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00972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F2E2489-9E2F-4DE3-82B7-B9CDD26255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20A6D7B2-3609-45A3-B1B5-CAFC66B3F2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46F1AA7-5B30-4A43-8EBD-E17CBEA3952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75917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A4EB4ED-C11B-4DB3-9E20-FC3445E864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F5A000A1-17D7-48F4-BA3E-28ACBD11C9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4359981-2180-4807-881D-34FF7F68C68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59266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F1AD23CE-E1A0-4D67-8C21-BF01C0641B13}"/>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8CA92EFB-8128-4C4E-B04E-45505347E2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651F58B-2E39-48E1-AB74-F0D04E287735}"/>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75134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FB5C382-9F1D-4FBE-B429-E68644DF231E}"/>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xmlns="" id="{8F41380A-95E6-4444-A32C-EC515CE0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362374A-4F97-48E7-8CA4-37CEA0F3326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983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12C3521E-85D2-4DBB-9DBD-06438C198952}"/>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8" name="页脚占位符 7">
            <a:extLst>
              <a:ext uri="{FF2B5EF4-FFF2-40B4-BE49-F238E27FC236}">
                <a16:creationId xmlns:a16="http://schemas.microsoft.com/office/drawing/2014/main" xmlns="" id="{80E3EAF3-FE00-4A3E-831A-9C22C66766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A6C286E7-8C10-4BCB-8870-1F48E651DEB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63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2AF14-5A67-6739-AE17-91C89E7FF9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6F5E455-D59D-EB54-48DF-394D00F2DE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64115AA-D3E9-8C7E-F906-B3D1DBC3CA40}"/>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5" name="Footer Placeholder 4">
            <a:extLst>
              <a:ext uri="{FF2B5EF4-FFF2-40B4-BE49-F238E27FC236}">
                <a16:creationId xmlns:a16="http://schemas.microsoft.com/office/drawing/2014/main" xmlns="" id="{A5DEA974-097C-95CB-2B62-FADFDAE64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9A6544C-0873-77BF-5FAC-1FF512C8EBA5}"/>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120078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0B61B07-F14C-4AF6-AE04-D9005A598900}"/>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4" name="页脚占位符 3">
            <a:extLst>
              <a:ext uri="{FF2B5EF4-FFF2-40B4-BE49-F238E27FC236}">
                <a16:creationId xmlns:a16="http://schemas.microsoft.com/office/drawing/2014/main" xmlns="" id="{8743E8C1-D86C-48E8-A64A-BA663821B3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AB5A6FE8-778C-4A16-876B-AACD46C17F0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643304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057478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5420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14927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5678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384272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3688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0122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5037AE-6E07-4C8D-A045-9C8D85B690F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xmlns="" id="{3396F7EF-453E-432F-8C87-7507D1E317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6C7CB9F-FF50-4F4B-9C7E-14ABD095A05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43182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6E52F8A-A585-45ED-9E9F-C1558D4E1224}"/>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xmlns="" id="{28DFCD9D-2E95-4902-8588-DA41ADEC2E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91C613A5-C8CF-4927-8177-925D4A10FA7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2681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A1C11-7257-12CE-D2B8-24F408280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D69ED44-7816-5089-3BF7-16DA97256D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52FE3D4-549A-98DA-E97F-252DAC70289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DD342CD-00DF-403F-5C16-3019AAB77F9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6" name="Footer Placeholder 5">
            <a:extLst>
              <a:ext uri="{FF2B5EF4-FFF2-40B4-BE49-F238E27FC236}">
                <a16:creationId xmlns:a16="http://schemas.microsoft.com/office/drawing/2014/main" xmlns="" id="{EA90EE0E-1419-0711-F1E2-852421E142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409FDDB-FCAE-F445-8C31-69B2C57E224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141882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94987AC-644A-4845-8884-63462D00EECB}"/>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A19A6903-1365-4D24-A348-B7EF01DFD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72E0D2A-411F-4EBE-8D03-4E5D14AC059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49625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0536831-4349-488A-9D68-DD64BFD35665}"/>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95ABCCD8-310C-4D0A-97CE-B19E4738B9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EF0CD79-7944-48EC-A354-C38EB572DF5B}"/>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6263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CF5D5-03EC-74D6-3E18-4D5DAFCAC7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7DCDF2-BB1B-87A6-AABC-F66EAEE340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956176-BBC0-330D-453A-5B58D2421C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971FF39-D611-4B26-579A-279F7BFD0D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85ACC3-33F2-108D-7597-1BDBF9EE60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2A709A2-C8A5-5920-7198-9CE1D6813C48}"/>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8" name="Footer Placeholder 7">
            <a:extLst>
              <a:ext uri="{FF2B5EF4-FFF2-40B4-BE49-F238E27FC236}">
                <a16:creationId xmlns:a16="http://schemas.microsoft.com/office/drawing/2014/main" xmlns="" id="{3D5D3532-4E00-E69E-AE63-30DA863595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0F92BC35-5C74-18A6-D245-F98A16267FD9}"/>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772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5087A-796B-39C6-E060-68F40264D1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A06A220F-6F34-B0D7-8F36-8C37052BAD6A}"/>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4" name="Footer Placeholder 3">
            <a:extLst>
              <a:ext uri="{FF2B5EF4-FFF2-40B4-BE49-F238E27FC236}">
                <a16:creationId xmlns:a16="http://schemas.microsoft.com/office/drawing/2014/main" xmlns="" id="{A87A0293-38B7-90E3-5EC2-0F0F269DD3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FA22AA4-C8AC-B80A-79A0-F46E3BF7E59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266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426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638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5/11/2024</a:t>
            </a:fld>
            <a:endParaRPr lang="en-US"/>
          </a:p>
        </p:txBody>
      </p:sp>
      <p:sp>
        <p:nvSpPr>
          <p:cNvPr id="3" name="Footer Placeholder 2">
            <a:extLst>
              <a:ext uri="{FF2B5EF4-FFF2-40B4-BE49-F238E27FC236}">
                <a16:creationId xmlns:a16="http://schemas.microsoft.com/office/drawing/2014/main" xmlns=""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6397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6BF026F-DAE0-9CCE-37F1-F4A7CBA97A7C}"/>
              </a:ext>
            </a:extLst>
          </p:cNvPr>
          <p:cNvGrpSpPr/>
          <p:nvPr userDrawn="1"/>
        </p:nvGrpSpPr>
        <p:grpSpPr>
          <a:xfrm>
            <a:off x="0" y="0"/>
            <a:ext cx="12192000" cy="6857999"/>
            <a:chOff x="0" y="0"/>
            <a:chExt cx="12192000" cy="6857999"/>
          </a:xfrm>
        </p:grpSpPr>
        <p:pic>
          <p:nvPicPr>
            <p:cNvPr id="8" name="图片 10">
              <a:extLst>
                <a:ext uri="{FF2B5EF4-FFF2-40B4-BE49-F238E27FC236}">
                  <a16:creationId xmlns:a16="http://schemas.microsoft.com/office/drawing/2014/main" xmlns="" id="{780D7AE8-991A-54ED-77D1-91A41A8D8295}"/>
                </a:ext>
              </a:extLst>
            </p:cNvPr>
            <p:cNvPicPr>
              <a:picLocks noChangeAspect="1"/>
            </p:cNvPicPr>
            <p:nvPr/>
          </p:nvPicPr>
          <p:blipFill>
            <a:blip r:embed="rId26"/>
            <a:stretch>
              <a:fillRect/>
            </a:stretch>
          </p:blipFill>
          <p:spPr>
            <a:xfrm>
              <a:off x="0" y="0"/>
              <a:ext cx="12192000" cy="6857999"/>
            </a:xfrm>
            <a:prstGeom prst="rect">
              <a:avLst/>
            </a:prstGeom>
          </p:spPr>
        </p:pic>
        <p:sp>
          <p:nvSpPr>
            <p:cNvPr id="9" name="矩形 1">
              <a:extLst>
                <a:ext uri="{FF2B5EF4-FFF2-40B4-BE49-F238E27FC236}">
                  <a16:creationId xmlns:a16="http://schemas.microsoft.com/office/drawing/2014/main" xmlns="" id="{34526B2E-AD58-64CC-6F23-B7C8BB73945F}"/>
                </a:ext>
              </a:extLst>
            </p:cNvPr>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0" name="Picture 9" descr="A round pink label with white text and a black background&#10;&#10;Description automatically generated">
            <a:extLst>
              <a:ext uri="{FF2B5EF4-FFF2-40B4-BE49-F238E27FC236}">
                <a16:creationId xmlns:a16="http://schemas.microsoft.com/office/drawing/2014/main" xmlns="" id="{4FA1A7DB-F08E-F7DA-03F1-95B4F07677A0}"/>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164237" y="-233998"/>
            <a:ext cx="1864835" cy="1864835"/>
          </a:xfrm>
          <a:prstGeom prst="rect">
            <a:avLst/>
          </a:prstGeom>
        </p:spPr>
      </p:pic>
    </p:spTree>
    <p:extLst>
      <p:ext uri="{BB962C8B-B14F-4D97-AF65-F5344CB8AC3E}">
        <p14:creationId xmlns:p14="http://schemas.microsoft.com/office/powerpoint/2010/main" val="345293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2" r:id="rId8"/>
    <p:sldLayoutId id="2147483691" r:id="rId9"/>
    <p:sldLayoutId id="2147483689" r:id="rId10"/>
    <p:sldLayoutId id="2147483688" r:id="rId11"/>
    <p:sldLayoutId id="2147483686" r:id="rId12"/>
    <p:sldLayoutId id="2147483685" r:id="rId13"/>
    <p:sldLayoutId id="2147483684" r:id="rId14"/>
    <p:sldLayoutId id="2147483683" r:id="rId15"/>
    <p:sldLayoutId id="2147483682" r:id="rId16"/>
    <p:sldLayoutId id="2147483681" r:id="rId17"/>
    <p:sldLayoutId id="2147483680" r:id="rId18"/>
    <p:sldLayoutId id="2147483678" r:id="rId19"/>
    <p:sldLayoutId id="2147483676"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10">
            <a:extLst>
              <a:ext uri="{FF2B5EF4-FFF2-40B4-BE49-F238E27FC236}">
                <a16:creationId xmlns:a16="http://schemas.microsoft.com/office/drawing/2014/main" xmlns="" id="{5DCC7CDB-88E8-F109-8E93-73AB3C748AC7}"/>
              </a:ext>
            </a:extLst>
          </p:cNvPr>
          <p:cNvPicPr>
            <a:picLocks noChangeAspect="1"/>
          </p:cNvPicPr>
          <p:nvPr userDrawn="1"/>
        </p:nvPicPr>
        <p:blipFill>
          <a:blip r:embed="rId19"/>
          <a:stretch>
            <a:fillRect/>
          </a:stretch>
        </p:blipFill>
        <p:spPr>
          <a:xfrm>
            <a:off x="0" y="0"/>
            <a:ext cx="12192000" cy="6857999"/>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xmlns="" id="{D7B0FA51-7E0E-1AA4-9ED5-DB319DF4536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64237" y="-233998"/>
            <a:ext cx="1864835" cy="1864835"/>
          </a:xfrm>
          <a:prstGeom prst="rect">
            <a:avLst/>
          </a:prstGeom>
        </p:spPr>
      </p:pic>
    </p:spTree>
    <p:extLst>
      <p:ext uri="{BB962C8B-B14F-4D97-AF65-F5344CB8AC3E}">
        <p14:creationId xmlns:p14="http://schemas.microsoft.com/office/powerpoint/2010/main" val="356388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3" r:id="rId8"/>
    <p:sldLayoutId id="2147483690" r:id="rId9"/>
    <p:sldLayoutId id="2147483687" r:id="rId10"/>
    <p:sldLayoutId id="2147483679" r:id="rId11"/>
    <p:sldLayoutId id="2147483677" r:id="rId12"/>
    <p:sldLayoutId id="2147483675"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xmlns=""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xmlns=""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xmlns="" id="{788C2715-A906-D9D2-7BFF-D40ACDBA6FE4}"/>
              </a:ext>
            </a:extLst>
          </p:cNvPr>
          <p:cNvPicPr>
            <a:picLocks noChangeAspect="1"/>
          </p:cNvPicPr>
          <p:nvPr/>
        </p:nvPicPr>
        <p:blipFill>
          <a:blip r:embed="rId6"/>
          <a:stretch>
            <a:fillRect/>
          </a:stretch>
        </p:blipFill>
        <p:spPr>
          <a:xfrm>
            <a:off x="1843714" y="1422779"/>
            <a:ext cx="6059949" cy="5041829"/>
          </a:xfrm>
          <a:prstGeom prst="rect">
            <a:avLst/>
          </a:prstGeom>
        </p:spPr>
      </p:pic>
    </p:spTree>
    <p:extLst>
      <p:ext uri="{BB962C8B-B14F-4D97-AF65-F5344CB8AC3E}">
        <p14:creationId xmlns:p14="http://schemas.microsoft.com/office/powerpoint/2010/main" val="437408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59614" y="-23804"/>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xmlns=""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15" name="Picture 14">
            <a:extLst>
              <a:ext uri="{FF2B5EF4-FFF2-40B4-BE49-F238E27FC236}">
                <a16:creationId xmlns:a16="http://schemas.microsoft.com/office/drawing/2014/main" xmlns="" id="{6DF17065-A34E-0F85-D4D7-CD93CCB63436}"/>
              </a:ext>
            </a:extLst>
          </p:cNvPr>
          <p:cNvPicPr>
            <a:picLocks noChangeAspect="1"/>
          </p:cNvPicPr>
          <p:nvPr/>
        </p:nvPicPr>
        <p:blipFill>
          <a:blip r:embed="rId4"/>
          <a:stretch>
            <a:fillRect/>
          </a:stretch>
        </p:blipFill>
        <p:spPr>
          <a:xfrm>
            <a:off x="257944" y="1352939"/>
            <a:ext cx="8455174" cy="3021619"/>
          </a:xfrm>
          <a:prstGeom prst="rect">
            <a:avLst/>
          </a:prstGeom>
        </p:spPr>
      </p:pic>
    </p:spTree>
    <p:extLst>
      <p:ext uri="{BB962C8B-B14F-4D97-AF65-F5344CB8AC3E}">
        <p14:creationId xmlns:p14="http://schemas.microsoft.com/office/powerpoint/2010/main" val="30766594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92271" y="219262"/>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xmlns=""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2" name="Picture 1" descr="Colorful letters on a black background&#10;&#10;Description automatically generated">
            <a:extLst>
              <a:ext uri="{FF2B5EF4-FFF2-40B4-BE49-F238E27FC236}">
                <a16:creationId xmlns:a16="http://schemas.microsoft.com/office/drawing/2014/main" xmlns="" id="{1B608574-94A2-E092-B676-2AA46569D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284" y="2052320"/>
            <a:ext cx="6549245" cy="2974022"/>
          </a:xfrm>
          <a:prstGeom prst="rect">
            <a:avLst/>
          </a:prstGeom>
        </p:spPr>
      </p:pic>
      <p:pic>
        <p:nvPicPr>
          <p:cNvPr id="5" name="Picture 4">
            <a:extLst>
              <a:ext uri="{FF2B5EF4-FFF2-40B4-BE49-F238E27FC236}">
                <a16:creationId xmlns:a16="http://schemas.microsoft.com/office/drawing/2014/main" xmlns="" id="{2E6FB16A-881B-A990-FBD4-75654528EC81}"/>
              </a:ext>
            </a:extLst>
          </p:cNvPr>
          <p:cNvPicPr>
            <a:picLocks noChangeAspect="1"/>
          </p:cNvPicPr>
          <p:nvPr/>
        </p:nvPicPr>
        <p:blipFill>
          <a:blip r:embed="rId5"/>
          <a:stretch>
            <a:fillRect/>
          </a:stretch>
        </p:blipFill>
        <p:spPr>
          <a:xfrm>
            <a:off x="3537589" y="1360389"/>
            <a:ext cx="2840982" cy="80474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xmlns="" id="{0D0CC3A1-38E3-AF2A-6785-AC0FB44AF7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7495" y="-259837"/>
            <a:ext cx="1925352" cy="1925352"/>
          </a:xfrm>
          <a:prstGeom prst="rect">
            <a:avLst/>
          </a:prstGeom>
        </p:spPr>
      </p:pic>
    </p:spTree>
    <p:extLst>
      <p:ext uri="{BB962C8B-B14F-4D97-AF65-F5344CB8AC3E}">
        <p14:creationId xmlns:p14="http://schemas.microsoft.com/office/powerpoint/2010/main" val="28864773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xmlns=""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xmlns=""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xmlns="" id="{284E32A3-1A76-D6BD-3180-E0BA69901816}"/>
              </a:ext>
            </a:extLst>
          </p:cNvPr>
          <p:cNvPicPr>
            <a:picLocks noChangeAspect="1"/>
          </p:cNvPicPr>
          <p:nvPr/>
        </p:nvPicPr>
        <p:blipFill>
          <a:blip r:embed="rId6"/>
          <a:stretch>
            <a:fillRect/>
          </a:stretch>
        </p:blipFill>
        <p:spPr>
          <a:xfrm>
            <a:off x="1440229" y="1434972"/>
            <a:ext cx="6754953" cy="5029636"/>
          </a:xfrm>
          <a:prstGeom prst="rect">
            <a:avLst/>
          </a:prstGeom>
        </p:spPr>
      </p:pic>
    </p:spTree>
    <p:extLst>
      <p:ext uri="{BB962C8B-B14F-4D97-AF65-F5344CB8AC3E}">
        <p14:creationId xmlns:p14="http://schemas.microsoft.com/office/powerpoint/2010/main" val="23866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547A9A8-CD34-3627-A391-6F992EE353FC}"/>
              </a:ext>
            </a:extLst>
          </p:cNvPr>
          <p:cNvGrpSpPr/>
          <p:nvPr/>
        </p:nvGrpSpPr>
        <p:grpSpPr>
          <a:xfrm>
            <a:off x="1729244" y="690077"/>
            <a:ext cx="3868915" cy="752643"/>
            <a:chOff x="2486527" y="908289"/>
            <a:chExt cx="15483617" cy="1189523"/>
          </a:xfrm>
        </p:grpSpPr>
        <p:sp>
          <p:nvSpPr>
            <p:cNvPr id="12" name="Rectangle: Rounded Corners 11">
              <a:extLst>
                <a:ext uri="{FF2B5EF4-FFF2-40B4-BE49-F238E27FC236}">
                  <a16:creationId xmlns:a16="http://schemas.microsoft.com/office/drawing/2014/main" xmlns="" id="{6E55EC8E-3761-84A6-6298-DCC9B075D898}"/>
                </a:ext>
              </a:extLst>
            </p:cNvPr>
            <p:cNvSpPr/>
            <p:nvPr/>
          </p:nvSpPr>
          <p:spPr>
            <a:xfrm>
              <a:off x="2486527" y="908289"/>
              <a:ext cx="15483617" cy="118952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4" name="TextBox 13">
              <a:extLst>
                <a:ext uri="{FF2B5EF4-FFF2-40B4-BE49-F238E27FC236}">
                  <a16:creationId xmlns:a16="http://schemas.microsoft.com/office/drawing/2014/main" xmlns="" id="{7D4BDD96-B7E4-268E-FA62-7F00FDBC1993}"/>
                </a:ext>
              </a:extLst>
            </p:cNvPr>
            <p:cNvSpPr txBox="1"/>
            <p:nvPr/>
          </p:nvSpPr>
          <p:spPr>
            <a:xfrm>
              <a:off x="3270690" y="1046565"/>
              <a:ext cx="13748842" cy="924214"/>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Đặt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rồi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endParaRPr lang="en-US" sz="3200" b="1" dirty="0">
                <a:latin typeface="Cambria" panose="02040503050406030204" pitchFamily="18" charset="0"/>
                <a:cs typeface="Arial" panose="020B0604020202020204" pitchFamily="34" charset="0"/>
              </a:endParaRPr>
            </a:p>
          </p:txBody>
        </p:sp>
      </p:grpSp>
      <p:pic>
        <p:nvPicPr>
          <p:cNvPr id="18" name="Picture 17">
            <a:extLst>
              <a:ext uri="{FF2B5EF4-FFF2-40B4-BE49-F238E27FC236}">
                <a16:creationId xmlns:a16="http://schemas.microsoft.com/office/drawing/2014/main" xmlns="" id="{3A103AE6-7E19-45F3-E737-099B098FB58B}"/>
              </a:ext>
            </a:extLst>
          </p:cNvPr>
          <p:cNvPicPr>
            <a:picLocks noChangeAspect="1"/>
          </p:cNvPicPr>
          <p:nvPr/>
        </p:nvPicPr>
        <p:blipFill>
          <a:blip r:embed="rId2"/>
          <a:stretch>
            <a:fillRect/>
          </a:stretch>
        </p:blipFill>
        <p:spPr>
          <a:xfrm>
            <a:off x="473793" y="284837"/>
            <a:ext cx="1347333" cy="1609483"/>
          </a:xfrm>
          <a:prstGeom prst="rect">
            <a:avLst/>
          </a:prstGeom>
        </p:spPr>
      </p:pic>
      <p:pic>
        <p:nvPicPr>
          <p:cNvPr id="5" name="Picture 4">
            <a:extLst>
              <a:ext uri="{FF2B5EF4-FFF2-40B4-BE49-F238E27FC236}">
                <a16:creationId xmlns:a16="http://schemas.microsoft.com/office/drawing/2014/main" xmlns="" id="{74A7F008-A230-63AD-9746-ECFAF6609798}"/>
              </a:ext>
            </a:extLst>
          </p:cNvPr>
          <p:cNvPicPr>
            <a:picLocks noChangeAspect="1"/>
          </p:cNvPicPr>
          <p:nvPr/>
        </p:nvPicPr>
        <p:blipFill>
          <a:blip r:embed="rId3"/>
          <a:stretch>
            <a:fillRect/>
          </a:stretch>
        </p:blipFill>
        <p:spPr>
          <a:xfrm>
            <a:off x="487680" y="1748081"/>
            <a:ext cx="11206480" cy="836565"/>
          </a:xfrm>
          <a:prstGeom prst="rect">
            <a:avLst/>
          </a:prstGeom>
        </p:spPr>
      </p:pic>
      <p:sp>
        <p:nvSpPr>
          <p:cNvPr id="64" name="Text Box 27">
            <a:extLst>
              <a:ext uri="{FF2B5EF4-FFF2-40B4-BE49-F238E27FC236}">
                <a16:creationId xmlns:a16="http://schemas.microsoft.com/office/drawing/2014/main" xmlns="" id="{ED0F14E3-E1F9-9790-F193-D81AAF03FAB2}"/>
              </a:ext>
            </a:extLst>
          </p:cNvPr>
          <p:cNvSpPr txBox="1">
            <a:spLocks noChangeArrowheads="1"/>
          </p:cNvSpPr>
          <p:nvPr/>
        </p:nvSpPr>
        <p:spPr bwMode="auto">
          <a:xfrm>
            <a:off x="524022" y="322510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65" name="Line 28">
            <a:extLst>
              <a:ext uri="{FF2B5EF4-FFF2-40B4-BE49-F238E27FC236}">
                <a16:creationId xmlns:a16="http://schemas.microsoft.com/office/drawing/2014/main" xmlns="" id="{49332EB2-9C1C-3D79-28B5-9449EF3308A0}"/>
              </a:ext>
            </a:extLst>
          </p:cNvPr>
          <p:cNvSpPr>
            <a:spLocks noChangeShapeType="1"/>
          </p:cNvSpPr>
          <p:nvPr/>
        </p:nvSpPr>
        <p:spPr bwMode="auto">
          <a:xfrm flipV="1">
            <a:off x="878113" y="4378960"/>
            <a:ext cx="1834608" cy="261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xmlns="" id="{D59D292D-32F6-B7CD-3857-A818FDA0E8E3}"/>
              </a:ext>
            </a:extLst>
          </p:cNvPr>
          <p:cNvSpPr/>
          <p:nvPr/>
        </p:nvSpPr>
        <p:spPr>
          <a:xfrm>
            <a:off x="1051476" y="260574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25,9</a:t>
            </a:r>
            <a:r>
              <a:rPr lang="en-US" altLang="en-US" sz="5400" dirty="0">
                <a:solidFill>
                  <a:srgbClr val="0000FF"/>
                </a:solidFill>
                <a:latin typeface="Times New Roman" panose="02020603050405020304" pitchFamily="18" charset="0"/>
              </a:rPr>
              <a:t> </a:t>
            </a:r>
          </a:p>
        </p:txBody>
      </p:sp>
      <p:sp>
        <p:nvSpPr>
          <p:cNvPr id="67" name="Rectangle 66">
            <a:extLst>
              <a:ext uri="{FF2B5EF4-FFF2-40B4-BE49-F238E27FC236}">
                <a16:creationId xmlns:a16="http://schemas.microsoft.com/office/drawing/2014/main" xmlns="" id="{103CC24E-AD6A-C29C-9054-4ED18E5328E0}"/>
              </a:ext>
            </a:extLst>
          </p:cNvPr>
          <p:cNvSpPr/>
          <p:nvPr/>
        </p:nvSpPr>
        <p:spPr>
          <a:xfrm>
            <a:off x="1066800" y="350561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13,84</a:t>
            </a:r>
            <a:endParaRPr lang="en-US" altLang="en-US" sz="4000" dirty="0">
              <a:solidFill>
                <a:srgbClr val="FF0000"/>
              </a:solidFill>
              <a:latin typeface="Times New Roman" panose="02020603050405020304" pitchFamily="18" charset="0"/>
            </a:endParaRPr>
          </a:p>
        </p:txBody>
      </p:sp>
      <p:sp>
        <p:nvSpPr>
          <p:cNvPr id="74" name="Text Box 27">
            <a:extLst>
              <a:ext uri="{FF2B5EF4-FFF2-40B4-BE49-F238E27FC236}">
                <a16:creationId xmlns:a16="http://schemas.microsoft.com/office/drawing/2014/main" xmlns="" id="{800B1A51-DA70-9711-7B3E-F7EA1D659E84}"/>
              </a:ext>
            </a:extLst>
          </p:cNvPr>
          <p:cNvSpPr txBox="1">
            <a:spLocks noChangeArrowheads="1"/>
          </p:cNvSpPr>
          <p:nvPr/>
        </p:nvSpPr>
        <p:spPr bwMode="auto">
          <a:xfrm>
            <a:off x="4181622" y="310318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5" name="Line 28">
            <a:extLst>
              <a:ext uri="{FF2B5EF4-FFF2-40B4-BE49-F238E27FC236}">
                <a16:creationId xmlns:a16="http://schemas.microsoft.com/office/drawing/2014/main" xmlns="" id="{6A04512A-A401-9F52-A649-871B002BD93D}"/>
              </a:ext>
            </a:extLst>
          </p:cNvPr>
          <p:cNvSpPr>
            <a:spLocks noChangeShapeType="1"/>
          </p:cNvSpPr>
          <p:nvPr/>
        </p:nvSpPr>
        <p:spPr bwMode="auto">
          <a:xfrm flipV="1">
            <a:off x="4348481" y="4378960"/>
            <a:ext cx="155448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xmlns="" id="{207ED33C-5267-9291-607F-DA36F21EA63E}"/>
              </a:ext>
            </a:extLst>
          </p:cNvPr>
          <p:cNvSpPr/>
          <p:nvPr/>
        </p:nvSpPr>
        <p:spPr>
          <a:xfrm>
            <a:off x="4612640" y="2605746"/>
            <a:ext cx="1781625"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7,6</a:t>
            </a:r>
            <a:endParaRPr lang="en-US" altLang="en-US" sz="5400" dirty="0">
              <a:solidFill>
                <a:srgbClr val="0000FF"/>
              </a:solidFill>
              <a:latin typeface="Times New Roman" panose="02020603050405020304" pitchFamily="18" charset="0"/>
            </a:endParaRPr>
          </a:p>
        </p:txBody>
      </p:sp>
      <p:sp>
        <p:nvSpPr>
          <p:cNvPr id="77" name="Rectangle 76">
            <a:extLst>
              <a:ext uri="{FF2B5EF4-FFF2-40B4-BE49-F238E27FC236}">
                <a16:creationId xmlns:a16="http://schemas.microsoft.com/office/drawing/2014/main" xmlns="" id="{D6A5D9BE-6FE2-F52F-25AB-E4865C7B2ED0}"/>
              </a:ext>
            </a:extLst>
          </p:cNvPr>
          <p:cNvSpPr/>
          <p:nvPr/>
        </p:nvSpPr>
        <p:spPr>
          <a:xfrm>
            <a:off x="4622800" y="3505613"/>
            <a:ext cx="14833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1,51</a:t>
            </a:r>
            <a:endParaRPr lang="en-US" altLang="en-US" sz="4000" dirty="0">
              <a:solidFill>
                <a:srgbClr val="FF0000"/>
              </a:solidFill>
              <a:latin typeface="Times New Roman" panose="02020603050405020304" pitchFamily="18" charset="0"/>
            </a:endParaRPr>
          </a:p>
        </p:txBody>
      </p:sp>
      <p:sp>
        <p:nvSpPr>
          <p:cNvPr id="78" name="Text Box 27">
            <a:extLst>
              <a:ext uri="{FF2B5EF4-FFF2-40B4-BE49-F238E27FC236}">
                <a16:creationId xmlns:a16="http://schemas.microsoft.com/office/drawing/2014/main" xmlns="" id="{3906CB5F-D319-09B3-4DD6-D97FA614FBD9}"/>
              </a:ext>
            </a:extLst>
          </p:cNvPr>
          <p:cNvSpPr txBox="1">
            <a:spLocks noChangeArrowheads="1"/>
          </p:cNvSpPr>
          <p:nvPr/>
        </p:nvSpPr>
        <p:spPr bwMode="auto">
          <a:xfrm>
            <a:off x="6487942" y="319462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9" name="Line 28">
            <a:extLst>
              <a:ext uri="{FF2B5EF4-FFF2-40B4-BE49-F238E27FC236}">
                <a16:creationId xmlns:a16="http://schemas.microsoft.com/office/drawing/2014/main" xmlns="" id="{7A31944E-7D1E-96D9-364D-4E6A4D9D02A5}"/>
              </a:ext>
            </a:extLst>
          </p:cNvPr>
          <p:cNvSpPr>
            <a:spLocks noChangeShapeType="1"/>
          </p:cNvSpPr>
          <p:nvPr/>
        </p:nvSpPr>
        <p:spPr bwMode="auto">
          <a:xfrm flipV="1">
            <a:off x="6842033" y="4368800"/>
            <a:ext cx="18041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xmlns="" id="{5844F84E-5C9F-F1DC-6D89-879C618A8A67}"/>
              </a:ext>
            </a:extLst>
          </p:cNvPr>
          <p:cNvSpPr/>
          <p:nvPr/>
        </p:nvSpPr>
        <p:spPr>
          <a:xfrm>
            <a:off x="7015396" y="257526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21,4</a:t>
            </a:r>
            <a:r>
              <a:rPr lang="en-US" altLang="en-US" sz="5400" dirty="0">
                <a:solidFill>
                  <a:srgbClr val="0000FF"/>
                </a:solidFill>
                <a:latin typeface="Times New Roman" panose="02020603050405020304" pitchFamily="18" charset="0"/>
              </a:rPr>
              <a:t> </a:t>
            </a:r>
          </a:p>
        </p:txBody>
      </p:sp>
      <p:sp>
        <p:nvSpPr>
          <p:cNvPr id="81" name="Rectangle 80">
            <a:extLst>
              <a:ext uri="{FF2B5EF4-FFF2-40B4-BE49-F238E27FC236}">
                <a16:creationId xmlns:a16="http://schemas.microsoft.com/office/drawing/2014/main" xmlns="" id="{F3CBC62B-C99E-F658-3D81-CCA02561E9DE}"/>
              </a:ext>
            </a:extLst>
          </p:cNvPr>
          <p:cNvSpPr/>
          <p:nvPr/>
        </p:nvSpPr>
        <p:spPr>
          <a:xfrm>
            <a:off x="7376160" y="3475133"/>
            <a:ext cx="16865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6</a:t>
            </a:r>
            <a:endParaRPr lang="en-US" altLang="en-US" sz="4000" dirty="0">
              <a:solidFill>
                <a:srgbClr val="FF0000"/>
              </a:solidFill>
              <a:latin typeface="Times New Roman" panose="02020603050405020304" pitchFamily="18" charset="0"/>
            </a:endParaRPr>
          </a:p>
        </p:txBody>
      </p:sp>
      <p:sp>
        <p:nvSpPr>
          <p:cNvPr id="82" name="Text Box 27">
            <a:extLst>
              <a:ext uri="{FF2B5EF4-FFF2-40B4-BE49-F238E27FC236}">
                <a16:creationId xmlns:a16="http://schemas.microsoft.com/office/drawing/2014/main" xmlns="" id="{1E7BB88E-2FB8-928D-9CDA-FE4ECE73CDF5}"/>
              </a:ext>
            </a:extLst>
          </p:cNvPr>
          <p:cNvSpPr txBox="1">
            <a:spLocks noChangeArrowheads="1"/>
          </p:cNvSpPr>
          <p:nvPr/>
        </p:nvSpPr>
        <p:spPr bwMode="auto">
          <a:xfrm>
            <a:off x="9231142" y="321494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83" name="Line 28">
            <a:extLst>
              <a:ext uri="{FF2B5EF4-FFF2-40B4-BE49-F238E27FC236}">
                <a16:creationId xmlns:a16="http://schemas.microsoft.com/office/drawing/2014/main" xmlns="" id="{101E5E65-EF39-ADFA-BBEA-EDA2C824BD25}"/>
              </a:ext>
            </a:extLst>
          </p:cNvPr>
          <p:cNvSpPr>
            <a:spLocks noChangeShapeType="1"/>
          </p:cNvSpPr>
          <p:nvPr/>
        </p:nvSpPr>
        <p:spPr bwMode="auto">
          <a:xfrm flipV="1">
            <a:off x="9585233" y="4389120"/>
            <a:ext cx="13977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xmlns="" id="{2442711F-A0D7-E0C8-81D3-561EEBC4394F}"/>
              </a:ext>
            </a:extLst>
          </p:cNvPr>
          <p:cNvSpPr/>
          <p:nvPr/>
        </p:nvSpPr>
        <p:spPr>
          <a:xfrm>
            <a:off x="9758596" y="259558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9</a:t>
            </a:r>
            <a:endParaRPr lang="en-US" altLang="en-US" sz="5400" dirty="0">
              <a:solidFill>
                <a:srgbClr val="0000FF"/>
              </a:solidFill>
              <a:latin typeface="Times New Roman" panose="02020603050405020304" pitchFamily="18" charset="0"/>
            </a:endParaRPr>
          </a:p>
        </p:txBody>
      </p:sp>
      <p:sp>
        <p:nvSpPr>
          <p:cNvPr id="85" name="Rectangle 84">
            <a:extLst>
              <a:ext uri="{FF2B5EF4-FFF2-40B4-BE49-F238E27FC236}">
                <a16:creationId xmlns:a16="http://schemas.microsoft.com/office/drawing/2014/main" xmlns="" id="{3AE6D98F-555C-ECED-FBD2-7BBA7F7CC88F}"/>
              </a:ext>
            </a:extLst>
          </p:cNvPr>
          <p:cNvSpPr/>
          <p:nvPr/>
        </p:nvSpPr>
        <p:spPr>
          <a:xfrm>
            <a:off x="9773920" y="349545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3,5</a:t>
            </a:r>
            <a:endParaRPr lang="en-US" altLang="en-US" sz="4000" dirty="0">
              <a:solidFill>
                <a:srgbClr val="FF0000"/>
              </a:solidFill>
              <a:latin typeface="Times New Roman" panose="02020603050405020304" pitchFamily="18" charset="0"/>
            </a:endParaRPr>
          </a:p>
        </p:txBody>
      </p:sp>
      <p:sp>
        <p:nvSpPr>
          <p:cNvPr id="86" name="Rectangle 85">
            <a:extLst>
              <a:ext uri="{FF2B5EF4-FFF2-40B4-BE49-F238E27FC236}">
                <a16:creationId xmlns:a16="http://schemas.microsoft.com/office/drawing/2014/main" xmlns="" id="{9CB7098A-B001-D394-A0D0-943CA3FE872D}"/>
              </a:ext>
            </a:extLst>
          </p:cNvPr>
          <p:cNvSpPr/>
          <p:nvPr/>
        </p:nvSpPr>
        <p:spPr>
          <a:xfrm>
            <a:off x="1051476" y="437358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12,06</a:t>
            </a:r>
          </a:p>
        </p:txBody>
      </p:sp>
      <p:sp>
        <p:nvSpPr>
          <p:cNvPr id="87" name="Rectangle 86">
            <a:extLst>
              <a:ext uri="{FF2B5EF4-FFF2-40B4-BE49-F238E27FC236}">
                <a16:creationId xmlns:a16="http://schemas.microsoft.com/office/drawing/2014/main" xmlns="" id="{DCE65BFA-DAD1-C524-00FE-C6B54A9CA568}"/>
              </a:ext>
            </a:extLst>
          </p:cNvPr>
          <p:cNvSpPr/>
          <p:nvPr/>
        </p:nvSpPr>
        <p:spPr>
          <a:xfrm>
            <a:off x="4617636" y="429230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6,09</a:t>
            </a:r>
          </a:p>
        </p:txBody>
      </p:sp>
      <p:sp>
        <p:nvSpPr>
          <p:cNvPr id="88" name="Rectangle 87">
            <a:extLst>
              <a:ext uri="{FF2B5EF4-FFF2-40B4-BE49-F238E27FC236}">
                <a16:creationId xmlns:a16="http://schemas.microsoft.com/office/drawing/2014/main" xmlns="" id="{BE27FD74-7CCB-BA9E-91BD-F2310FCDB64F}"/>
              </a:ext>
            </a:extLst>
          </p:cNvPr>
          <p:cNvSpPr/>
          <p:nvPr/>
        </p:nvSpPr>
        <p:spPr>
          <a:xfrm>
            <a:off x="7015396" y="435326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15,4</a:t>
            </a:r>
          </a:p>
        </p:txBody>
      </p:sp>
      <p:sp>
        <p:nvSpPr>
          <p:cNvPr id="89" name="Rectangle 88">
            <a:extLst>
              <a:ext uri="{FF2B5EF4-FFF2-40B4-BE49-F238E27FC236}">
                <a16:creationId xmlns:a16="http://schemas.microsoft.com/office/drawing/2014/main" xmlns="" id="{C0E36C5A-2707-394F-9A1A-B3A3987C26C1}"/>
              </a:ext>
            </a:extLst>
          </p:cNvPr>
          <p:cNvSpPr/>
          <p:nvPr/>
        </p:nvSpPr>
        <p:spPr>
          <a:xfrm>
            <a:off x="9768756" y="428214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5,5</a:t>
            </a:r>
          </a:p>
        </p:txBody>
      </p:sp>
    </p:spTree>
    <p:extLst>
      <p:ext uri="{BB962C8B-B14F-4D97-AF65-F5344CB8AC3E}">
        <p14:creationId xmlns:p14="http://schemas.microsoft.com/office/powerpoint/2010/main" val="32056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down)">
                                      <p:cBhvr>
                                        <p:cTn id="36" dur="500"/>
                                        <p:tgtEl>
                                          <p:spTgt spid="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down)">
                                      <p:cBhvr>
                                        <p:cTn id="39" dur="500"/>
                                        <p:tgtEl>
                                          <p:spTgt spid="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500"/>
                                        <p:tgtEl>
                                          <p:spTgt spid="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down)">
                                      <p:cBhvr>
                                        <p:cTn id="45" dur="500"/>
                                        <p:tgtEl>
                                          <p:spTgt spid="7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down)">
                                      <p:cBhvr>
                                        <p:cTn id="54" dur="500"/>
                                        <p:tgtEl>
                                          <p:spTgt spid="8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down)">
                                      <p:cBhvr>
                                        <p:cTn id="57" dur="500"/>
                                        <p:tgtEl>
                                          <p:spTgt spid="8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down)">
                                      <p:cBhvr>
                                        <p:cTn id="60" dur="500"/>
                                        <p:tgtEl>
                                          <p:spTgt spid="8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down)">
                                      <p:cBhvr>
                                        <p:cTn id="63" dur="500"/>
                                        <p:tgtEl>
                                          <p:spTgt spid="8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wipe(down)">
                                      <p:cBhvr>
                                        <p:cTn id="66" dur="500"/>
                                        <p:tgtEl>
                                          <p:spTgt spid="8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barn(inVertical)">
                                      <p:cBhvr>
                                        <p:cTn id="74" dur="500"/>
                                        <p:tgtEl>
                                          <p:spTgt spid="8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barn(inVertical)">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barn(inVertical)">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barn(inVertical)">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p:bldP spid="67" grpId="0"/>
      <p:bldP spid="74" grpId="0"/>
      <p:bldP spid="75" grpId="0" animBg="1"/>
      <p:bldP spid="76" grpId="0"/>
      <p:bldP spid="77" grpId="0"/>
      <p:bldP spid="78" grpId="0"/>
      <p:bldP spid="79" grpId="0" animBg="1"/>
      <p:bldP spid="80" grpId="0"/>
      <p:bldP spid="81" grpId="0"/>
      <p:bldP spid="82" grpId="0"/>
      <p:bldP spid="83" grpId="0" animBg="1"/>
      <p:bldP spid="84" grpId="0"/>
      <p:bldP spid="85" grpId="0"/>
      <p:bldP spid="86"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A1130BA-5B78-611C-0CA8-BB0B57D89519}"/>
              </a:ext>
            </a:extLst>
          </p:cNvPr>
          <p:cNvGrpSpPr/>
          <p:nvPr/>
        </p:nvGrpSpPr>
        <p:grpSpPr>
          <a:xfrm>
            <a:off x="1866339" y="565259"/>
            <a:ext cx="1649021" cy="846982"/>
            <a:chOff x="2486527" y="908289"/>
            <a:chExt cx="24474391" cy="1077217"/>
          </a:xfrm>
        </p:grpSpPr>
        <p:sp>
          <p:nvSpPr>
            <p:cNvPr id="6" name="Rectangle: Rounded Corners 5">
              <a:extLst>
                <a:ext uri="{FF2B5EF4-FFF2-40B4-BE49-F238E27FC236}">
                  <a16:creationId xmlns:a16="http://schemas.microsoft.com/office/drawing/2014/main" xmlns="" id="{9E4724C3-D721-E3CE-6936-F6555DE69671}"/>
                </a:ext>
              </a:extLst>
            </p:cNvPr>
            <p:cNvSpPr/>
            <p:nvPr/>
          </p:nvSpPr>
          <p:spPr>
            <a:xfrm>
              <a:off x="2486527" y="908289"/>
              <a:ext cx="24474391" cy="1077217"/>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xmlns="" id="{93222744-0AB0-EB5E-520B-AD536E44FA25}"/>
                </a:ext>
              </a:extLst>
            </p:cNvPr>
            <p:cNvSpPr txBox="1"/>
            <p:nvPr/>
          </p:nvSpPr>
          <p:spPr>
            <a:xfrm>
              <a:off x="3397623" y="908289"/>
              <a:ext cx="22652196" cy="830997"/>
            </a:xfrm>
            <a:prstGeom prst="rect">
              <a:avLst/>
            </a:prstGeom>
            <a:noFill/>
          </p:spPr>
          <p:txBody>
            <a:bodyPr wrap="square" rtlCol="0">
              <a:spAutoFit/>
            </a:bodyPr>
            <a:lstStyle/>
            <a:p>
              <a:pPr algn="ctr"/>
              <a:r>
                <a:rPr lang="en-US" sz="4800" b="1" dirty="0" err="1">
                  <a:latin typeface="Cambria" panose="02040503050406030204" pitchFamily="18" charset="0"/>
                  <a:cs typeface="Arial" panose="020B0604020202020204" pitchFamily="34" charset="0"/>
                </a:rPr>
                <a:t>Số</a:t>
              </a:r>
              <a:r>
                <a:rPr lang="en-US" sz="4800" b="1" dirty="0">
                  <a:latin typeface="Cambria" panose="02040503050406030204" pitchFamily="18" charset="0"/>
                  <a:cs typeface="Arial" panose="020B0604020202020204" pitchFamily="34" charset="0"/>
                </a:rPr>
                <a:t>?</a:t>
              </a:r>
            </a:p>
          </p:txBody>
        </p:sp>
      </p:grpSp>
      <p:pic>
        <p:nvPicPr>
          <p:cNvPr id="12" name="Picture 11">
            <a:extLst>
              <a:ext uri="{FF2B5EF4-FFF2-40B4-BE49-F238E27FC236}">
                <a16:creationId xmlns:a16="http://schemas.microsoft.com/office/drawing/2014/main" xmlns="" id="{93D5D434-50C6-8F46-A7DF-15B6BC24CDD6}"/>
              </a:ext>
            </a:extLst>
          </p:cNvPr>
          <p:cNvPicPr>
            <a:picLocks noChangeAspect="1"/>
          </p:cNvPicPr>
          <p:nvPr/>
        </p:nvPicPr>
        <p:blipFill>
          <a:blip r:embed="rId2"/>
          <a:stretch>
            <a:fillRect/>
          </a:stretch>
        </p:blipFill>
        <p:spPr>
          <a:xfrm>
            <a:off x="701495" y="290324"/>
            <a:ext cx="1347333" cy="1609483"/>
          </a:xfrm>
          <a:prstGeom prst="rect">
            <a:avLst/>
          </a:prstGeom>
        </p:spPr>
      </p:pic>
      <p:sp>
        <p:nvSpPr>
          <p:cNvPr id="2" name="TextBox 1">
            <a:extLst>
              <a:ext uri="{FF2B5EF4-FFF2-40B4-BE49-F238E27FC236}">
                <a16:creationId xmlns:a16="http://schemas.microsoft.com/office/drawing/2014/main" xmlns="" id="{C4A19727-45DD-586A-2244-251C05EE5189}"/>
              </a:ext>
            </a:extLst>
          </p:cNvPr>
          <p:cNvSpPr txBox="1"/>
          <p:nvPr/>
        </p:nvSpPr>
        <p:spPr>
          <a:xfrm>
            <a:off x="985520" y="2072640"/>
            <a:ext cx="10515600" cy="2748125"/>
          </a:xfrm>
          <a:prstGeom prst="rect">
            <a:avLst/>
          </a:prstGeom>
          <a:noFill/>
        </p:spPr>
        <p:txBody>
          <a:bodyPr wrap="square" rtlCol="0">
            <a:spAutoFit/>
          </a:bodyPr>
          <a:lstStyle/>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a) 8,9 +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28,501</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b)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+ 8,16 = 17,5</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c)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 6,17 = 11,83</a:t>
            </a:r>
          </a:p>
        </p:txBody>
      </p:sp>
      <p:sp>
        <p:nvSpPr>
          <p:cNvPr id="3" name="Rectangle: Rounded Corners 2">
            <a:extLst>
              <a:ext uri="{FF2B5EF4-FFF2-40B4-BE49-F238E27FC236}">
                <a16:creationId xmlns:a16="http://schemas.microsoft.com/office/drawing/2014/main" xmlns="" id="{B842BC48-4713-05DC-B83C-98D4DFBD23DC}"/>
              </a:ext>
            </a:extLst>
          </p:cNvPr>
          <p:cNvSpPr/>
          <p:nvPr/>
        </p:nvSpPr>
        <p:spPr>
          <a:xfrm>
            <a:off x="2794000" y="233680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xmlns="" id="{58573FE3-E143-B690-85F6-3106D55CFE54}"/>
              </a:ext>
            </a:extLst>
          </p:cNvPr>
          <p:cNvSpPr/>
          <p:nvPr/>
        </p:nvSpPr>
        <p:spPr>
          <a:xfrm>
            <a:off x="1625600" y="323088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xmlns="" id="{F8063741-AA7B-903D-EBDF-9E0FCA32294E}"/>
              </a:ext>
            </a:extLst>
          </p:cNvPr>
          <p:cNvSpPr/>
          <p:nvPr/>
        </p:nvSpPr>
        <p:spPr>
          <a:xfrm>
            <a:off x="1666240" y="417576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xmlns="" id="{684534EE-0B67-0909-AD86-45D2C7120E89}"/>
              </a:ext>
            </a:extLst>
          </p:cNvPr>
          <p:cNvSpPr txBox="1"/>
          <p:nvPr/>
        </p:nvSpPr>
        <p:spPr>
          <a:xfrm>
            <a:off x="6979920" y="2255520"/>
            <a:ext cx="537464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28,501 – 8,9 = 19,601</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xmlns="" id="{925C930A-EF58-E038-8DEE-F84ED664434F}"/>
              </a:ext>
            </a:extLst>
          </p:cNvPr>
          <p:cNvSpPr/>
          <p:nvPr/>
        </p:nvSpPr>
        <p:spPr>
          <a:xfrm>
            <a:off x="2773680" y="2336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19,601</a:t>
            </a:r>
          </a:p>
        </p:txBody>
      </p:sp>
      <p:sp>
        <p:nvSpPr>
          <p:cNvPr id="21" name="TextBox 20">
            <a:extLst>
              <a:ext uri="{FF2B5EF4-FFF2-40B4-BE49-F238E27FC236}">
                <a16:creationId xmlns:a16="http://schemas.microsoft.com/office/drawing/2014/main" xmlns="" id="{9B2EA79A-2F0A-81ED-1272-B22E63D62182}"/>
              </a:ext>
            </a:extLst>
          </p:cNvPr>
          <p:cNvSpPr txBox="1"/>
          <p:nvPr/>
        </p:nvSpPr>
        <p:spPr>
          <a:xfrm>
            <a:off x="7040880" y="310896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17,5 – 8,16 = 9,34</a:t>
            </a:r>
          </a:p>
        </p:txBody>
      </p:sp>
      <p:sp>
        <p:nvSpPr>
          <p:cNvPr id="23" name="Rectangle: Rounded Corners 22">
            <a:extLst>
              <a:ext uri="{FF2B5EF4-FFF2-40B4-BE49-F238E27FC236}">
                <a16:creationId xmlns:a16="http://schemas.microsoft.com/office/drawing/2014/main" xmlns="" id="{3AADDCC8-A52C-7E52-5528-1051CC0F5842}"/>
              </a:ext>
            </a:extLst>
          </p:cNvPr>
          <p:cNvSpPr/>
          <p:nvPr/>
        </p:nvSpPr>
        <p:spPr>
          <a:xfrm>
            <a:off x="1625600" y="320040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9,34</a:t>
            </a:r>
          </a:p>
        </p:txBody>
      </p:sp>
      <p:sp>
        <p:nvSpPr>
          <p:cNvPr id="25" name="TextBox 24">
            <a:extLst>
              <a:ext uri="{FF2B5EF4-FFF2-40B4-BE49-F238E27FC236}">
                <a16:creationId xmlns:a16="http://schemas.microsoft.com/office/drawing/2014/main" xmlns="" id="{064FD39E-98B8-0C99-45A1-E109DC704C61}"/>
              </a:ext>
            </a:extLst>
          </p:cNvPr>
          <p:cNvSpPr txBox="1"/>
          <p:nvPr/>
        </p:nvSpPr>
        <p:spPr>
          <a:xfrm>
            <a:off x="7081520" y="395224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11,83 + 6,17 = 18</a:t>
            </a:r>
          </a:p>
        </p:txBody>
      </p:sp>
      <p:sp>
        <p:nvSpPr>
          <p:cNvPr id="27" name="Rectangle: Rounded Corners 26">
            <a:extLst>
              <a:ext uri="{FF2B5EF4-FFF2-40B4-BE49-F238E27FC236}">
                <a16:creationId xmlns:a16="http://schemas.microsoft.com/office/drawing/2014/main" xmlns="" id="{D53481D9-0B53-2AAC-E92E-32543250EBF0}"/>
              </a:ext>
            </a:extLst>
          </p:cNvPr>
          <p:cNvSpPr/>
          <p:nvPr/>
        </p:nvSpPr>
        <p:spPr>
          <a:xfrm>
            <a:off x="1625600" y="415544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18</a:t>
            </a:r>
          </a:p>
        </p:txBody>
      </p:sp>
    </p:spTree>
    <p:extLst>
      <p:ext uri="{BB962C8B-B14F-4D97-AF65-F5344CB8AC3E}">
        <p14:creationId xmlns:p14="http://schemas.microsoft.com/office/powerpoint/2010/main" val="16066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p:bldP spid="17" grpId="0"/>
      <p:bldP spid="19" grpId="0" animBg="1"/>
      <p:bldP spid="21" grpId="0"/>
      <p:bldP spid="23" grpId="0" animBg="1"/>
      <p:bldP spid="25"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DD11DC5-31BC-5320-4CFF-8342B2E9FFAA}"/>
              </a:ext>
            </a:extLst>
          </p:cNvPr>
          <p:cNvGrpSpPr/>
          <p:nvPr/>
        </p:nvGrpSpPr>
        <p:grpSpPr>
          <a:xfrm>
            <a:off x="1495770" y="544692"/>
            <a:ext cx="9741159" cy="1609228"/>
            <a:chOff x="2486527" y="908289"/>
            <a:chExt cx="27511599" cy="1878018"/>
          </a:xfrm>
        </p:grpSpPr>
        <p:sp>
          <p:nvSpPr>
            <p:cNvPr id="6" name="Rectangle: Rounded Corners 5">
              <a:extLst>
                <a:ext uri="{FF2B5EF4-FFF2-40B4-BE49-F238E27FC236}">
                  <a16:creationId xmlns:a16="http://schemas.microsoft.com/office/drawing/2014/main" xmlns="" id="{4BE78901-4F61-106C-1E76-D914BE227607}"/>
                </a:ext>
              </a:extLst>
            </p:cNvPr>
            <p:cNvSpPr/>
            <p:nvPr/>
          </p:nvSpPr>
          <p:spPr>
            <a:xfrm>
              <a:off x="2486527" y="908289"/>
              <a:ext cx="27511599" cy="1878018"/>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xmlns="" id="{30EED5A9-FD6E-3D49-6B12-0A0249C940F6}"/>
                </a:ext>
              </a:extLst>
            </p:cNvPr>
            <p:cNvSpPr txBox="1"/>
            <p:nvPr/>
          </p:nvSpPr>
          <p:spPr>
            <a:xfrm>
              <a:off x="3563981" y="963715"/>
              <a:ext cx="26262066" cy="1569660"/>
            </a:xfrm>
            <a:prstGeom prst="rect">
              <a:avLst/>
            </a:prstGeom>
            <a:noFill/>
          </p:spPr>
          <p:txBody>
            <a:bodyPr wrap="square" rtlCol="0">
              <a:spAutoFit/>
            </a:bodyPr>
            <a:lstStyle/>
            <a:p>
              <a:pPr algn="just"/>
              <a:r>
                <a:rPr lang="vi-VN" sz="3200" b="1" dirty="0">
                  <a:latin typeface="Cambria" panose="02040503050406030204" pitchFamily="18" charset="0"/>
                  <a:cs typeface="Arial" panose="020B0604020202020204" pitchFamily="34" charset="0"/>
                </a:rPr>
                <a:t>Một chiếc cọc được sơn hai màu xanh và đỏ (như hình vẽ). Biết đoạn màu xanh dài hơn đoạn màu đỏ là 1,8 dm. Tính độ dài chiếc cọc đó.</a:t>
              </a:r>
              <a:endParaRPr lang="en-US" sz="3200" b="1" dirty="0">
                <a:latin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xmlns="" id="{597DF681-B8A1-0328-482B-C3F6F58DF98A}"/>
              </a:ext>
            </a:extLst>
          </p:cNvPr>
          <p:cNvPicPr>
            <a:picLocks noChangeAspect="1"/>
          </p:cNvPicPr>
          <p:nvPr/>
        </p:nvPicPr>
        <p:blipFill>
          <a:blip r:embed="rId2"/>
          <a:stretch>
            <a:fillRect/>
          </a:stretch>
        </p:blipFill>
        <p:spPr>
          <a:xfrm>
            <a:off x="279661" y="427884"/>
            <a:ext cx="1347333" cy="1609483"/>
          </a:xfrm>
          <a:prstGeom prst="rect">
            <a:avLst/>
          </a:prstGeom>
        </p:spPr>
      </p:pic>
      <p:pic>
        <p:nvPicPr>
          <p:cNvPr id="3" name="Picture 2">
            <a:extLst>
              <a:ext uri="{FF2B5EF4-FFF2-40B4-BE49-F238E27FC236}">
                <a16:creationId xmlns:a16="http://schemas.microsoft.com/office/drawing/2014/main" xmlns="" id="{2B5A8624-918C-7B4F-7363-4909F334447F}"/>
              </a:ext>
            </a:extLst>
          </p:cNvPr>
          <p:cNvPicPr>
            <a:picLocks noChangeAspect="1"/>
          </p:cNvPicPr>
          <p:nvPr/>
        </p:nvPicPr>
        <p:blipFill>
          <a:blip r:embed="rId3"/>
          <a:stretch>
            <a:fillRect/>
          </a:stretch>
        </p:blipFill>
        <p:spPr>
          <a:xfrm>
            <a:off x="7966619" y="2539999"/>
            <a:ext cx="3249385" cy="3535045"/>
          </a:xfrm>
          <a:prstGeom prst="rect">
            <a:avLst/>
          </a:prstGeom>
        </p:spPr>
      </p:pic>
      <p:sp>
        <p:nvSpPr>
          <p:cNvPr id="4" name="TextBox 3">
            <a:extLst>
              <a:ext uri="{FF2B5EF4-FFF2-40B4-BE49-F238E27FC236}">
                <a16:creationId xmlns:a16="http://schemas.microsoft.com/office/drawing/2014/main" xmlns="" id="{40A0823C-6659-8561-3F16-0549A22C88FC}"/>
              </a:ext>
            </a:extLst>
          </p:cNvPr>
          <p:cNvSpPr txBox="1"/>
          <p:nvPr/>
        </p:nvSpPr>
        <p:spPr>
          <a:xfrm>
            <a:off x="721360" y="2814320"/>
            <a:ext cx="748792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đoạn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màu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đỏ</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1,8 = 12,4 (dm)</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chiếc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cọc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+ 12,4 = 26,6 (dm)</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26,6 dm</a:t>
            </a:r>
          </a:p>
        </p:txBody>
      </p:sp>
    </p:spTree>
    <p:extLst>
      <p:ext uri="{BB962C8B-B14F-4D97-AF65-F5344CB8AC3E}">
        <p14:creationId xmlns:p14="http://schemas.microsoft.com/office/powerpoint/2010/main" val="29177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xmlns=""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xmlns=""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xmlns="" id="{E4783AAB-A3D3-5B71-DF41-73DD45E98333}"/>
              </a:ext>
            </a:extLst>
          </p:cNvPr>
          <p:cNvPicPr>
            <a:picLocks noChangeAspect="1"/>
          </p:cNvPicPr>
          <p:nvPr/>
        </p:nvPicPr>
        <p:blipFill>
          <a:blip r:embed="rId6"/>
          <a:stretch>
            <a:fillRect/>
          </a:stretch>
        </p:blipFill>
        <p:spPr>
          <a:xfrm>
            <a:off x="1688588" y="1340156"/>
            <a:ext cx="5962405" cy="5017443"/>
          </a:xfrm>
          <a:prstGeom prst="rect">
            <a:avLst/>
          </a:prstGeom>
        </p:spPr>
      </p:pic>
    </p:spTree>
    <p:extLst>
      <p:ext uri="{BB962C8B-B14F-4D97-AF65-F5344CB8AC3E}">
        <p14:creationId xmlns:p14="http://schemas.microsoft.com/office/powerpoint/2010/main" val="3861117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4B67770-4513-4FF5-34F4-F937F304CA0E}"/>
              </a:ext>
            </a:extLst>
          </p:cNvPr>
          <p:cNvGrpSpPr/>
          <p:nvPr/>
        </p:nvGrpSpPr>
        <p:grpSpPr>
          <a:xfrm>
            <a:off x="1092582" y="387799"/>
            <a:ext cx="861983" cy="1015663"/>
            <a:chOff x="1144100" y="726302"/>
            <a:chExt cx="861983" cy="1015663"/>
          </a:xfrm>
        </p:grpSpPr>
        <p:sp>
          <p:nvSpPr>
            <p:cNvPr id="3" name="Flowchart: Connector 2">
              <a:extLst>
                <a:ext uri="{FF2B5EF4-FFF2-40B4-BE49-F238E27FC236}">
                  <a16:creationId xmlns:a16="http://schemas.microsoft.com/office/drawing/2014/main" xmlns="" id="{866A5DF6-F9EE-FA4C-A5DC-61843E86BD10}"/>
                </a:ext>
              </a:extLst>
            </p:cNvPr>
            <p:cNvSpPr/>
            <p:nvPr/>
          </p:nvSpPr>
          <p:spPr>
            <a:xfrm>
              <a:off x="1161862" y="839755"/>
              <a:ext cx="844221" cy="844221"/>
            </a:xfrm>
            <a:prstGeom prst="flowChartConnector">
              <a:avLst/>
            </a:prstGeom>
            <a:solidFill>
              <a:srgbClr val="AA72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A-文本框 54">
              <a:extLst>
                <a:ext uri="{FF2B5EF4-FFF2-40B4-BE49-F238E27FC236}">
                  <a16:creationId xmlns:a16="http://schemas.microsoft.com/office/drawing/2014/main" xmlns="" id="{8400E599-F231-1D0D-C277-C439181821CD}"/>
                </a:ext>
              </a:extLst>
            </p:cNvPr>
            <p:cNvSpPr txBox="1"/>
            <p:nvPr>
              <p:custDataLst>
                <p:tags r:id="rId1"/>
              </p:custDataLst>
            </p:nvPr>
          </p:nvSpPr>
          <p:spPr>
            <a:xfrm>
              <a:off x="1144100" y="726302"/>
              <a:ext cx="841938" cy="1015663"/>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rPr>
                <a:t>4</a:t>
              </a:r>
              <a:endParaRPr kumimoji="0" lang="zh-CN" altLang="en-US"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endParaRPr>
            </a:p>
          </p:txBody>
        </p:sp>
      </p:grpSp>
      <p:grpSp>
        <p:nvGrpSpPr>
          <p:cNvPr id="5" name="Group 4">
            <a:extLst>
              <a:ext uri="{FF2B5EF4-FFF2-40B4-BE49-F238E27FC236}">
                <a16:creationId xmlns:a16="http://schemas.microsoft.com/office/drawing/2014/main" xmlns="" id="{0DD11DC5-31BC-5320-4CFF-8342B2E9FFAA}"/>
              </a:ext>
            </a:extLst>
          </p:cNvPr>
          <p:cNvGrpSpPr/>
          <p:nvPr/>
        </p:nvGrpSpPr>
        <p:grpSpPr>
          <a:xfrm>
            <a:off x="2079699" y="517391"/>
            <a:ext cx="1201981" cy="803409"/>
            <a:chOff x="2486527" y="908289"/>
            <a:chExt cx="27511599" cy="2440122"/>
          </a:xfrm>
        </p:grpSpPr>
        <p:sp>
          <p:nvSpPr>
            <p:cNvPr id="6" name="Rectangle: Rounded Corners 5">
              <a:extLst>
                <a:ext uri="{FF2B5EF4-FFF2-40B4-BE49-F238E27FC236}">
                  <a16:creationId xmlns:a16="http://schemas.microsoft.com/office/drawing/2014/main" xmlns="" id="{4BE78901-4F61-106C-1E76-D914BE227607}"/>
                </a:ext>
              </a:extLst>
            </p:cNvPr>
            <p:cNvSpPr/>
            <p:nvPr/>
          </p:nvSpPr>
          <p:spPr>
            <a:xfrm>
              <a:off x="2486527" y="908289"/>
              <a:ext cx="27511599" cy="2440122"/>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30EED5A9-FD6E-3D49-6B12-0A0249C940F6}"/>
                </a:ext>
              </a:extLst>
            </p:cNvPr>
            <p:cNvSpPr txBox="1"/>
            <p:nvPr/>
          </p:nvSpPr>
          <p:spPr>
            <a:xfrm>
              <a:off x="3563980" y="963715"/>
              <a:ext cx="25356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t>
              </a:r>
            </a:p>
          </p:txBody>
        </p:sp>
      </p:grpSp>
      <p:pic>
        <p:nvPicPr>
          <p:cNvPr id="10" name="Picture 9">
            <a:extLst>
              <a:ext uri="{FF2B5EF4-FFF2-40B4-BE49-F238E27FC236}">
                <a16:creationId xmlns:a16="http://schemas.microsoft.com/office/drawing/2014/main" xmlns="" id="{E49E48EC-9845-B008-922D-E2D2EC7D0303}"/>
              </a:ext>
            </a:extLst>
          </p:cNvPr>
          <p:cNvPicPr>
            <a:picLocks noChangeAspect="1"/>
          </p:cNvPicPr>
          <p:nvPr/>
        </p:nvPicPr>
        <p:blipFill>
          <a:blip r:embed="rId3"/>
          <a:stretch>
            <a:fillRect/>
          </a:stretch>
        </p:blipFill>
        <p:spPr>
          <a:xfrm>
            <a:off x="1703070" y="1346835"/>
            <a:ext cx="8724900" cy="2762250"/>
          </a:xfrm>
          <a:prstGeom prst="rect">
            <a:avLst/>
          </a:prstGeom>
        </p:spPr>
      </p:pic>
      <p:grpSp>
        <p:nvGrpSpPr>
          <p:cNvPr id="30" name="Group 29">
            <a:extLst>
              <a:ext uri="{FF2B5EF4-FFF2-40B4-BE49-F238E27FC236}">
                <a16:creationId xmlns:a16="http://schemas.microsoft.com/office/drawing/2014/main" xmlns="" id="{061F3F58-4F45-20CA-08E9-85EDD10A9D8C}"/>
              </a:ext>
            </a:extLst>
          </p:cNvPr>
          <p:cNvGrpSpPr/>
          <p:nvPr/>
        </p:nvGrpSpPr>
        <p:grpSpPr>
          <a:xfrm>
            <a:off x="650240" y="3901440"/>
            <a:ext cx="9763760" cy="2482603"/>
            <a:chOff x="1239520" y="3891280"/>
            <a:chExt cx="9763760" cy="2482603"/>
          </a:xfrm>
        </p:grpSpPr>
        <p:sp>
          <p:nvSpPr>
            <p:cNvPr id="14" name="TextBox 13">
              <a:extLst>
                <a:ext uri="{FF2B5EF4-FFF2-40B4-BE49-F238E27FC236}">
                  <a16:creationId xmlns:a16="http://schemas.microsoft.com/office/drawing/2014/main" xmlns="" id="{AB13A8F7-55C1-610E-D1BB-B3CF31941D76}"/>
                </a:ext>
              </a:extLst>
            </p:cNvPr>
            <p:cNvSpPr txBox="1"/>
            <p:nvPr/>
          </p:nvSpPr>
          <p:spPr>
            <a:xfrm>
              <a:off x="1239520" y="3891280"/>
              <a:ext cx="976376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A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B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C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p:txBody>
        </p:sp>
        <p:sp>
          <p:nvSpPr>
            <p:cNvPr id="16" name="Rectangle: Rounded Corners 15">
              <a:extLst>
                <a:ext uri="{FF2B5EF4-FFF2-40B4-BE49-F238E27FC236}">
                  <a16:creationId xmlns:a16="http://schemas.microsoft.com/office/drawing/2014/main" xmlns="" id="{E2B5B4C0-E329-39EB-5EDA-8FD027CFF214}"/>
                </a:ext>
              </a:extLst>
            </p:cNvPr>
            <p:cNvSpPr/>
            <p:nvPr/>
          </p:nvSpPr>
          <p:spPr>
            <a:xfrm>
              <a:off x="5466080" y="41046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4" name="Rectangle: Rounded Corners 23">
              <a:extLst>
                <a:ext uri="{FF2B5EF4-FFF2-40B4-BE49-F238E27FC236}">
                  <a16:creationId xmlns:a16="http://schemas.microsoft.com/office/drawing/2014/main" xmlns="" id="{95FABA89-AA83-AD0A-A0FE-E40BD14F3632}"/>
                </a:ext>
              </a:extLst>
            </p:cNvPr>
            <p:cNvSpPr/>
            <p:nvPr/>
          </p:nvSpPr>
          <p:spPr>
            <a:xfrm>
              <a:off x="547624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8" name="Rectangle: Rounded Corners 27">
              <a:extLst>
                <a:ext uri="{FF2B5EF4-FFF2-40B4-BE49-F238E27FC236}">
                  <a16:creationId xmlns:a16="http://schemas.microsoft.com/office/drawing/2014/main" xmlns="" id="{4C427FBD-1B41-410E-599C-B1A0A041DE5D}"/>
                </a:ext>
              </a:extLst>
            </p:cNvPr>
            <p:cNvSpPr/>
            <p:nvPr/>
          </p:nvSpPr>
          <p:spPr>
            <a:xfrm>
              <a:off x="5384800" y="572008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grpSp>
      <p:sp>
        <p:nvSpPr>
          <p:cNvPr id="34" name="TextBox 33">
            <a:extLst>
              <a:ext uri="{FF2B5EF4-FFF2-40B4-BE49-F238E27FC236}">
                <a16:creationId xmlns:a16="http://schemas.microsoft.com/office/drawing/2014/main" xmlns="" id="{C4FC1470-3DD3-8BEB-6C2D-D84DBDCFEC81}"/>
              </a:ext>
            </a:extLst>
          </p:cNvPr>
          <p:cNvSpPr txBox="1"/>
          <p:nvPr/>
        </p:nvSpPr>
        <p:spPr>
          <a:xfrm>
            <a:off x="7000240" y="4074160"/>
            <a:ext cx="4185920"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8 – 5,5 = 2,5 (kg)</a:t>
            </a:r>
            <a:endParaRPr lang="en-US" sz="3200" b="1" dirty="0">
              <a:solidFill>
                <a:srgbClr val="FF0000"/>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xmlns="" id="{3D4334E5-E198-222C-E137-B41BFB28F652}"/>
              </a:ext>
            </a:extLst>
          </p:cNvPr>
          <p:cNvSpPr/>
          <p:nvPr/>
        </p:nvSpPr>
        <p:spPr>
          <a:xfrm>
            <a:off x="4876800" y="4114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2,5</a:t>
            </a:r>
          </a:p>
        </p:txBody>
      </p:sp>
      <p:sp>
        <p:nvSpPr>
          <p:cNvPr id="36" name="TextBox 35">
            <a:extLst>
              <a:ext uri="{FF2B5EF4-FFF2-40B4-BE49-F238E27FC236}">
                <a16:creationId xmlns:a16="http://schemas.microsoft.com/office/drawing/2014/main" xmlns="" id="{17DC8407-33E2-53D8-BC4B-3D8CFD238AB7}"/>
              </a:ext>
            </a:extLst>
          </p:cNvPr>
          <p:cNvSpPr txBox="1"/>
          <p:nvPr/>
        </p:nvSpPr>
        <p:spPr>
          <a:xfrm>
            <a:off x="7030720" y="485648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4,7 – 2,5 = 2,2 (kg)</a:t>
            </a:r>
          </a:p>
        </p:txBody>
      </p:sp>
      <p:sp>
        <p:nvSpPr>
          <p:cNvPr id="37" name="Rectangle: Rounded Corners 36">
            <a:extLst>
              <a:ext uri="{FF2B5EF4-FFF2-40B4-BE49-F238E27FC236}">
                <a16:creationId xmlns:a16="http://schemas.microsoft.com/office/drawing/2014/main" xmlns="" id="{758205A9-B437-AEC8-57D4-0E8104526C01}"/>
              </a:ext>
            </a:extLst>
          </p:cNvPr>
          <p:cNvSpPr/>
          <p:nvPr/>
        </p:nvSpPr>
        <p:spPr>
          <a:xfrm>
            <a:off x="487680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a:t>
            </a:r>
          </a:p>
        </p:txBody>
      </p:sp>
      <p:sp>
        <p:nvSpPr>
          <p:cNvPr id="38" name="TextBox 37">
            <a:extLst>
              <a:ext uri="{FF2B5EF4-FFF2-40B4-BE49-F238E27FC236}">
                <a16:creationId xmlns:a16="http://schemas.microsoft.com/office/drawing/2014/main" xmlns="" id="{32D6AB05-35CF-5C94-5723-9FE6686F2973}"/>
              </a:ext>
            </a:extLst>
          </p:cNvPr>
          <p:cNvSpPr txBox="1"/>
          <p:nvPr/>
        </p:nvSpPr>
        <p:spPr>
          <a:xfrm>
            <a:off x="7010400" y="565912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5,5 – 2,2 = 3,3 (kg)</a:t>
            </a:r>
          </a:p>
        </p:txBody>
      </p:sp>
      <p:sp>
        <p:nvSpPr>
          <p:cNvPr id="39" name="Rectangle: Rounded Corners 38">
            <a:extLst>
              <a:ext uri="{FF2B5EF4-FFF2-40B4-BE49-F238E27FC236}">
                <a16:creationId xmlns:a16="http://schemas.microsoft.com/office/drawing/2014/main" xmlns="" id="{20ED0565-A6C2-7D0F-4C40-267312E23959}"/>
              </a:ext>
            </a:extLst>
          </p:cNvPr>
          <p:cNvSpPr/>
          <p:nvPr/>
        </p:nvSpPr>
        <p:spPr>
          <a:xfrm>
            <a:off x="4765040" y="57302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3,3</a:t>
            </a:r>
          </a:p>
        </p:txBody>
      </p:sp>
    </p:spTree>
    <p:extLst>
      <p:ext uri="{BB962C8B-B14F-4D97-AF65-F5344CB8AC3E}">
        <p14:creationId xmlns:p14="http://schemas.microsoft.com/office/powerpoint/2010/main" val="38662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wipe(down)">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down)">
                                      <p:cBhvr>
                                        <p:cTn id="33" dur="500"/>
                                        <p:tgtEl>
                                          <p:spTgt spid="3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wipe(down)">
                                      <p:cBhvr>
                                        <p:cTn id="43" dur="500"/>
                                        <p:tgtEl>
                                          <p:spTgt spid="3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xmlns="" id="{076707B8-218F-5553-EC76-61A1803D44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1181"/>
            <a:ext cx="5118463" cy="5118463"/>
          </a:xfrm>
          <a:prstGeom prst="rect">
            <a:avLst/>
          </a:prstGeom>
          <a:effectLst>
            <a:outerShdw blurRad="25400" dist="25400" dir="18900000" algn="bl" rotWithShape="0">
              <a:prstClr val="black">
                <a:alpha val="40000"/>
              </a:prstClr>
            </a:outerShdw>
          </a:effectLst>
        </p:spPr>
      </p:pic>
      <p:grpSp>
        <p:nvGrpSpPr>
          <p:cNvPr id="10" name="Group 9">
            <a:extLst>
              <a:ext uri="{FF2B5EF4-FFF2-40B4-BE49-F238E27FC236}">
                <a16:creationId xmlns:a16="http://schemas.microsoft.com/office/drawing/2014/main" xmlns="" id="{F46AEE8A-4A3F-C2B9-48F8-D9C23872BD54}"/>
              </a:ext>
            </a:extLst>
          </p:cNvPr>
          <p:cNvGrpSpPr/>
          <p:nvPr/>
        </p:nvGrpSpPr>
        <p:grpSpPr>
          <a:xfrm>
            <a:off x="5274129" y="0"/>
            <a:ext cx="5763985" cy="6939644"/>
            <a:chOff x="5274129" y="0"/>
            <a:chExt cx="5763985" cy="6939644"/>
          </a:xfrm>
        </p:grpSpPr>
        <p:pic>
          <p:nvPicPr>
            <p:cNvPr id="3" name="图片 4">
              <a:extLst>
                <a:ext uri="{FF2B5EF4-FFF2-40B4-BE49-F238E27FC236}">
                  <a16:creationId xmlns:a16="http://schemas.microsoft.com/office/drawing/2014/main" xmlns="" id="{D9078DF5-8803-A29D-361E-E7F8111CC139}"/>
                </a:ext>
              </a:extLst>
            </p:cNvPr>
            <p:cNvPicPr>
              <a:picLocks noChangeAspect="1"/>
            </p:cNvPicPr>
            <p:nvPr/>
          </p:nvPicPr>
          <p:blipFill rotWithShape="1">
            <a:blip r:embed="rId3">
              <a:extLst>
                <a:ext uri="{28A0092B-C50C-407E-A947-70E740481C1C}">
                  <a14:useLocalDpi xmlns:a14="http://schemas.microsoft.com/office/drawing/2010/main" val="0"/>
                </a:ext>
              </a:extLst>
            </a:blip>
            <a:srcRect l="19711" t="10963" r="15234" b="10714"/>
            <a:stretch/>
          </p:blipFill>
          <p:spPr>
            <a:xfrm>
              <a:off x="5274129" y="0"/>
              <a:ext cx="5763985" cy="6939644"/>
            </a:xfrm>
            <a:prstGeom prst="rect">
              <a:avLst/>
            </a:prstGeom>
          </p:spPr>
        </p:pic>
        <p:sp>
          <p:nvSpPr>
            <p:cNvPr id="11" name="TextBox 10">
              <a:extLst>
                <a:ext uri="{FF2B5EF4-FFF2-40B4-BE49-F238E27FC236}">
                  <a16:creationId xmlns:a16="http://schemas.microsoft.com/office/drawing/2014/main" xmlns="" id="{DB766C6E-8ADA-362A-1971-868DBDE1A94B}"/>
                </a:ext>
              </a:extLst>
            </p:cNvPr>
            <p:cNvSpPr txBox="1"/>
            <p:nvPr/>
          </p:nvSpPr>
          <p:spPr>
            <a:xfrm>
              <a:off x="6065581" y="2515917"/>
              <a:ext cx="4040787" cy="1478353"/>
            </a:xfrm>
            <a:prstGeom prst="rect">
              <a:avLst/>
            </a:prstGeom>
            <a:noFill/>
          </p:spPr>
          <p:txBody>
            <a:bodyPr wrap="square" rtlCol="0">
              <a:spAutoFit/>
            </a:bodyPr>
            <a:lstStyle/>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Ôn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lại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cũ</a:t>
              </a:r>
              <a:endParaRPr lang="en-US" sz="3200" b="1" dirty="0">
                <a:latin typeface="Cambria" panose="02040503050406030204" pitchFamily="18" charset="0"/>
                <a:cs typeface="Arial" panose="020B0604020202020204" pitchFamily="34" charset="0"/>
              </a:endParaRPr>
            </a:p>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Chuẩn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bị</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mới</a:t>
              </a:r>
              <a:endParaRPr lang="en-US" sz="3200" b="1" dirty="0">
                <a:latin typeface="Cambria" panose="020405030504060302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xmlns="" id="{ADF983EE-1A7C-AEB6-7A48-F84EBEC3A192}"/>
              </a:ext>
            </a:extLst>
          </p:cNvPr>
          <p:cNvPicPr>
            <a:picLocks noChangeAspect="1"/>
          </p:cNvPicPr>
          <p:nvPr/>
        </p:nvPicPr>
        <p:blipFill>
          <a:blip r:embed="rId4"/>
          <a:stretch>
            <a:fillRect/>
          </a:stretch>
        </p:blipFill>
        <p:spPr>
          <a:xfrm>
            <a:off x="183853" y="176922"/>
            <a:ext cx="5803895" cy="2566638"/>
          </a:xfrm>
          <a:prstGeom prst="rect">
            <a:avLst/>
          </a:prstGeom>
        </p:spPr>
      </p:pic>
    </p:spTree>
    <p:extLst>
      <p:ext uri="{BB962C8B-B14F-4D97-AF65-F5344CB8AC3E}">
        <p14:creationId xmlns:p14="http://schemas.microsoft.com/office/powerpoint/2010/main" val="7241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06592216"/>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187</Words>
  <Application>Microsoft Office PowerPoint</Application>
  <PresentationFormat>Widescreen</PresentationFormat>
  <Paragraphs>56</Paragraphs>
  <Slides>10</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Calibri Light</vt:lpstr>
      <vt:lpstr>Cambria</vt:lpstr>
      <vt:lpstr>SVN-Cookies</vt:lpstr>
      <vt:lpstr>Times New Roman</vt:lpstr>
      <vt:lpstr>字魂156号-萌趣苏打饼</vt:lpstr>
      <vt:lpstr>思源黑体 CN</vt:lpstr>
      <vt:lpstr>等线</vt:lpstr>
      <vt:lpstr>等线 Light</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Admin</cp:lastModifiedBy>
  <cp:revision>33</cp:revision>
  <dcterms:created xsi:type="dcterms:W3CDTF">2022-09-11T01:16:58Z</dcterms:created>
  <dcterms:modified xsi:type="dcterms:W3CDTF">2024-11-05T09:47:28Z</dcterms:modified>
</cp:coreProperties>
</file>