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91" r:id="rId3"/>
    <p:sldId id="577" r:id="rId4"/>
    <p:sldId id="258" r:id="rId5"/>
    <p:sldId id="256" r:id="rId6"/>
    <p:sldId id="2586" r:id="rId7"/>
    <p:sldId id="2587" r:id="rId8"/>
    <p:sldId id="260" r:id="rId9"/>
    <p:sldId id="261" r:id="rId10"/>
    <p:sldId id="2588" r:id="rId11"/>
    <p:sldId id="2589" r:id="rId12"/>
    <p:sldId id="257" r:id="rId13"/>
    <p:sldId id="2577" r:id="rId14"/>
    <p:sldId id="25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2F308-0191-4F4C-9325-C32C0F2EC6FA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22C9A-3B0B-4C37-A4A1-AD0E2990E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7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67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75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41EF-9156-40AD-A3A3-48FCE8CCB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842F9-96FB-4643-8B21-D6B7720F8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E363-E82B-46F3-AF52-C2E23E8D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F9A8F-3739-4DCE-93B9-7DB21D19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BF1E0-7A19-4F30-9399-A06DC206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0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FAE4-6A98-4EFA-9563-E931160D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41EB3-08C8-45B8-BF39-7B8C105CB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00E10-570A-4794-BB07-C3BD72B2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99A04-7D8C-413F-A37F-535E59DF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31F46-2AD6-4522-9AF3-C2F6C1CA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1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3045-C062-4541-B58B-D75E423A2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BED2F-D7F8-4B33-A8C5-BB3875DF7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39C01-6B90-4D1E-9123-71A43189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0CF6-544B-4FD4-AA14-D100277D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506BC-640F-4CD7-B748-F4A6C4C2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6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6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37082193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65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60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65"/>
            </a:lvl1pPr>
            <a:lvl2pPr marL="431268" indent="0" algn="ctr">
              <a:buNone/>
              <a:defRPr sz="1885"/>
            </a:lvl2pPr>
            <a:lvl3pPr marL="862536" indent="0" algn="ctr">
              <a:buNone/>
              <a:defRPr sz="1696"/>
            </a:lvl3pPr>
            <a:lvl4pPr marL="1293805" indent="0" algn="ctr">
              <a:buNone/>
              <a:defRPr sz="1508"/>
            </a:lvl4pPr>
            <a:lvl5pPr marL="1724638" indent="0" algn="ctr">
              <a:buNone/>
              <a:defRPr sz="1508"/>
            </a:lvl5pPr>
            <a:lvl6pPr marL="2155906" indent="0" algn="ctr">
              <a:buNone/>
              <a:defRPr sz="1508"/>
            </a:lvl6pPr>
            <a:lvl7pPr marL="2587175" indent="0" algn="ctr">
              <a:buNone/>
              <a:defRPr sz="1508"/>
            </a:lvl7pPr>
            <a:lvl8pPr marL="3018443" indent="0" algn="ctr">
              <a:buNone/>
              <a:defRPr sz="1508"/>
            </a:lvl8pPr>
            <a:lvl9pPr marL="3449711" indent="0" algn="ctr">
              <a:buNone/>
              <a:defRPr sz="1508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094609"/>
      </p:ext>
    </p:extLst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5" y="1158129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85499481"/>
      </p:ext>
    </p:extLst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7" y="1709796"/>
            <a:ext cx="10515799" cy="2852832"/>
          </a:xfrm>
          <a:prstGeom prst="rect">
            <a:avLst/>
          </a:prstGeom>
        </p:spPr>
        <p:txBody>
          <a:bodyPr anchor="b"/>
          <a:lstStyle>
            <a:lvl1pPr>
              <a:defRPr sz="565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7" y="4589618"/>
            <a:ext cx="10515799" cy="15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1pPr>
            <a:lvl2pPr marL="431268" indent="0">
              <a:buNone/>
              <a:defRPr sz="1885">
                <a:solidFill>
                  <a:schemeClr val="tx1">
                    <a:tint val="75000"/>
                  </a:schemeClr>
                </a:solidFill>
              </a:defRPr>
            </a:lvl2pPr>
            <a:lvl3pPr marL="862536" indent="0">
              <a:buNone/>
              <a:defRPr sz="1696">
                <a:solidFill>
                  <a:schemeClr val="tx1">
                    <a:tint val="75000"/>
                  </a:schemeClr>
                </a:solidFill>
              </a:defRPr>
            </a:lvl3pPr>
            <a:lvl4pPr marL="1293805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4pPr>
            <a:lvl5pPr marL="1724638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5pPr>
            <a:lvl6pPr marL="2155906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6pPr>
            <a:lvl7pPr marL="2587175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7pPr>
            <a:lvl8pPr marL="3018443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8pPr>
            <a:lvl9pPr marL="3449711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26775953"/>
      </p:ext>
    </p:extLst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04901692"/>
      </p:ext>
    </p:extLst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6" y="365137"/>
            <a:ext cx="10515799" cy="132560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8"/>
            <a:ext cx="4873667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43"/>
            </a:lvl1pPr>
            <a:lvl2pPr marL="431268" indent="0">
              <a:buNone/>
              <a:defRPr sz="2265"/>
            </a:lvl2pPr>
            <a:lvl3pPr marL="862536" indent="0">
              <a:buNone/>
              <a:defRPr sz="1885"/>
            </a:lvl3pPr>
            <a:lvl4pPr marL="1293805" indent="0">
              <a:buNone/>
              <a:defRPr sz="1696"/>
            </a:lvl4pPr>
            <a:lvl5pPr marL="1724638" indent="0">
              <a:buNone/>
              <a:defRPr sz="1696"/>
            </a:lvl5pPr>
            <a:lvl6pPr marL="2155906" indent="0">
              <a:buNone/>
              <a:defRPr sz="1696"/>
            </a:lvl6pPr>
            <a:lvl7pPr marL="2587175" indent="0">
              <a:buNone/>
              <a:defRPr sz="1696"/>
            </a:lvl7pPr>
            <a:lvl8pPr marL="3018443" indent="0">
              <a:buNone/>
              <a:defRPr sz="1696"/>
            </a:lvl8pPr>
            <a:lvl9pPr marL="3449711" indent="0">
              <a:buNone/>
              <a:defRPr sz="16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70"/>
            <a:ext cx="4873667" cy="3524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8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43"/>
            </a:lvl1pPr>
            <a:lvl2pPr marL="431268" indent="0">
              <a:buNone/>
              <a:defRPr sz="2265"/>
            </a:lvl2pPr>
            <a:lvl3pPr marL="862536" indent="0">
              <a:buNone/>
              <a:defRPr sz="1885"/>
            </a:lvl3pPr>
            <a:lvl4pPr marL="1293805" indent="0">
              <a:buNone/>
              <a:defRPr sz="1696"/>
            </a:lvl4pPr>
            <a:lvl5pPr marL="1724638" indent="0">
              <a:buNone/>
              <a:defRPr sz="1696"/>
            </a:lvl5pPr>
            <a:lvl6pPr marL="2155906" indent="0">
              <a:buNone/>
              <a:defRPr sz="1696"/>
            </a:lvl6pPr>
            <a:lvl7pPr marL="2587175" indent="0">
              <a:buNone/>
              <a:defRPr sz="1696"/>
            </a:lvl7pPr>
            <a:lvl8pPr marL="3018443" indent="0">
              <a:buNone/>
              <a:defRPr sz="1696"/>
            </a:lvl8pPr>
            <a:lvl9pPr marL="3449711" indent="0">
              <a:buNone/>
              <a:defRPr sz="16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70"/>
            <a:ext cx="4897668" cy="3524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70334787"/>
      </p:ext>
    </p:extLst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5657568"/>
      </p:ext>
    </p:extLst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098355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4C65-A6D7-4DFC-9EC5-16EEC7CF6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943D9-099E-44A0-9BF2-C168BB183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1BCC8-BC95-4780-A8EE-BE5D4E27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F66E9-02A4-4244-92B6-41525D42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9AEDE-AC8D-4894-994C-A26B8BE5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01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9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019"/>
            </a:lvl1pPr>
            <a:lvl2pPr>
              <a:defRPr sz="2643"/>
            </a:lvl2pPr>
            <a:lvl3pPr>
              <a:defRPr sz="2265"/>
            </a:lvl3pPr>
            <a:lvl4pPr>
              <a:defRPr sz="1885"/>
            </a:lvl4pPr>
            <a:lvl5pPr>
              <a:defRPr sz="1885"/>
            </a:lvl5pPr>
            <a:lvl6pPr>
              <a:defRPr sz="1885"/>
            </a:lvl6pPr>
            <a:lvl7pPr>
              <a:defRPr sz="1885"/>
            </a:lvl7pPr>
            <a:lvl8pPr>
              <a:defRPr sz="1885"/>
            </a:lvl8pPr>
            <a:lvl9pPr>
              <a:defRPr sz="188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1"/>
            <a:ext cx="3932311" cy="381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8"/>
            </a:lvl1pPr>
            <a:lvl2pPr marL="431268" indent="0">
              <a:buNone/>
              <a:defRPr sz="1319"/>
            </a:lvl2pPr>
            <a:lvl3pPr marL="862536" indent="0">
              <a:buNone/>
              <a:defRPr sz="1131"/>
            </a:lvl3pPr>
            <a:lvl4pPr marL="1293805" indent="0">
              <a:buNone/>
              <a:defRPr sz="943"/>
            </a:lvl4pPr>
            <a:lvl5pPr marL="1724638" indent="0">
              <a:buNone/>
              <a:defRPr sz="943"/>
            </a:lvl5pPr>
            <a:lvl6pPr marL="2155906" indent="0">
              <a:buNone/>
              <a:defRPr sz="943"/>
            </a:lvl6pPr>
            <a:lvl7pPr marL="2587175" indent="0">
              <a:buNone/>
              <a:defRPr sz="943"/>
            </a:lvl7pPr>
            <a:lvl8pPr marL="3018443" indent="0">
              <a:buNone/>
              <a:defRPr sz="943"/>
            </a:lvl8pPr>
            <a:lvl9pPr marL="3449711" indent="0">
              <a:buNone/>
              <a:defRPr sz="9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39373717"/>
      </p:ext>
    </p:extLst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01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8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19"/>
            </a:lvl1pPr>
            <a:lvl2pPr marL="431268" indent="0">
              <a:buNone/>
              <a:defRPr sz="2643"/>
            </a:lvl2pPr>
            <a:lvl3pPr marL="862536" indent="0">
              <a:buNone/>
              <a:defRPr sz="2265"/>
            </a:lvl3pPr>
            <a:lvl4pPr marL="1293805" indent="0">
              <a:buNone/>
              <a:defRPr sz="1885"/>
            </a:lvl4pPr>
            <a:lvl5pPr marL="1724638" indent="0">
              <a:buNone/>
              <a:defRPr sz="1885"/>
            </a:lvl5pPr>
            <a:lvl6pPr marL="2155906" indent="0">
              <a:buNone/>
              <a:defRPr sz="1885"/>
            </a:lvl6pPr>
            <a:lvl7pPr marL="2587175" indent="0">
              <a:buNone/>
              <a:defRPr sz="1885"/>
            </a:lvl7pPr>
            <a:lvl8pPr marL="3018443" indent="0">
              <a:buNone/>
              <a:defRPr sz="1885"/>
            </a:lvl8pPr>
            <a:lvl9pPr marL="3449711" indent="0">
              <a:buNone/>
              <a:defRPr sz="188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1"/>
            <a:ext cx="4165428" cy="381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85"/>
            </a:lvl1pPr>
            <a:lvl2pPr marL="431268" indent="0">
              <a:buNone/>
              <a:defRPr sz="1696"/>
            </a:lvl2pPr>
            <a:lvl3pPr marL="862536" indent="0">
              <a:buNone/>
              <a:defRPr sz="1508"/>
            </a:lvl3pPr>
            <a:lvl4pPr marL="1293805" indent="0">
              <a:buNone/>
              <a:defRPr sz="1319"/>
            </a:lvl4pPr>
            <a:lvl5pPr marL="1724638" indent="0">
              <a:buNone/>
              <a:defRPr sz="1319"/>
            </a:lvl5pPr>
            <a:lvl6pPr marL="2155906" indent="0">
              <a:buNone/>
              <a:defRPr sz="1319"/>
            </a:lvl6pPr>
            <a:lvl7pPr marL="2587175" indent="0">
              <a:buNone/>
              <a:defRPr sz="1319"/>
            </a:lvl7pPr>
            <a:lvl8pPr marL="3018443" indent="0">
              <a:buNone/>
              <a:defRPr sz="1319"/>
            </a:lvl8pPr>
            <a:lvl9pPr marL="3449711" indent="0">
              <a:buNone/>
              <a:defRPr sz="131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72259405"/>
      </p:ext>
    </p:extLst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5" y="1158129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69552338"/>
      </p:ext>
    </p:extLst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9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9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39883523"/>
      </p:ext>
    </p:extLst>
  </p:cSld>
  <p:clrMapOvr>
    <a:masterClrMapping/>
  </p:clrMapOvr>
  <p:transition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6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6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44250756"/>
      </p:ext>
    </p:extLst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77CC-ADAB-4D4F-BEAE-83845270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83C97-F065-4302-AC77-9A8CAD455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9482-2E51-4391-960D-3610EF3D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F2B36-4612-44AD-AFF7-DB79E50F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93964-1DAC-430D-A773-6B24C08A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4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32FC-1A0C-4567-B78D-51C03096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323CA-5D7E-488A-8EF9-C0DD7898E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44E2F-E52B-49A1-93FF-806E3E19A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F4E7A-E6A4-4C58-89BB-E25010C6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D7EDA-F6A9-4FDA-B2C5-C66DD877C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F1E6B-5632-470D-9CBE-5C88E794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3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5BA2-66A3-450C-8629-46686727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D08B9-AEDB-4C59-AFD0-98E4B38E9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B22D1-0FDD-43C5-8595-2A42F7A60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C011F-8A25-4A72-BE88-63A796DBC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02E94-F2E2-4342-AFCD-F026B01F8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D2E382-28DA-49C7-A159-4566D21F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0AD9FD-CDC9-4728-9C8D-5181FBB4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B09F0-B957-4B1B-BE36-2B8C4BEB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F5BB-AC4E-439E-AC1D-6DE3A149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6EA55-83D0-4E63-9C20-FF423655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5C91D-48E6-4E8E-8C2C-1BAF7AAC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6C4AE-C706-4F60-BFA6-0AC2B5F81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2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358BC-9032-4F0E-9CED-4457F8E0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C20E7-8AD7-4A10-B04D-FA0AABFC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5BD2-5CF7-4D5A-A4EC-7ECB5767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9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3194-4B00-4107-93AA-161EC39F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2E3FD-21A4-4574-91A9-8EE904813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BA537-8E89-42CA-83E4-380A2E953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923C7-E4BB-4666-9DAD-9D36E384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C30A1-02C1-48FC-A3C0-BB40BB3A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6F0D0-1634-4DAD-AC70-67B3269C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8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8220F-9674-46B4-8FAD-811EE66EA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7C03D-F528-4372-A3B0-C9F1FA34B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4C398-E091-4952-BAAC-FF193E9DA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897BC-FC74-444A-8630-891BD7C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777EE-291C-4D37-8152-FE8DF667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CC300-380E-4558-8224-C017E0FF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3B9855-E824-4A42-A071-635C5C8C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4034B-7570-40DE-9185-4E082966E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A726-3811-4B03-A101-5AD506C08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EE8D6-CB76-49E7-A9C2-B123DBC5F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66E1D-F489-4041-9AC5-D56E2DAD3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1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5" y="1151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8718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advClick="0" advTm="0">
    <p:random/>
  </p:transition>
  <p:hf sldNum="0" hdr="0"/>
  <p:txStyles>
    <p:titleStyle>
      <a:lvl1pPr marL="0" lvl="0" indent="0" algn="ctr" defTabSz="102834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93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5138" lvl="0" indent="-385138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56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35555" lvl="1" indent="-32203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15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85101" lvl="2" indent="-256759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67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99490" lvl="3" indent="-257630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13008" lvl="4" indent="-256759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23332" lvl="5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36665" lvl="6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49999" lvl="7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3332" lvl="8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13333" lvl="1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26666" lvl="2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9999" lvl="3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53333" lvl="4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66665" lvl="5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79998" lvl="6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332" lvl="7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06665" lvl="8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8.gif"/><Relationship Id="rId2" Type="http://schemas.openxmlformats.org/officeDocument/2006/relationships/image" Target="../media/image7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23.gif"/><Relationship Id="rId5" Type="http://schemas.openxmlformats.org/officeDocument/2006/relationships/image" Target="../media/image8.png"/><Relationship Id="rId10" Type="http://schemas.openxmlformats.org/officeDocument/2006/relationships/image" Target="../media/image22.gif"/><Relationship Id="rId4" Type="http://schemas.openxmlformats.org/officeDocument/2006/relationships/image" Target="../media/image19.gif"/><Relationship Id="rId9" Type="http://schemas.openxmlformats.org/officeDocument/2006/relationships/image" Target="../media/image21.gif"/><Relationship Id="rId1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23.gif"/><Relationship Id="rId5" Type="http://schemas.openxmlformats.org/officeDocument/2006/relationships/image" Target="../media/image10.png"/><Relationship Id="rId10" Type="http://schemas.openxmlformats.org/officeDocument/2006/relationships/image" Target="../media/image22.gif"/><Relationship Id="rId4" Type="http://schemas.openxmlformats.org/officeDocument/2006/relationships/image" Target="../media/image19.gif"/><Relationship Id="rId9" Type="http://schemas.openxmlformats.org/officeDocument/2006/relationships/image" Target="../media/image21.gif"/><Relationship Id="rId14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3.gif"/><Relationship Id="rId5" Type="http://schemas.openxmlformats.org/officeDocument/2006/relationships/image" Target="../media/image12.png"/><Relationship Id="rId10" Type="http://schemas.openxmlformats.org/officeDocument/2006/relationships/image" Target="../media/image22.gif"/><Relationship Id="rId4" Type="http://schemas.openxmlformats.org/officeDocument/2006/relationships/image" Target="../media/image19.gif"/><Relationship Id="rId9" Type="http://schemas.openxmlformats.org/officeDocument/2006/relationships/image" Target="../media/image21.gif"/><Relationship Id="rId1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3.gif"/><Relationship Id="rId5" Type="http://schemas.openxmlformats.org/officeDocument/2006/relationships/image" Target="../media/image14.png"/><Relationship Id="rId10" Type="http://schemas.openxmlformats.org/officeDocument/2006/relationships/image" Target="../media/image22.gif"/><Relationship Id="rId4" Type="http://schemas.openxmlformats.org/officeDocument/2006/relationships/image" Target="../media/image19.gif"/><Relationship Id="rId9" Type="http://schemas.openxmlformats.org/officeDocument/2006/relationships/image" Target="../media/image21.gif"/><Relationship Id="rId1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3.gif"/><Relationship Id="rId5" Type="http://schemas.openxmlformats.org/officeDocument/2006/relationships/image" Target="../media/image16.png"/><Relationship Id="rId10" Type="http://schemas.openxmlformats.org/officeDocument/2006/relationships/image" Target="../media/image22.gif"/><Relationship Id="rId4" Type="http://schemas.openxmlformats.org/officeDocument/2006/relationships/image" Target="../media/image19.gif"/><Relationship Id="rId9" Type="http://schemas.openxmlformats.org/officeDocument/2006/relationships/image" Target="../media/image21.gif"/><Relationship Id="rId1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6"/>
          <p:cNvSpPr txBox="1">
            <a:spLocks/>
          </p:cNvSpPr>
          <p:nvPr/>
        </p:nvSpPr>
        <p:spPr>
          <a:xfrm>
            <a:off x="3078165" y="630237"/>
            <a:ext cx="7597775" cy="958851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200" b="1" kern="0" dirty="0"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HUYỆN AN LÃO </a:t>
            </a:r>
            <a:br>
              <a:rPr lang="en-US" sz="2200" b="1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200" b="1" kern="0" dirty="0">
                <a:latin typeface="Times New Roman" pitchFamily="18" charset="0"/>
                <a:ea typeface="+mj-ea"/>
                <a:cs typeface="Times New Roman" pitchFamily="18" charset="0"/>
              </a:rPr>
              <a:t>TRƯỜNG TIỂU HỌC QUỐC TUẤN </a:t>
            </a: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5" y="0"/>
            <a:ext cx="1836737" cy="183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51401" y="2133602"/>
            <a:ext cx="7132017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</a:p>
          <a:p>
            <a:pPr algn="ctr" eaLnBrk="1" hangingPunct="1">
              <a:defRPr/>
            </a:pP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95612" y="4267202"/>
            <a:ext cx="624356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404B69-3DD6-4230-9F3E-608DD2D713EF}"/>
              </a:ext>
            </a:extLst>
          </p:cNvPr>
          <p:cNvSpPr txBox="1"/>
          <p:nvPr/>
        </p:nvSpPr>
        <p:spPr>
          <a:xfrm>
            <a:off x="-219972" y="-808917"/>
            <a:ext cx="121523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miếng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gép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299F2-0C6E-4317-BDA2-7375B8947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70" y="1012827"/>
            <a:ext cx="1446742" cy="1275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4271AF-A3A6-4BBA-8940-B73EB64EB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70" y="2572899"/>
            <a:ext cx="1446742" cy="1275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A6BC3A-E9E3-418F-951C-75300BC03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70" y="3976774"/>
            <a:ext cx="1446742" cy="1275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BEAEE6-2237-44C6-9C2E-204199721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03" y="5380650"/>
            <a:ext cx="1264708" cy="1275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A9C89C-FAC2-42D7-A573-9223D633C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546" y="1130075"/>
            <a:ext cx="1093787" cy="1275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8430A1-9A2B-4ECD-BB5E-278C68BAF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5546" y="2701657"/>
            <a:ext cx="1093787" cy="1275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FE4B00-3126-4BB8-BCAB-DD27519D8B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6888" y="4044017"/>
            <a:ext cx="1072445" cy="1321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6238E0-0A03-46FF-B8AB-3A269F9D99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5545" y="5503510"/>
            <a:ext cx="1093787" cy="1354490"/>
          </a:xfrm>
          <a:prstGeom prst="rect">
            <a:avLst/>
          </a:pr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3F3F8F6-FB0D-4A28-B4FE-0371299ACF2E}"/>
              </a:ext>
            </a:extLst>
          </p:cNvPr>
          <p:cNvSpPr/>
          <p:nvPr/>
        </p:nvSpPr>
        <p:spPr>
          <a:xfrm>
            <a:off x="2280213" y="3429000"/>
            <a:ext cx="1896675" cy="150181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3D8F72-7D0C-4CD1-A873-2AC8ED3EBA25}"/>
              </a:ext>
            </a:extLst>
          </p:cNvPr>
          <p:cNvCxnSpPr>
            <a:cxnSpLocks/>
          </p:cNvCxnSpPr>
          <p:nvPr/>
        </p:nvCxnSpPr>
        <p:spPr>
          <a:xfrm flipH="1">
            <a:off x="2122313" y="3563101"/>
            <a:ext cx="2345515" cy="12751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5AA554-EF4F-44F2-8660-3F26A362900B}"/>
              </a:ext>
            </a:extLst>
          </p:cNvPr>
          <p:cNvGrpSpPr/>
          <p:nvPr/>
        </p:nvGrpSpPr>
        <p:grpSpPr>
          <a:xfrm>
            <a:off x="6697560" y="1104878"/>
            <a:ext cx="1749918" cy="1708644"/>
            <a:chOff x="8690418" y="3625793"/>
            <a:chExt cx="1580042" cy="1559482"/>
          </a:xfrm>
        </p:grpSpPr>
        <p:sp>
          <p:nvSpPr>
            <p:cNvPr id="24" name="Partial Circle 23">
              <a:extLst>
                <a:ext uri="{FF2B5EF4-FFF2-40B4-BE49-F238E27FC236}">
                  <a16:creationId xmlns:a16="http://schemas.microsoft.com/office/drawing/2014/main" id="{FFCB9657-2297-40E2-9D8D-23300B4B929D}"/>
                </a:ext>
              </a:extLst>
            </p:cNvPr>
            <p:cNvSpPr/>
            <p:nvPr/>
          </p:nvSpPr>
          <p:spPr>
            <a:xfrm rot="10223331">
              <a:off x="8690418" y="3625793"/>
              <a:ext cx="1510751" cy="1559482"/>
            </a:xfrm>
            <a:prstGeom prst="pie">
              <a:avLst>
                <a:gd name="adj1" fmla="val 0"/>
                <a:gd name="adj2" fmla="val 16535392"/>
              </a:avLst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07CD69-1FF5-4E1C-B416-AEC2C7AF369E}"/>
                </a:ext>
              </a:extLst>
            </p:cNvPr>
            <p:cNvSpPr txBox="1"/>
            <p:nvPr/>
          </p:nvSpPr>
          <p:spPr>
            <a:xfrm>
              <a:off x="9553113" y="3759203"/>
              <a:ext cx="717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9F14914-150A-41C2-A079-E666B983ECEF}"/>
              </a:ext>
            </a:extLst>
          </p:cNvPr>
          <p:cNvGrpSpPr/>
          <p:nvPr/>
        </p:nvGrpSpPr>
        <p:grpSpPr>
          <a:xfrm>
            <a:off x="6614076" y="1104878"/>
            <a:ext cx="1749918" cy="1789830"/>
            <a:chOff x="8655722" y="3415124"/>
            <a:chExt cx="1749918" cy="1571069"/>
          </a:xfrm>
        </p:grpSpPr>
        <p:sp>
          <p:nvSpPr>
            <p:cNvPr id="39" name="Partial Circle 38">
              <a:extLst>
                <a:ext uri="{FF2B5EF4-FFF2-40B4-BE49-F238E27FC236}">
                  <a16:creationId xmlns:a16="http://schemas.microsoft.com/office/drawing/2014/main" id="{82E1A579-86EC-453A-B463-019AC1F667DD}"/>
                </a:ext>
              </a:extLst>
            </p:cNvPr>
            <p:cNvSpPr/>
            <p:nvPr/>
          </p:nvSpPr>
          <p:spPr>
            <a:xfrm>
              <a:off x="8655722" y="3415124"/>
              <a:ext cx="1749918" cy="1571069"/>
            </a:xfrm>
            <a:prstGeom prst="pi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73E87A-347E-4985-A425-9A17222E800A}"/>
                </a:ext>
              </a:extLst>
            </p:cNvPr>
            <p:cNvSpPr/>
            <p:nvPr/>
          </p:nvSpPr>
          <p:spPr>
            <a:xfrm>
              <a:off x="8941607" y="4146103"/>
              <a:ext cx="495620" cy="468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B0F0"/>
                  </a:solidFill>
                </a:rPr>
                <a:t>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33BE248-8770-4CB7-B645-370C58BF18B7}"/>
              </a:ext>
            </a:extLst>
          </p:cNvPr>
          <p:cNvGrpSpPr/>
          <p:nvPr/>
        </p:nvGrpSpPr>
        <p:grpSpPr>
          <a:xfrm>
            <a:off x="7036117" y="5120921"/>
            <a:ext cx="905836" cy="1635916"/>
            <a:chOff x="6364503" y="4652282"/>
            <a:chExt cx="905836" cy="1635916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DB79D90-CDE3-4A06-8264-38DB50DF83F1}"/>
                </a:ext>
              </a:extLst>
            </p:cNvPr>
            <p:cNvGrpSpPr/>
            <p:nvPr/>
          </p:nvGrpSpPr>
          <p:grpSpPr>
            <a:xfrm>
              <a:off x="6364503" y="4652282"/>
              <a:ext cx="905836" cy="1635916"/>
              <a:chOff x="7001813" y="3429001"/>
              <a:chExt cx="905836" cy="1635916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3CCB911-3A90-48C1-A4E8-2DBCA6A3E7F2}"/>
                  </a:ext>
                </a:extLst>
              </p:cNvPr>
              <p:cNvSpPr/>
              <p:nvPr/>
            </p:nvSpPr>
            <p:spPr>
              <a:xfrm>
                <a:off x="7001813" y="3429001"/>
                <a:ext cx="905836" cy="1635916"/>
              </a:xfrm>
              <a:prstGeom prst="rect">
                <a:avLst/>
              </a:prstGeom>
              <a:solidFill>
                <a:srgbClr val="22A81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6C256F3-D355-4260-ADBE-2E9E39345485}"/>
                  </a:ext>
                </a:extLst>
              </p:cNvPr>
              <p:cNvSpPr/>
              <p:nvPr/>
            </p:nvSpPr>
            <p:spPr>
              <a:xfrm>
                <a:off x="7644585" y="4004936"/>
                <a:ext cx="263064" cy="4976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4E09608-59B7-456F-BC19-3F00DDDC5FAF}"/>
                </a:ext>
              </a:extLst>
            </p:cNvPr>
            <p:cNvSpPr txBox="1"/>
            <p:nvPr/>
          </p:nvSpPr>
          <p:spPr>
            <a:xfrm>
              <a:off x="6497178" y="5180344"/>
              <a:ext cx="717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</a:rPr>
                <a:t>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CB9BB44-4339-45F0-BD83-9A59496DB7F5}"/>
              </a:ext>
            </a:extLst>
          </p:cNvPr>
          <p:cNvGrpSpPr/>
          <p:nvPr/>
        </p:nvGrpSpPr>
        <p:grpSpPr>
          <a:xfrm>
            <a:off x="7678889" y="5120921"/>
            <a:ext cx="1226632" cy="1635916"/>
            <a:chOff x="9653995" y="3696227"/>
            <a:chExt cx="1226632" cy="1635916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428DF90-BD60-42DA-8B2A-1A8F93E59562}"/>
                </a:ext>
              </a:extLst>
            </p:cNvPr>
            <p:cNvGrpSpPr/>
            <p:nvPr/>
          </p:nvGrpSpPr>
          <p:grpSpPr>
            <a:xfrm>
              <a:off x="9653995" y="3696227"/>
              <a:ext cx="1170265" cy="1635916"/>
              <a:chOff x="8411574" y="3627553"/>
              <a:chExt cx="1170265" cy="1635916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89793BC-5E2D-4474-8221-2303D81D56D3}"/>
                  </a:ext>
                </a:extLst>
              </p:cNvPr>
              <p:cNvSpPr/>
              <p:nvPr/>
            </p:nvSpPr>
            <p:spPr>
              <a:xfrm>
                <a:off x="8676003" y="3627553"/>
                <a:ext cx="905836" cy="1635916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06F094B-5FB0-4024-98E0-2EBC1CFB5AE8}"/>
                  </a:ext>
                </a:extLst>
              </p:cNvPr>
              <p:cNvSpPr/>
              <p:nvPr/>
            </p:nvSpPr>
            <p:spPr>
              <a:xfrm>
                <a:off x="8411574" y="4211781"/>
                <a:ext cx="266217" cy="4976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A8033D0-C389-4CC0-84F4-36E71ECD22A7}"/>
                </a:ext>
              </a:extLst>
            </p:cNvPr>
            <p:cNvSpPr txBox="1"/>
            <p:nvPr/>
          </p:nvSpPr>
          <p:spPr>
            <a:xfrm>
              <a:off x="10163280" y="4131739"/>
              <a:ext cx="717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</a:rPr>
                <a:t>D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0C73B7A-709D-4CFC-B319-A34FFB178AF9}"/>
              </a:ext>
            </a:extLst>
          </p:cNvPr>
          <p:cNvGrpSpPr/>
          <p:nvPr/>
        </p:nvGrpSpPr>
        <p:grpSpPr>
          <a:xfrm>
            <a:off x="6974468" y="3232742"/>
            <a:ext cx="1934969" cy="1533170"/>
            <a:chOff x="8679152" y="1654997"/>
            <a:chExt cx="1934969" cy="1533170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4E6B8EE-ED26-46A9-AFDB-DB6626E2487B}"/>
                </a:ext>
              </a:extLst>
            </p:cNvPr>
            <p:cNvGrpSpPr/>
            <p:nvPr/>
          </p:nvGrpSpPr>
          <p:grpSpPr>
            <a:xfrm>
              <a:off x="8679152" y="1654997"/>
              <a:ext cx="1934969" cy="1533170"/>
              <a:chOff x="7124666" y="3188108"/>
              <a:chExt cx="1934969" cy="1533170"/>
            </a:xfrm>
          </p:grpSpPr>
          <p:sp>
            <p:nvSpPr>
              <p:cNvPr id="102" name="Right Triangle 101">
                <a:extLst>
                  <a:ext uri="{FF2B5EF4-FFF2-40B4-BE49-F238E27FC236}">
                    <a16:creationId xmlns:a16="http://schemas.microsoft.com/office/drawing/2014/main" id="{460F0A17-3C48-41E9-8078-22DA6B2E1C41}"/>
                  </a:ext>
                </a:extLst>
              </p:cNvPr>
              <p:cNvSpPr/>
              <p:nvPr/>
            </p:nvSpPr>
            <p:spPr>
              <a:xfrm>
                <a:off x="7124666" y="3188108"/>
                <a:ext cx="1934969" cy="1533170"/>
              </a:xfrm>
              <a:prstGeom prst="rt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Block Arc 102">
                <a:extLst>
                  <a:ext uri="{FF2B5EF4-FFF2-40B4-BE49-F238E27FC236}">
                    <a16:creationId xmlns:a16="http://schemas.microsoft.com/office/drawing/2014/main" id="{237DFF65-444B-41F5-922D-EDC272EF51F0}"/>
                  </a:ext>
                </a:extLst>
              </p:cNvPr>
              <p:cNvSpPr/>
              <p:nvPr/>
            </p:nvSpPr>
            <p:spPr>
              <a:xfrm rot="13147274">
                <a:off x="7557836" y="3426107"/>
                <a:ext cx="766709" cy="833745"/>
              </a:xfrm>
              <a:prstGeom prst="blockArc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AAAB7AF-5007-4B23-80A1-4EE9FBBD8B90}"/>
                </a:ext>
              </a:extLst>
            </p:cNvPr>
            <p:cNvSpPr txBox="1"/>
            <p:nvPr/>
          </p:nvSpPr>
          <p:spPr>
            <a:xfrm>
              <a:off x="8847238" y="2458975"/>
              <a:ext cx="57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3CE85DC-6021-4776-8D4F-3235F28C5B6F}"/>
              </a:ext>
            </a:extLst>
          </p:cNvPr>
          <p:cNvGrpSpPr/>
          <p:nvPr/>
        </p:nvGrpSpPr>
        <p:grpSpPr>
          <a:xfrm>
            <a:off x="6974468" y="3232742"/>
            <a:ext cx="1931053" cy="1533170"/>
            <a:chOff x="8840287" y="1120008"/>
            <a:chExt cx="1965678" cy="1518039"/>
          </a:xfrm>
        </p:grpSpPr>
        <p:sp>
          <p:nvSpPr>
            <p:cNvPr id="48" name="Right Triangle 47">
              <a:extLst>
                <a:ext uri="{FF2B5EF4-FFF2-40B4-BE49-F238E27FC236}">
                  <a16:creationId xmlns:a16="http://schemas.microsoft.com/office/drawing/2014/main" id="{535B2AA2-30A9-4830-8957-CA969F200C14}"/>
                </a:ext>
              </a:extLst>
            </p:cNvPr>
            <p:cNvSpPr/>
            <p:nvPr/>
          </p:nvSpPr>
          <p:spPr>
            <a:xfrm rot="10800000">
              <a:off x="8840287" y="1120008"/>
              <a:ext cx="1965678" cy="1518039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7546A54-7E92-405E-AF74-FB6A4009356D}"/>
                </a:ext>
              </a:extLst>
            </p:cNvPr>
            <p:cNvSpPr txBox="1"/>
            <p:nvPr/>
          </p:nvSpPr>
          <p:spPr>
            <a:xfrm>
              <a:off x="10056120" y="1219648"/>
              <a:ext cx="57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3194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bóng đèn">
            <a:extLst>
              <a:ext uri="{FF2B5EF4-FFF2-40B4-BE49-F238E27FC236}">
                <a16:creationId xmlns:a16="http://schemas.microsoft.com/office/drawing/2014/main" id="{12479998-4678-4F60-8214-FD051981E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98924"/>
            <a:ext cx="3127975" cy="3347800"/>
          </a:xfrm>
          <a:prstGeom prst="rect">
            <a:avLst/>
          </a:prstGeom>
        </p:spPr>
      </p:pic>
      <p:sp>
        <p:nvSpPr>
          <p:cNvPr id="7" name="Vận dụng">
            <a:extLst>
              <a:ext uri="{FF2B5EF4-FFF2-40B4-BE49-F238E27FC236}">
                <a16:creationId xmlns:a16="http://schemas.microsoft.com/office/drawing/2014/main" id="{1939F746-D3CB-4D53-887E-0006A0D4C68B}"/>
              </a:ext>
            </a:extLst>
          </p:cNvPr>
          <p:cNvSpPr txBox="1"/>
          <p:nvPr/>
        </p:nvSpPr>
        <p:spPr>
          <a:xfrm>
            <a:off x="3539624" y="855542"/>
            <a:ext cx="6566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800" dirty="0" err="1">
                <a:solidFill>
                  <a:srgbClr val="FFFF00"/>
                </a:solidFill>
                <a:latin typeface="Averta Std CY Bold" panose="00000800000000000000" pitchFamily="50" charset="0"/>
              </a:rPr>
              <a:t>Vận</a:t>
            </a:r>
            <a:r>
              <a:rPr lang="en-US" sz="8800" dirty="0">
                <a:solidFill>
                  <a:srgbClr val="FFFF00"/>
                </a:solidFill>
                <a:latin typeface="Averta Std CY Bold" panose="00000800000000000000" pitchFamily="50" charset="0"/>
              </a:rPr>
              <a:t> </a:t>
            </a:r>
            <a:r>
              <a:rPr lang="en-US" sz="8800" dirty="0" err="1">
                <a:solidFill>
                  <a:srgbClr val="FFFF00"/>
                </a:solidFill>
                <a:latin typeface="Averta Std CY Bold" panose="00000800000000000000" pitchFamily="50" charset="0"/>
              </a:rPr>
              <a:t>dụng</a:t>
            </a:r>
            <a:endParaRPr lang="en-US" sz="8800" dirty="0">
              <a:solidFill>
                <a:srgbClr val="FFFF00"/>
              </a:solidFill>
              <a:latin typeface="Averta Std CY Bold" panose="00000800000000000000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1538FA-FABF-4287-9675-3283A7A1DE07}"/>
              </a:ext>
            </a:extLst>
          </p:cNvPr>
          <p:cNvSpPr/>
          <p:nvPr/>
        </p:nvSpPr>
        <p:spPr>
          <a:xfrm>
            <a:off x="-227328" y="2627804"/>
            <a:ext cx="12170972" cy="1602391"/>
          </a:xfrm>
          <a:prstGeom prst="rect">
            <a:avLst/>
          </a:prstGeom>
          <a:noFill/>
        </p:spPr>
        <p:txBody>
          <a:bodyPr wrap="square" lIns="123856" tIns="61927" rIns="123856" bIns="61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7368">
              <a:defRPr/>
            </a:pP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Con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đồ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dùng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ghép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bởi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95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inel ABC G - Frete Grátis no Elo7 | Atelier Toque Final (B2964F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" y="27221"/>
            <a:ext cx="12191285" cy="684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ủng cố bài học">
            <a:extLst>
              <a:ext uri="{FF2B5EF4-FFF2-40B4-BE49-F238E27FC236}">
                <a16:creationId xmlns:a16="http://schemas.microsoft.com/office/drawing/2014/main" id="{32C53123-C0F7-4F62-BB2F-2051DCA79F21}"/>
              </a:ext>
            </a:extLst>
          </p:cNvPr>
          <p:cNvSpPr/>
          <p:nvPr/>
        </p:nvSpPr>
        <p:spPr>
          <a:xfrm>
            <a:off x="1442065" y="1160509"/>
            <a:ext cx="7516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257">
              <a:defRPr/>
            </a:pPr>
            <a:r>
              <a:rPr lang="vi-VN" sz="6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Củng cố </a:t>
            </a: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6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học</a:t>
            </a:r>
            <a:endParaRPr lang="en-GB" sz="6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BA5D6CC-67C0-40F1-BC4A-7BC7E1478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10" y="4017348"/>
            <a:ext cx="5181407" cy="281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464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1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7921" y="2075425"/>
            <a:ext cx="8648235" cy="1156062"/>
          </a:xfrm>
          <a:prstGeom prst="rect">
            <a:avLst/>
          </a:prstGeom>
          <a:noFill/>
        </p:spPr>
        <p:txBody>
          <a:bodyPr wrap="square" lIns="123803" tIns="61901" rIns="123803" bIns="6190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68450">
              <a:defRPr/>
            </a:pPr>
            <a:r>
              <a:rPr lang="en-US" sz="67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7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7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7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7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72501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187" y="567372"/>
            <a:ext cx="4391711" cy="3656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78" y="157854"/>
            <a:ext cx="6858989" cy="58548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78" y="5500839"/>
            <a:ext cx="11497645" cy="1174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5369164" y="-95618"/>
            <a:ext cx="6479400" cy="1375855"/>
          </a:xfrm>
          <a:prstGeom prst="rect">
            <a:avLst/>
          </a:prstGeom>
          <a:noFill/>
        </p:spPr>
        <p:txBody>
          <a:bodyPr wrap="none" lIns="123856" tIns="61927" rIns="123856" bIns="61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7368">
              <a:defRPr/>
            </a:pPr>
            <a:r>
              <a:rPr lang="en-US" sz="8128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E1678E-6749-4357-A5DC-4AF6365BC7BC}"/>
              </a:ext>
            </a:extLst>
          </p:cNvPr>
          <p:cNvSpPr/>
          <p:nvPr/>
        </p:nvSpPr>
        <p:spPr>
          <a:xfrm>
            <a:off x="1206360" y="2747501"/>
            <a:ext cx="5349283" cy="2626646"/>
          </a:xfrm>
          <a:prstGeom prst="rect">
            <a:avLst/>
          </a:prstGeom>
          <a:noFill/>
        </p:spPr>
        <p:txBody>
          <a:bodyPr wrap="none" lIns="123856" tIns="61927" rIns="123856" bIns="61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7368">
              <a:defRPr/>
            </a:pPr>
            <a:r>
              <a:rPr lang="en-US" sz="8128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HỘP QUÀ </a:t>
            </a:r>
          </a:p>
          <a:p>
            <a:pPr algn="ctr" defTabSz="917368">
              <a:defRPr/>
            </a:pPr>
            <a:r>
              <a:rPr lang="en-US" sz="8128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BÍ MẬT</a:t>
            </a:r>
          </a:p>
        </p:txBody>
      </p:sp>
    </p:spTree>
    <p:extLst>
      <p:ext uri="{BB962C8B-B14F-4D97-AF65-F5344CB8AC3E}">
        <p14:creationId xmlns:p14="http://schemas.microsoft.com/office/powerpoint/2010/main" val="12503541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839352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61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29" y="1077042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29" y="658112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49" y="1134105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44" y="668523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16" y="1083194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45" y="571083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1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09" y="3852698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57" y="3390847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15" y="3820207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88" y="3391892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" action="ppaction://noaction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90" y="6114929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021" y="-316645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8" y="4860842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3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37021" y="4273249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351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MỪNG BẠN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2444249" y="279113"/>
            <a:ext cx="516031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defRPr/>
            </a:pP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899798" y="2214388"/>
            <a:ext cx="4493476" cy="1127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3"/>
            <a:ext cx="2438331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9" cy="899515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1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1" y="4194326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srgbClr val="FFFFFF"/>
              </a:solidFill>
              <a:latin typeface="Arial"/>
              <a:ea typeface="宋体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9" y="5154121"/>
            <a:ext cx="1164057" cy="12759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0"/>
            <a:ext cx="1164057" cy="12759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6" y="3664879"/>
            <a:ext cx="880161" cy="84319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2" y="3919038"/>
            <a:ext cx="495300" cy="4381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4" y="3822036"/>
            <a:ext cx="714375" cy="1190625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8AEC2F31-97AC-4BD4-BBC0-33E25A4084F9}"/>
              </a:ext>
            </a:extLst>
          </p:cNvPr>
          <p:cNvSpPr/>
          <p:nvPr/>
        </p:nvSpPr>
        <p:spPr>
          <a:xfrm>
            <a:off x="2465234" y="279113"/>
            <a:ext cx="1491642" cy="797333"/>
          </a:xfrm>
          <a:prstGeom prst="triangle">
            <a:avLst>
              <a:gd name="adj" fmla="val 44013"/>
            </a:avLst>
          </a:prstGeom>
          <a:solidFill>
            <a:srgbClr val="EA1E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71D58F-4042-4A08-A0B2-D8D591BE8458}"/>
              </a:ext>
            </a:extLst>
          </p:cNvPr>
          <p:cNvSpPr/>
          <p:nvPr/>
        </p:nvSpPr>
        <p:spPr>
          <a:xfrm>
            <a:off x="2741788" y="1069455"/>
            <a:ext cx="913848" cy="7130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2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064" y="-267979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8" y="4860842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3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79227" y="4086477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2505889" y="253951"/>
            <a:ext cx="5689844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bên có</a:t>
            </a:r>
          </a:p>
          <a:p>
            <a:pPr algn="r">
              <a:defRPr/>
            </a:pPr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mấy hình?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4845328" y="2274523"/>
            <a:ext cx="5292094" cy="1127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2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3"/>
            <a:ext cx="2438331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9" cy="899515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1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1" y="4194326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9" y="5154121"/>
            <a:ext cx="1164057" cy="12759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0"/>
            <a:ext cx="1164057" cy="12759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6" y="3664879"/>
            <a:ext cx="880161" cy="84319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2" y="3919038"/>
            <a:ext cx="495300" cy="4381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4" y="3822036"/>
            <a:ext cx="714375" cy="11906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27FDD2-6110-422B-A07B-53004E3660CC}"/>
              </a:ext>
            </a:extLst>
          </p:cNvPr>
          <p:cNvSpPr/>
          <p:nvPr/>
        </p:nvSpPr>
        <p:spPr>
          <a:xfrm>
            <a:off x="3180758" y="796302"/>
            <a:ext cx="1083356" cy="68738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16E8B0-AE15-4CCA-903F-E1A1178A063D}"/>
              </a:ext>
            </a:extLst>
          </p:cNvPr>
          <p:cNvSpPr/>
          <p:nvPr/>
        </p:nvSpPr>
        <p:spPr>
          <a:xfrm>
            <a:off x="3164888" y="1466957"/>
            <a:ext cx="509654" cy="4654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57E63D2-342F-440D-8688-5FC92F7F9222}"/>
              </a:ext>
            </a:extLst>
          </p:cNvPr>
          <p:cNvSpPr/>
          <p:nvPr/>
        </p:nvSpPr>
        <p:spPr>
          <a:xfrm>
            <a:off x="3722436" y="1466958"/>
            <a:ext cx="509654" cy="4654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F2DAAC2-4052-4595-BAF4-81E83301275E}"/>
              </a:ext>
            </a:extLst>
          </p:cNvPr>
          <p:cNvSpPr/>
          <p:nvPr/>
        </p:nvSpPr>
        <p:spPr>
          <a:xfrm rot="16200000">
            <a:off x="2557776" y="861437"/>
            <a:ext cx="687383" cy="605878"/>
          </a:xfrm>
          <a:prstGeom prst="triangle">
            <a:avLst>
              <a:gd name="adj" fmla="val 5164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2B21E0-101D-4CDD-8B1E-481A4BD57C4D}"/>
              </a:ext>
            </a:extLst>
          </p:cNvPr>
          <p:cNvSpPr/>
          <p:nvPr/>
        </p:nvSpPr>
        <p:spPr>
          <a:xfrm rot="5400000">
            <a:off x="3153225" y="506418"/>
            <a:ext cx="411261" cy="168510"/>
          </a:xfrm>
          <a:prstGeom prst="rect">
            <a:avLst/>
          </a:prstGeom>
          <a:solidFill>
            <a:srgbClr val="22A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3" y="-50427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8" y="4860842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3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48813" y="4001227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1" y="275771"/>
            <a:ext cx="4018739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5057422" cy="1127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3"/>
            <a:ext cx="2438331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9" cy="899515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1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1" y="4194326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9" y="5154121"/>
            <a:ext cx="1164057" cy="12759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0"/>
            <a:ext cx="1164057" cy="12759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6" y="3664879"/>
            <a:ext cx="880161" cy="84319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2" y="3919038"/>
            <a:ext cx="495300" cy="4381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4" y="3822036"/>
            <a:ext cx="714375" cy="11906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4B0CA9-0DCF-4C99-854F-9343E3884632}"/>
              </a:ext>
            </a:extLst>
          </p:cNvPr>
          <p:cNvSpPr/>
          <p:nvPr/>
        </p:nvSpPr>
        <p:spPr>
          <a:xfrm>
            <a:off x="1533361" y="1083896"/>
            <a:ext cx="724417" cy="655434"/>
          </a:xfrm>
          <a:prstGeom prst="rect">
            <a:avLst/>
          </a:prstGeom>
          <a:solidFill>
            <a:srgbClr val="EC0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030ED1C0-FB90-40B9-937D-B76FBB0C7E35}"/>
              </a:ext>
            </a:extLst>
          </p:cNvPr>
          <p:cNvSpPr/>
          <p:nvPr/>
        </p:nvSpPr>
        <p:spPr>
          <a:xfrm>
            <a:off x="1533361" y="343776"/>
            <a:ext cx="724417" cy="740120"/>
          </a:xfrm>
          <a:prstGeom prst="rtTriangle">
            <a:avLst/>
          </a:prstGeom>
          <a:solidFill>
            <a:srgbClr val="22A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14B7543C-1C01-4755-A123-AB9FAEC63F5D}"/>
              </a:ext>
            </a:extLst>
          </p:cNvPr>
          <p:cNvSpPr/>
          <p:nvPr/>
        </p:nvSpPr>
        <p:spPr>
          <a:xfrm>
            <a:off x="1533361" y="344182"/>
            <a:ext cx="724417" cy="740120"/>
          </a:xfrm>
          <a:prstGeom prst="rtTriangle">
            <a:avLst/>
          </a:prstGeom>
          <a:solidFill>
            <a:srgbClr val="22A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CD136371-DEE4-44E4-829F-8260915B8714}"/>
              </a:ext>
            </a:extLst>
          </p:cNvPr>
          <p:cNvSpPr/>
          <p:nvPr/>
        </p:nvSpPr>
        <p:spPr>
          <a:xfrm>
            <a:off x="2257778" y="1083895"/>
            <a:ext cx="724417" cy="655435"/>
          </a:xfrm>
          <a:prstGeom prst="rtTriangle">
            <a:avLst/>
          </a:prstGeom>
          <a:solidFill>
            <a:srgbClr val="22A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759" y="-560228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8" y="4860842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3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83322" y="4086477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0"/>
            <a:ext cx="5900235" cy="200138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390775" y="2267762"/>
            <a:ext cx="6366932" cy="1127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2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3"/>
            <a:ext cx="2438331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9" cy="899515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1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1" y="4194326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9" y="5154121"/>
            <a:ext cx="1164057" cy="12759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0"/>
            <a:ext cx="1164057" cy="12759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6" y="3664879"/>
            <a:ext cx="880161" cy="84319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2" y="3919038"/>
            <a:ext cx="495300" cy="4381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38" y="4138113"/>
            <a:ext cx="714375" cy="11906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433316-9DAE-4003-9E04-C6D6F86DB6BF}"/>
              </a:ext>
            </a:extLst>
          </p:cNvPr>
          <p:cNvSpPr/>
          <p:nvPr/>
        </p:nvSpPr>
        <p:spPr>
          <a:xfrm>
            <a:off x="908246" y="977673"/>
            <a:ext cx="1609444" cy="879560"/>
          </a:xfrm>
          <a:prstGeom prst="rect">
            <a:avLst/>
          </a:prstGeom>
          <a:solidFill>
            <a:srgbClr val="FFE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762071-ED72-413F-97FC-35C67EB979EA}"/>
              </a:ext>
            </a:extLst>
          </p:cNvPr>
          <p:cNvSpPr/>
          <p:nvPr/>
        </p:nvSpPr>
        <p:spPr>
          <a:xfrm>
            <a:off x="1030777" y="1134532"/>
            <a:ext cx="550901" cy="560431"/>
          </a:xfrm>
          <a:prstGeom prst="ellipse">
            <a:avLst/>
          </a:prstGeom>
          <a:solidFill>
            <a:srgbClr val="EC0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3A9CEC0-9C45-4DD5-B787-B15E5E5492B2}"/>
              </a:ext>
            </a:extLst>
          </p:cNvPr>
          <p:cNvSpPr/>
          <p:nvPr/>
        </p:nvSpPr>
        <p:spPr>
          <a:xfrm>
            <a:off x="1883746" y="1145205"/>
            <a:ext cx="550901" cy="560431"/>
          </a:xfrm>
          <a:prstGeom prst="ellipse">
            <a:avLst/>
          </a:prstGeom>
          <a:solidFill>
            <a:srgbClr val="EC0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2D64AB3-6596-4F3A-97EB-DF5C32F81D50}"/>
              </a:ext>
            </a:extLst>
          </p:cNvPr>
          <p:cNvSpPr/>
          <p:nvPr/>
        </p:nvSpPr>
        <p:spPr>
          <a:xfrm>
            <a:off x="787279" y="-15585"/>
            <a:ext cx="1851378" cy="1007551"/>
          </a:xfrm>
          <a:prstGeom prst="triangle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2" y="-362661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8" y="4860842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3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39457" y="3527019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2" y="275771"/>
            <a:ext cx="6494964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defRPr/>
            </a:pP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4324195" cy="1127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3"/>
            <a:ext cx="2438331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9" cy="899515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1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1" y="4194326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9" y="5154121"/>
            <a:ext cx="1164057" cy="12759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0"/>
            <a:ext cx="1164057" cy="12759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6" y="3664879"/>
            <a:ext cx="880161" cy="84319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2" y="3919038"/>
            <a:ext cx="495300" cy="4381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867" y="3988929"/>
            <a:ext cx="714375" cy="1190625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298EADB-2C68-4E6C-8246-3E108E27162F}"/>
              </a:ext>
            </a:extLst>
          </p:cNvPr>
          <p:cNvSpPr/>
          <p:nvPr/>
        </p:nvSpPr>
        <p:spPr>
          <a:xfrm rot="16200000">
            <a:off x="434553" y="624467"/>
            <a:ext cx="1414272" cy="1219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7DA455-CB9B-448F-93E5-11D6D887FF0F}"/>
              </a:ext>
            </a:extLst>
          </p:cNvPr>
          <p:cNvSpPr/>
          <p:nvPr/>
        </p:nvSpPr>
        <p:spPr>
          <a:xfrm>
            <a:off x="1751290" y="624465"/>
            <a:ext cx="1822951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80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3CB97DEC-0003-4FDB-B490-D96473165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43351"/>
            <a:ext cx="2207138" cy="844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A2603-F3F0-46D8-BCF5-D68E6BD53EF7}"/>
              </a:ext>
            </a:extLst>
          </p:cNvPr>
          <p:cNvSpPr txBox="1"/>
          <p:nvPr/>
        </p:nvSpPr>
        <p:spPr>
          <a:xfrm>
            <a:off x="2207138" y="-504117"/>
            <a:ext cx="99848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cắt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miếng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miếng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F436A54-FB7D-4833-A508-4B63F4754398}"/>
              </a:ext>
            </a:extLst>
          </p:cNvPr>
          <p:cNvSpPr/>
          <p:nvPr/>
        </p:nvSpPr>
        <p:spPr>
          <a:xfrm rot="2647377">
            <a:off x="1859751" y="1853441"/>
            <a:ext cx="1530829" cy="151000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EA7B961-EEEF-45AE-8271-3B8CDC005BE7}"/>
              </a:ext>
            </a:extLst>
          </p:cNvPr>
          <p:cNvSpPr/>
          <p:nvPr/>
        </p:nvSpPr>
        <p:spPr>
          <a:xfrm rot="18752107">
            <a:off x="812332" y="803413"/>
            <a:ext cx="1428951" cy="149482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6A946E-FED9-4EC7-B668-9BE2BB8E0535}"/>
              </a:ext>
            </a:extLst>
          </p:cNvPr>
          <p:cNvSpPr/>
          <p:nvPr/>
        </p:nvSpPr>
        <p:spPr>
          <a:xfrm rot="13447242">
            <a:off x="-188391" y="1842969"/>
            <a:ext cx="1445546" cy="147921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F55F321-8BD0-4C75-8AF4-08FED0E1F118}"/>
              </a:ext>
            </a:extLst>
          </p:cNvPr>
          <p:cNvSpPr/>
          <p:nvPr/>
        </p:nvSpPr>
        <p:spPr>
          <a:xfrm rot="8067969">
            <a:off x="822472" y="2899523"/>
            <a:ext cx="1491330" cy="154905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12AEAC6-4726-4E46-A63F-AE2CE042CDCE}"/>
              </a:ext>
            </a:extLst>
          </p:cNvPr>
          <p:cNvSpPr/>
          <p:nvPr/>
        </p:nvSpPr>
        <p:spPr>
          <a:xfrm>
            <a:off x="3328969" y="2190044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1F5AC8BA-C36A-467B-A8C0-1BA3249C5697}"/>
              </a:ext>
            </a:extLst>
          </p:cNvPr>
          <p:cNvSpPr/>
          <p:nvPr/>
        </p:nvSpPr>
        <p:spPr>
          <a:xfrm>
            <a:off x="5089801" y="2190044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9809FB98-5F48-4289-8427-E0FC68E1791C}"/>
              </a:ext>
            </a:extLst>
          </p:cNvPr>
          <p:cNvSpPr/>
          <p:nvPr/>
        </p:nvSpPr>
        <p:spPr>
          <a:xfrm>
            <a:off x="7003502" y="2190043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0949E963-33EA-4C4E-A049-3CF7FCD0F8AE}"/>
              </a:ext>
            </a:extLst>
          </p:cNvPr>
          <p:cNvSpPr/>
          <p:nvPr/>
        </p:nvSpPr>
        <p:spPr>
          <a:xfrm>
            <a:off x="8917203" y="2190042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3BD6FB-16E1-4453-AD76-8F1C82FD6EBA}"/>
              </a:ext>
            </a:extLst>
          </p:cNvPr>
          <p:cNvSpPr/>
          <p:nvPr/>
        </p:nvSpPr>
        <p:spPr>
          <a:xfrm>
            <a:off x="399706" y="3631824"/>
            <a:ext cx="12170972" cy="617506"/>
          </a:xfrm>
          <a:prstGeom prst="rect">
            <a:avLst/>
          </a:prstGeom>
          <a:noFill/>
        </p:spPr>
        <p:txBody>
          <a:bodyPr wrap="square" lIns="123856" tIns="61927" rIns="123856" bIns="61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7368">
              <a:defRPr/>
            </a:pP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C08EAED9-871A-4D82-A3EE-7B017F33321F}"/>
              </a:ext>
            </a:extLst>
          </p:cNvPr>
          <p:cNvSpPr/>
          <p:nvPr/>
        </p:nvSpPr>
        <p:spPr>
          <a:xfrm>
            <a:off x="203045" y="4516873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58D4D185-B44C-4811-B777-9B941AF77AD3}"/>
              </a:ext>
            </a:extLst>
          </p:cNvPr>
          <p:cNvSpPr/>
          <p:nvPr/>
        </p:nvSpPr>
        <p:spPr>
          <a:xfrm rot="10800000">
            <a:off x="217915" y="4549289"/>
            <a:ext cx="1027289" cy="126435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73864142-6F14-45A1-8E99-B1F5E4DAE2A8}"/>
              </a:ext>
            </a:extLst>
          </p:cNvPr>
          <p:cNvSpPr/>
          <p:nvPr/>
        </p:nvSpPr>
        <p:spPr>
          <a:xfrm>
            <a:off x="1230334" y="4549289"/>
            <a:ext cx="1027289" cy="126435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C358DBB2-3070-48FD-80B4-426C758FB5FD}"/>
              </a:ext>
            </a:extLst>
          </p:cNvPr>
          <p:cNvSpPr/>
          <p:nvPr/>
        </p:nvSpPr>
        <p:spPr>
          <a:xfrm rot="10800000">
            <a:off x="1260073" y="4549289"/>
            <a:ext cx="1027289" cy="126435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00411901-6D80-441A-98AB-E1A0C844C8FC}"/>
              </a:ext>
            </a:extLst>
          </p:cNvPr>
          <p:cNvSpPr/>
          <p:nvPr/>
        </p:nvSpPr>
        <p:spPr>
          <a:xfrm>
            <a:off x="5356579" y="4484768"/>
            <a:ext cx="1286032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046CAEC8-CA4F-473C-BDC5-4BB9C654B880}"/>
              </a:ext>
            </a:extLst>
          </p:cNvPr>
          <p:cNvSpPr/>
          <p:nvPr/>
        </p:nvSpPr>
        <p:spPr>
          <a:xfrm rot="16200000">
            <a:off x="3007255" y="4484771"/>
            <a:ext cx="129676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1ECBF685-BA1B-4EA7-9222-C95B705BA751}"/>
              </a:ext>
            </a:extLst>
          </p:cNvPr>
          <p:cNvSpPr/>
          <p:nvPr/>
        </p:nvSpPr>
        <p:spPr>
          <a:xfrm>
            <a:off x="4303853" y="4484770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A6A41563-969B-4AB2-B5CF-932F3A88DDBA}"/>
              </a:ext>
            </a:extLst>
          </p:cNvPr>
          <p:cNvSpPr/>
          <p:nvPr/>
        </p:nvSpPr>
        <p:spPr>
          <a:xfrm rot="10800000">
            <a:off x="4309223" y="4484769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C547B61A-EB5E-43BA-BB65-5AD2A4EC44BA}"/>
              </a:ext>
            </a:extLst>
          </p:cNvPr>
          <p:cNvSpPr/>
          <p:nvPr/>
        </p:nvSpPr>
        <p:spPr>
          <a:xfrm rot="2283110">
            <a:off x="6949079" y="4442358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1A69D291-EE06-4830-A907-D5874424F5F0}"/>
              </a:ext>
            </a:extLst>
          </p:cNvPr>
          <p:cNvSpPr/>
          <p:nvPr/>
        </p:nvSpPr>
        <p:spPr>
          <a:xfrm rot="10800000">
            <a:off x="7470157" y="4489949"/>
            <a:ext cx="1042159" cy="132369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E7D57008-83D8-43F7-98D7-6F14B3B57705}"/>
              </a:ext>
            </a:extLst>
          </p:cNvPr>
          <p:cNvSpPr/>
          <p:nvPr/>
        </p:nvSpPr>
        <p:spPr>
          <a:xfrm>
            <a:off x="7470158" y="4466075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0E2AA05-28DF-43FD-A9DA-730D6DA9A746}"/>
              </a:ext>
            </a:extLst>
          </p:cNvPr>
          <p:cNvSpPr/>
          <p:nvPr/>
        </p:nvSpPr>
        <p:spPr>
          <a:xfrm rot="13918357">
            <a:off x="7889534" y="4569148"/>
            <a:ext cx="1259087" cy="967507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E06AD1D0-35BD-406F-B384-7652E1220DA9}"/>
              </a:ext>
            </a:extLst>
          </p:cNvPr>
          <p:cNvSpPr/>
          <p:nvPr/>
        </p:nvSpPr>
        <p:spPr>
          <a:xfrm>
            <a:off x="9919507" y="4897716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F5EB7E21-680D-4DB8-AB78-902788E38720}"/>
              </a:ext>
            </a:extLst>
          </p:cNvPr>
          <p:cNvSpPr/>
          <p:nvPr/>
        </p:nvSpPr>
        <p:spPr>
          <a:xfrm rot="10800000">
            <a:off x="9919506" y="4897716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00E54D76-8F36-4348-A920-3E33DF992E3F}"/>
              </a:ext>
            </a:extLst>
          </p:cNvPr>
          <p:cNvSpPr/>
          <p:nvPr/>
        </p:nvSpPr>
        <p:spPr>
          <a:xfrm>
            <a:off x="9919505" y="3616693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DE783CCF-6D76-425A-B217-297FF1790819}"/>
              </a:ext>
            </a:extLst>
          </p:cNvPr>
          <p:cNvSpPr/>
          <p:nvPr/>
        </p:nvSpPr>
        <p:spPr>
          <a:xfrm>
            <a:off x="10961664" y="4905590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24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232</Words>
  <Application>Microsoft Office PowerPoint</Application>
  <PresentationFormat>Widescreen</PresentationFormat>
  <Paragraphs>48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微软雅黑</vt:lpstr>
      <vt:lpstr>宋体</vt:lpstr>
      <vt:lpstr>Arial</vt:lpstr>
      <vt:lpstr>Arial-Rounded</vt:lpstr>
      <vt:lpstr>Averta Std CY Bold</vt:lpstr>
      <vt:lpstr>Calibri</vt:lpstr>
      <vt:lpstr>Calibri Light</vt:lpstr>
      <vt:lpstr>等线</vt:lpstr>
      <vt:lpstr>等线 Light</vt:lpstr>
      <vt:lpstr>Tahoma</vt:lpstr>
      <vt:lpstr>Times New Roman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NHATMINH</cp:lastModifiedBy>
  <cp:revision>28</cp:revision>
  <dcterms:created xsi:type="dcterms:W3CDTF">2022-10-23T03:17:27Z</dcterms:created>
  <dcterms:modified xsi:type="dcterms:W3CDTF">2024-05-28T08:18:29Z</dcterms:modified>
</cp:coreProperties>
</file>