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24"/>
  </p:notesMasterIdLst>
  <p:sldIdLst>
    <p:sldId id="494" r:id="rId4"/>
    <p:sldId id="492" r:id="rId5"/>
    <p:sldId id="443" r:id="rId6"/>
    <p:sldId id="446" r:id="rId7"/>
    <p:sldId id="450" r:id="rId8"/>
    <p:sldId id="472" r:id="rId9"/>
    <p:sldId id="473" r:id="rId10"/>
    <p:sldId id="474" r:id="rId11"/>
    <p:sldId id="447" r:id="rId12"/>
    <p:sldId id="456" r:id="rId13"/>
    <p:sldId id="475" r:id="rId14"/>
    <p:sldId id="477" r:id="rId15"/>
    <p:sldId id="478" r:id="rId16"/>
    <p:sldId id="479" r:id="rId17"/>
    <p:sldId id="476" r:id="rId18"/>
    <p:sldId id="448" r:id="rId19"/>
    <p:sldId id="468" r:id="rId20"/>
    <p:sldId id="481" r:id="rId21"/>
    <p:sldId id="493" r:id="rId22"/>
    <p:sldId id="311" r:id="rId2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Kirang Haerang" panose="020B0604020202020204" charset="-127"/>
      <p:regular r:id="rId33"/>
    </p:embeddedFont>
    <p:embeddedFont>
      <p:font typeface=".VnTifani HeavyH" panose="020B7200000000000000" pitchFamily="34" charset="0"/>
      <p:regular r:id="rId34"/>
    </p:embeddedFont>
    <p:embeddedFont>
      <p:font typeface="Nixie On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5950" autoAdjust="0"/>
  </p:normalViewPr>
  <p:slideViewPr>
    <p:cSldViewPr snapToGrid="0">
      <p:cViewPr varScale="1">
        <p:scale>
          <a:sx n="83" d="100"/>
          <a:sy n="83" d="100"/>
        </p:scale>
        <p:origin x="89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7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3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4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09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8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08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6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28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42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049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146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827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13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41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7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0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vZ175neuss&amp;list=PL8_ETpRL2xNZB9cLCxiQ99OV2IDn572U9&amp;index=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583083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35" y="969470"/>
            <a:ext cx="3505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499" y="974232"/>
            <a:ext cx="3857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098" y="2954776"/>
            <a:ext cx="3571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2176" y="2922423"/>
            <a:ext cx="3562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599124" y="3652823"/>
            <a:ext cx="7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</a:t>
            </a:r>
            <a:r>
              <a:rPr lang="en-US" sz="2400">
                <a:latin typeface="Comic Sans MS" panose="030F0702030302020204" pitchFamily="66" charset="0"/>
              </a:rPr>
              <a:t>.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Sure</a:t>
            </a:r>
            <a:r>
              <a:rPr lang="en-US" sz="2400" dirty="0">
                <a:latin typeface="Comic Sans MS" panose="030F0702030302020204" pitchFamily="66" charset="0"/>
              </a:rPr>
              <a:t>. My name’s Ba. I </a:t>
            </a:r>
            <a:r>
              <a:rPr lang="en-US" sz="2400">
                <a:latin typeface="Comic Sans MS" panose="030F0702030302020204" pitchFamily="66" charset="0"/>
              </a:rPr>
              <a:t>live in the 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7197137" y="402421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883" y="1358352"/>
            <a:ext cx="4611414" cy="21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1A32B-8E9F-B2AE-7BB7-D71F8995FA8B}"/>
              </a:ext>
            </a:extLst>
          </p:cNvPr>
          <p:cNvSpPr txBox="1"/>
          <p:nvPr/>
        </p:nvSpPr>
        <p:spPr>
          <a:xfrm>
            <a:off x="1385047" y="3663581"/>
            <a:ext cx="604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</a:t>
            </a:r>
            <a:r>
              <a:rPr lang="en-US" sz="2400">
                <a:latin typeface="Comic Sans MS" panose="030F0702030302020204" pitchFamily="66" charset="0"/>
              </a:rPr>
              <a:t>.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</a:t>
            </a:r>
            <a:r>
              <a:rPr lang="en-US" sz="2400" dirty="0">
                <a:latin typeface="Comic Sans MS" panose="030F0702030302020204" pitchFamily="66" charset="0"/>
              </a:rPr>
              <a:t>Well, I’m Minh. I’m in 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5449803" y="40436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166" y="942699"/>
            <a:ext cx="5612523" cy="24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1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9D9E2-FD31-E41C-66D4-D874E31C3ACB}"/>
              </a:ext>
            </a:extLst>
          </p:cNvPr>
          <p:cNvSpPr txBox="1"/>
          <p:nvPr/>
        </p:nvSpPr>
        <p:spPr>
          <a:xfrm>
            <a:off x="1276393" y="3757741"/>
            <a:ext cx="766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Sure. I’m Phong. I live in the_________.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3513427" y="37676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6333548" y="4124266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14B5AF5-50D6-2CAC-D019-8E8F1E1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0021" y="1393641"/>
            <a:ext cx="4863956" cy="21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7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E3B260-10BD-8011-E1CF-72D5675917A9}"/>
              </a:ext>
            </a:extLst>
          </p:cNvPr>
          <p:cNvSpPr txBox="1"/>
          <p:nvPr/>
        </p:nvSpPr>
        <p:spPr>
          <a:xfrm>
            <a:off x="426348" y="3695267"/>
            <a:ext cx="840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tell me about _______?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4571999" y="3695267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5441321" y="4040139"/>
            <a:ext cx="309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0330" y="914948"/>
            <a:ext cx="5707117" cy="260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1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DD4411A-BA7B-B2DF-9D0E-00E952CD4BB0}"/>
              </a:ext>
            </a:extLst>
          </p:cNvPr>
          <p:cNvSpPr/>
          <p:nvPr/>
        </p:nvSpPr>
        <p:spPr>
          <a:xfrm>
            <a:off x="2609905" y="241"/>
            <a:ext cx="3975410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3088126" y="-9642"/>
            <a:ext cx="3365793" cy="4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275686" y="2279568"/>
            <a:ext cx="38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 Sure. My name’s Ba. I live the 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134EB-5D20-BAE0-2FC2-36B7A00615AC}"/>
              </a:ext>
            </a:extLst>
          </p:cNvPr>
          <p:cNvSpPr txBox="1"/>
          <p:nvPr/>
        </p:nvSpPr>
        <p:spPr>
          <a:xfrm>
            <a:off x="4322645" y="2284944"/>
            <a:ext cx="40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Well, I’m Minh. I’m in 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8EFA9F-00E8-7084-997D-A8E568F7DE98}"/>
              </a:ext>
            </a:extLst>
          </p:cNvPr>
          <p:cNvSpPr txBox="1"/>
          <p:nvPr/>
        </p:nvSpPr>
        <p:spPr>
          <a:xfrm>
            <a:off x="168453" y="4475891"/>
            <a:ext cx="4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Sure. I’m Phong. I live in the 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F0971-5DDF-DBFA-F277-CBE37389EAB5}"/>
              </a:ext>
            </a:extLst>
          </p:cNvPr>
          <p:cNvSpPr txBox="1"/>
          <p:nvPr/>
        </p:nvSpPr>
        <p:spPr>
          <a:xfrm>
            <a:off x="4322645" y="4475891"/>
            <a:ext cx="49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________?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282BF-1921-FBB1-A626-E02565E66632}"/>
              </a:ext>
            </a:extLst>
          </p:cNvPr>
          <p:cNvSpPr txBox="1"/>
          <p:nvPr/>
        </p:nvSpPr>
        <p:spPr>
          <a:xfrm>
            <a:off x="3335487" y="248528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17D81-6ECE-163F-4BFB-29345A31E1EE}"/>
              </a:ext>
            </a:extLst>
          </p:cNvPr>
          <p:cNvSpPr txBox="1"/>
          <p:nvPr/>
        </p:nvSpPr>
        <p:spPr>
          <a:xfrm>
            <a:off x="6671080" y="2495011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CEC6F-F696-F9E8-BB3F-730A1EEF3765}"/>
              </a:ext>
            </a:extLst>
          </p:cNvPr>
          <p:cNvSpPr txBox="1"/>
          <p:nvPr/>
        </p:nvSpPr>
        <p:spPr>
          <a:xfrm>
            <a:off x="1451461" y="4461763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99F4F-3068-E0C1-7B9D-66A94F44F4B2}"/>
              </a:ext>
            </a:extLst>
          </p:cNvPr>
          <p:cNvSpPr txBox="1"/>
          <p:nvPr/>
        </p:nvSpPr>
        <p:spPr>
          <a:xfrm>
            <a:off x="3137515" y="467377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62CDCC-F94A-619B-84A7-9DD701F3C770}"/>
              </a:ext>
            </a:extLst>
          </p:cNvPr>
          <p:cNvSpPr txBox="1"/>
          <p:nvPr/>
        </p:nvSpPr>
        <p:spPr>
          <a:xfrm>
            <a:off x="6767174" y="445256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AF062-B787-D240-BCC6-73C95E6609BB}"/>
              </a:ext>
            </a:extLst>
          </p:cNvPr>
          <p:cNvSpPr txBox="1"/>
          <p:nvPr/>
        </p:nvSpPr>
        <p:spPr>
          <a:xfrm>
            <a:off x="7242182" y="4691743"/>
            <a:ext cx="189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00" y="802279"/>
            <a:ext cx="3118944" cy="14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082" y="816576"/>
            <a:ext cx="3431793" cy="14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18" y="2940369"/>
            <a:ext cx="3279228" cy="141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4249" y="2932934"/>
            <a:ext cx="3189560" cy="14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2764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16" name="Track 8">
            <a:hlinkClick r:id="" action="ppaction://media"/>
            <a:extLst>
              <a:ext uri="{FF2B5EF4-FFF2-40B4-BE49-F238E27FC236}">
                <a16:creationId xmlns:a16="http://schemas.microsoft.com/office/drawing/2014/main" id="{C73DBC88-5808-F8E7-3DFD-B69C5F2BAD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4370" y="119774"/>
            <a:ext cx="416500" cy="41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0717" y="3867807"/>
            <a:ext cx="987973" cy="315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357312"/>
            <a:ext cx="8686800" cy="296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597" y="2130014"/>
            <a:ext cx="268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59195" y="2611913"/>
            <a:ext cx="260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91301" y="1597373"/>
            <a:ext cx="24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1678192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7" y="1624405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6906AD7E-67CC-F386-6C07-453FF514B16C}"/>
              </a:ext>
            </a:extLst>
          </p:cNvPr>
          <p:cNvSpPr txBox="1">
            <a:spLocks/>
          </p:cNvSpPr>
          <p:nvPr/>
        </p:nvSpPr>
        <p:spPr>
          <a:xfrm>
            <a:off x="2563843" y="0"/>
            <a:ext cx="315972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1831956" y="695779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5504404" y="705707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pic>
        <p:nvPicPr>
          <p:cNvPr id="5" name="Track 8">
            <a:hlinkClick r:id="" action="ppaction://media"/>
            <a:extLst>
              <a:ext uri="{FF2B5EF4-FFF2-40B4-BE49-F238E27FC236}">
                <a16:creationId xmlns:a16="http://schemas.microsoft.com/office/drawing/2014/main" id="{11D3B100-47EF-2C97-E93F-6E01E8C93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4404" y="166314"/>
            <a:ext cx="416500" cy="4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7" y="0"/>
            <a:ext cx="8510743" cy="435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4404836"/>
            <a:ext cx="8770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Video: </a:t>
            </a:r>
            <a:r>
              <a:rPr lang="en-GB">
                <a:solidFill>
                  <a:srgbClr val="0070C0"/>
                </a:solidFill>
                <a:hlinkClick r:id="rId4"/>
              </a:rPr>
              <a:t>https://www.youtube.com/watch?v=cvZ175neuss&amp;list=PL8_ETpRL2xNZB9cLCxiQ99OV2IDn572U9&amp;index=2</a:t>
            </a:r>
            <a:endParaRPr lang="en-GB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 </a:t>
            </a:r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193616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1(4,5,6)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70653" y="3011560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9" end="22577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25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id="{B10E0C3A-0F5A-C116-D570-F19CFEBE7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kumimoji="0" lang="en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8677</TotalTime>
  <Words>385</Words>
  <Application>Microsoft Office PowerPoint</Application>
  <PresentationFormat>On-screen Show (16:9)</PresentationFormat>
  <Paragraphs>75</Paragraphs>
  <Slides>20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Comic Sans MS</vt:lpstr>
      <vt:lpstr>Nunito</vt:lpstr>
      <vt:lpstr>Arial</vt:lpstr>
      <vt:lpstr>Kirang Haerang</vt:lpstr>
      <vt:lpstr>Wingdings</vt:lpstr>
      <vt:lpstr>.VnTifani HeavyH</vt:lpstr>
      <vt:lpstr>Nixie One</vt:lpstr>
      <vt:lpstr>Calibri</vt:lpstr>
      <vt:lpstr>Calibri Light</vt:lpstr>
      <vt:lpstr>Times New Roman</vt:lpstr>
      <vt:lpstr>Math Subject for Elementary - 1st Grade: Time by Slidesgo</vt:lpstr>
      <vt:lpstr>Office Theme</vt:lpstr>
      <vt:lpstr>2_Office Theme</vt:lpstr>
      <vt:lpstr>PowerPoint Presentation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115</cp:revision>
  <dcterms:modified xsi:type="dcterms:W3CDTF">2024-10-26T15:06:02Z</dcterms:modified>
  <cp:category>9Slide.vn</cp:category>
</cp:coreProperties>
</file>