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D6B8-849F-411D-BE2B-F918C8A76CF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185B-68C3-412B-9C7D-BA527A55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686" y="914400"/>
            <a:ext cx="9660835" cy="53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25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965" y="993913"/>
            <a:ext cx="9740348" cy="48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73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009" y="1007165"/>
            <a:ext cx="9409043" cy="469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1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686" y="914400"/>
            <a:ext cx="9660835" cy="53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47067" y="4042196"/>
            <a:ext cx="2307393" cy="581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46145" y="4293990"/>
            <a:ext cx="1482731" cy="581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7341704" y="2902226"/>
            <a:ext cx="490331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290778" y="4689755"/>
            <a:ext cx="620770" cy="1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965" y="993913"/>
            <a:ext cx="9740348" cy="48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66277" y="4909565"/>
            <a:ext cx="1296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lốp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4954" y="4840416"/>
            <a:ext cx="1354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lớp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7310" y="4828447"/>
            <a:ext cx="1660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chóp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6277" y="4920878"/>
            <a:ext cx="1296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lốp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009" y="1007165"/>
            <a:ext cx="9409043" cy="469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57152" y="3712063"/>
            <a:ext cx="2531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6557" y="2087215"/>
            <a:ext cx="2193235" cy="149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71873" y="4802985"/>
            <a:ext cx="2531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5524" y="1840880"/>
            <a:ext cx="2193235" cy="1538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4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2</cp:revision>
  <dcterms:created xsi:type="dcterms:W3CDTF">2024-12-01T09:08:46Z</dcterms:created>
  <dcterms:modified xsi:type="dcterms:W3CDTF">2024-12-01T09:09:43Z</dcterms:modified>
</cp:coreProperties>
</file>