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8" r:id="rId1"/>
    <p:sldMasterId id="2147483716" r:id="rId2"/>
  </p:sldMasterIdLst>
  <p:notesMasterIdLst>
    <p:notesMasterId r:id="rId11"/>
  </p:notesMasterIdLst>
  <p:sldIdLst>
    <p:sldId id="366" r:id="rId3"/>
    <p:sldId id="392" r:id="rId4"/>
    <p:sldId id="393" r:id="rId5"/>
    <p:sldId id="414" r:id="rId6"/>
    <p:sldId id="417" r:id="rId7"/>
    <p:sldId id="416" r:id="rId8"/>
    <p:sldId id="423" r:id="rId9"/>
    <p:sldId id="419" r:id="rId10"/>
  </p:sldIdLst>
  <p:sldSz cx="12192000" cy="6858000"/>
  <p:notesSz cx="6858000" cy="9144000"/>
  <p:custDataLst>
    <p:tags r:id="rId12"/>
  </p:custDataLst>
  <p:defaultTextStyle>
    <a:defPPr>
      <a:defRPr lang="vi-V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00FFFF"/>
    <a:srgbClr val="FF0000"/>
    <a:srgbClr val="FFFFCC"/>
    <a:srgbClr val="99FFCC"/>
    <a:srgbClr val="99FF9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howGuides="1">
      <p:cViewPr varScale="1">
        <p:scale>
          <a:sx n="98" d="100"/>
          <a:sy n="98" d="100"/>
        </p:scale>
        <p:origin x="163" y="134"/>
      </p:cViewPr>
      <p:guideLst>
        <p:guide orient="horz" pos="2178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756118-B73D-4C5C-9915-59E91ECA0E3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45581C0-6E3B-4878-9644-CCC88DD3BA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3168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649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8B76F6-7968-445C-8317-118E22BFF363}" type="slidenum">
              <a:rPr 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</a:t>
            </a:fld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919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F2E5E5F-C800-423D-AD72-8933897B3E00}" type="slidenum">
              <a:rPr lang="en-US" altLang="zh-CN" smtClean="0"/>
              <a:pPr/>
              <a:t>8</a:t>
            </a:fld>
            <a:endParaRPr lang="en-US" altLang="zh-CN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14400" y="4338638"/>
            <a:ext cx="50292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9195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438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277670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597977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650498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777811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192397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0915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5872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69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3054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821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99029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9931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3917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3332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1218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47904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0753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9544226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1181524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8437378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333210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09347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8656445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68074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8414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3477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4076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9454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6498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949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4223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095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7977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GIF"/><Relationship Id="rId2" Type="http://schemas.openxmlformats.org/officeDocument/2006/relationships/audio" Target="file:///D:\LOAN%20-%20CD\Nho%20Thay.MP3" TargetMode="External"/><Relationship Id="rId1" Type="http://schemas.microsoft.com/office/2007/relationships/media" Target="file:///D:\LOAN%20-%20CD\Nho%20Thay.MP3" TargetMode="External"/><Relationship Id="rId6" Type="http://schemas.openxmlformats.org/officeDocument/2006/relationships/image" Target="../media/image2.GIF"/><Relationship Id="rId11" Type="http://schemas.openxmlformats.org/officeDocument/2006/relationships/image" Target="../media/image7.png"/><Relationship Id="rId5" Type="http://schemas.openxmlformats.org/officeDocument/2006/relationships/image" Target="../media/image1.wmf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audio" Target="../media/audio1.wav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audio" Target="../media/audio2.wav"/><Relationship Id="rId9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400000">
            <a:off x="10570535" y="5662019"/>
            <a:ext cx="987425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13" descr="hoa v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587" y="5710489"/>
            <a:ext cx="987425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14" descr="blumen-pflanzen0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9502" y="5638800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15" descr="blumen-pflanzen0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1785" y="5576905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16" descr="blumen-pflanzen0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1225" y="5629450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Picture 17" descr="blumen-pflanzen0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4902" y="5596025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4" name="Picture 18" descr="blumen-pflanzen0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4464" y="5662864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5" name="Picture 19" descr="blumen-pflanzen0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6676" y="5658618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6" name="Picture 20" descr="Froc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6950" y="45720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7" name="Picture 21" descr="Froc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80625" y="-11430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8" name="Picture 22" descr="Froc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9325" y="642939"/>
            <a:ext cx="781050" cy="776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Picture 23" descr="Froc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6950" y="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Picture 24" descr="Froc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8500" y="-13335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1" name="Picture 25" descr="Froc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800" y="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2" name="Picture 26" descr="Froc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3600" y="45720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3" name="Picture 27" descr="Froc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53340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4" name="Picture 29" descr="Froc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0" y="22860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6" name="Picture 32" descr="butterflies_flowers_md_clr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82213" y="3410045"/>
            <a:ext cx="2209800" cy="2293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7" name="Picture 34" descr="3d butterfly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121248">
            <a:off x="6101863" y="4092397"/>
            <a:ext cx="969963" cy="58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8" name="Picture 36" descr="3d butterfly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121248">
            <a:off x="1524001" y="2590800"/>
            <a:ext cx="969963" cy="58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9" name="Picture 37" descr="3d butterfly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121248">
            <a:off x="10475139" y="3750720"/>
            <a:ext cx="969962" cy="58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20" name="Picture 39" descr="Froc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0" name="Nho Thay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828800" y="54102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" name="Rectangle 27"/>
          <p:cNvSpPr/>
          <p:nvPr/>
        </p:nvSpPr>
        <p:spPr>
          <a:xfrm>
            <a:off x="3051107" y="1623054"/>
            <a:ext cx="86074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Chào</a:t>
            </a:r>
            <a:r>
              <a:rPr lang="en-US" sz="3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mừng</a:t>
            </a:r>
            <a:r>
              <a:rPr lang="en-US" sz="3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sz="3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em</a:t>
            </a:r>
            <a:r>
              <a:rPr lang="en-US" sz="3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đến</a:t>
            </a:r>
            <a:r>
              <a:rPr lang="en-US" sz="3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với</a:t>
            </a:r>
            <a:r>
              <a:rPr lang="en-US" sz="3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môn</a:t>
            </a:r>
            <a:r>
              <a:rPr lang="en-US" sz="3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Tiếng</a:t>
            </a:r>
            <a:r>
              <a:rPr lang="en-US" sz="3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Việt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Bài</a:t>
            </a:r>
            <a:r>
              <a:rPr lang="en-US" sz="3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ot</a:t>
            </a:r>
            <a:r>
              <a:rPr lang="en-US" sz="3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ôt</a:t>
            </a:r>
            <a:r>
              <a:rPr lang="en-US" sz="3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ơt</a:t>
            </a:r>
            <a:endParaRPr lang="en-US" sz="36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600" b="1" kern="10" dirty="0" smtClean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73500" y="2951989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Tiết</a:t>
            </a:r>
            <a:r>
              <a:rPr lang="en-US" sz="3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49947" y="4693517"/>
            <a:ext cx="6104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b="1" dirty="0" err="1" smtClean="0"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cs typeface="Times New Roman" panose="02020603050405020304" pitchFamily="18" charset="0"/>
              </a:rPr>
              <a:t>viên</a:t>
            </a:r>
            <a:r>
              <a:rPr lang="en-US" b="1" dirty="0" smtClean="0"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cs typeface="Times New Roman" panose="02020603050405020304" pitchFamily="18" charset="0"/>
              </a:rPr>
              <a:t>Bùi</a:t>
            </a:r>
            <a:r>
              <a:rPr lang="en-US" b="1" dirty="0" smtClean="0"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cs typeface="Times New Roman" panose="02020603050405020304" pitchFamily="18" charset="0"/>
              </a:rPr>
              <a:t>Phương</a:t>
            </a:r>
            <a:r>
              <a:rPr lang="en-US" b="1" dirty="0" smtClean="0"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cs typeface="Times New Roman" panose="02020603050405020304" pitchFamily="18" charset="0"/>
              </a:rPr>
              <a:t>Thảo</a:t>
            </a:r>
            <a:endParaRPr lang="en-US" b="1" dirty="0" smtClean="0">
              <a:cs typeface="Times New Roman" panose="02020603050405020304" pitchFamily="18" charset="0"/>
            </a:endParaRPr>
          </a:p>
        </p:txBody>
      </p:sp>
      <p:pic>
        <p:nvPicPr>
          <p:cNvPr id="31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89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19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51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9735" y="4582235"/>
            <a:ext cx="110272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Sáng</a:t>
            </a:r>
            <a:r>
              <a:rPr lang="en-US" sz="3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sớm</a:t>
            </a:r>
            <a:r>
              <a:rPr lang="en-US" sz="3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thức</a:t>
            </a:r>
            <a:r>
              <a:rPr lang="en-US" sz="3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dậy</a:t>
            </a:r>
            <a:r>
              <a:rPr lang="en-US" sz="3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, Nam </a:t>
            </a:r>
            <a:r>
              <a:rPr lang="en-US" sz="36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chợt</a:t>
            </a:r>
            <a:r>
              <a:rPr lang="en-US" sz="3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thấy</a:t>
            </a:r>
            <a:r>
              <a:rPr lang="en-US" sz="3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một</a:t>
            </a:r>
            <a:r>
              <a:rPr lang="en-US" sz="3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chú</a:t>
            </a:r>
            <a:r>
              <a:rPr lang="en-US" sz="3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chim</a:t>
            </a:r>
            <a:r>
              <a:rPr lang="en-US" sz="3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sâu</a:t>
            </a:r>
            <a:r>
              <a:rPr lang="en-US" sz="3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r>
              <a:rPr lang="en-US" sz="36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Chim</a:t>
            </a:r>
            <a:r>
              <a:rPr lang="en-US" sz="3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hớn</a:t>
            </a:r>
            <a:r>
              <a:rPr lang="en-US" sz="3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hở</a:t>
            </a:r>
            <a:r>
              <a:rPr lang="en-US" sz="3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như</a:t>
            </a:r>
            <a:r>
              <a:rPr lang="en-US" sz="3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chào</a:t>
            </a:r>
            <a:r>
              <a:rPr lang="en-US" sz="3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Nam. </a:t>
            </a:r>
            <a:r>
              <a:rPr lang="en-US" sz="36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Nó</a:t>
            </a:r>
            <a:r>
              <a:rPr lang="en-US" sz="3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nhảy</a:t>
            </a:r>
            <a:r>
              <a:rPr lang="en-US" sz="3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nhót</a:t>
            </a:r>
            <a:r>
              <a:rPr lang="en-US" sz="3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một</a:t>
            </a:r>
            <a:r>
              <a:rPr lang="en-US" sz="3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hồi</a:t>
            </a:r>
            <a:r>
              <a:rPr lang="en-US" sz="3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rồi</a:t>
            </a:r>
            <a:r>
              <a:rPr lang="en-US" sz="3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bay qua bay </a:t>
            </a:r>
            <a:r>
              <a:rPr lang="en-US" sz="36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lại</a:t>
            </a:r>
            <a:r>
              <a:rPr lang="en-US" sz="3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en-US" sz="36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tìm</a:t>
            </a:r>
            <a:r>
              <a:rPr lang="en-US" sz="3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bắt</a:t>
            </a:r>
            <a:r>
              <a:rPr lang="en-US" sz="3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sâu</a:t>
            </a:r>
            <a:r>
              <a:rPr lang="en-US" sz="3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bọ</a:t>
            </a:r>
            <a:r>
              <a:rPr lang="en-US" sz="3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cho</a:t>
            </a:r>
            <a:r>
              <a:rPr lang="en-US" sz="3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cây</a:t>
            </a:r>
            <a:r>
              <a:rPr lang="en-US" sz="3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.</a:t>
            </a:r>
            <a:endParaRPr lang="en-US" sz="36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9927771" y="5105400"/>
            <a:ext cx="7402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503583" y="6259417"/>
            <a:ext cx="7402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32014" y="188940"/>
            <a:ext cx="1953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4. </a:t>
            </a:r>
            <a:r>
              <a:rPr lang="en-US" sz="36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Ñoïc</a:t>
            </a:r>
            <a:r>
              <a:rPr lang="en-US" sz="3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: </a:t>
            </a:r>
            <a:endParaRPr lang="en-US" sz="36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162800" y="5105400"/>
            <a:ext cx="7402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4816" b="27714"/>
          <a:stretch/>
        </p:blipFill>
        <p:spPr>
          <a:xfrm>
            <a:off x="152400" y="157758"/>
            <a:ext cx="11963400" cy="4109441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3352800" y="6248400"/>
            <a:ext cx="7402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98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51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2800" y="-48150"/>
            <a:ext cx="579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Thế</a:t>
            </a:r>
            <a:r>
              <a:rPr lang="en-US" sz="48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giới</a:t>
            </a:r>
            <a:r>
              <a:rPr lang="en-US" sz="48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sz="48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em</a:t>
            </a:r>
            <a:endParaRPr lang="en-US" sz="48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6" name="Content Placeholder 3" descr="1"/>
          <p:cNvPicPr>
            <a:picLocks noChangeAspect="1"/>
          </p:cNvPicPr>
          <p:nvPr/>
        </p:nvPicPr>
        <p:blipFill rotWithShape="1">
          <a:blip r:embed="rId2"/>
          <a:srcRect l="2744" t="2284" r="80570" b="89484"/>
          <a:stretch/>
        </p:blipFill>
        <p:spPr>
          <a:xfrm>
            <a:off x="228600" y="17318"/>
            <a:ext cx="1687286" cy="838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562" t="15129" r="7834"/>
          <a:stretch/>
        </p:blipFill>
        <p:spPr>
          <a:xfrm>
            <a:off x="76200" y="914400"/>
            <a:ext cx="11963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2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71" y="101466"/>
            <a:ext cx="1248264" cy="699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30"/>
          <p:cNvGrpSpPr>
            <a:grpSpLocks/>
          </p:cNvGrpSpPr>
          <p:nvPr/>
        </p:nvGrpSpPr>
        <p:grpSpPr bwMode="auto">
          <a:xfrm>
            <a:off x="644262" y="2057400"/>
            <a:ext cx="3282950" cy="2319338"/>
            <a:chOff x="384" y="1680"/>
            <a:chExt cx="1680" cy="96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240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grp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/>
            </a:p>
          </p:txBody>
        </p:sp>
        <p:sp>
          <p:nvSpPr>
            <p:cNvPr id="9241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grp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1132756" y="2130790"/>
            <a:ext cx="14028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ng</a:t>
            </a:r>
            <a:endParaRPr lang="en-US" sz="6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36359" y="2103180"/>
            <a:ext cx="19811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ot</a:t>
            </a:r>
            <a:endParaRPr lang="en-US" sz="6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96626" y="3174063"/>
            <a:ext cx="19653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ngót</a:t>
            </a:r>
            <a:endParaRPr lang="en-US" sz="6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7" name="Picture 8" descr="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148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4" t="36407" b="8983"/>
          <a:stretch/>
        </p:blipFill>
        <p:spPr bwMode="auto">
          <a:xfrm>
            <a:off x="10712006" y="161141"/>
            <a:ext cx="1420221" cy="133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3788515" y="1049786"/>
            <a:ext cx="46496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ot</a:t>
            </a:r>
            <a:r>
              <a:rPr lang="en-US" sz="60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 </a:t>
            </a:r>
            <a:r>
              <a:rPr lang="en-US" sz="60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ôt</a:t>
            </a:r>
            <a:r>
              <a:rPr lang="en-US" sz="60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 </a:t>
            </a:r>
            <a:r>
              <a:rPr lang="en-US" sz="60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ơt</a:t>
            </a:r>
            <a:endParaRPr lang="en-US" sz="6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343400" y="4552115"/>
            <a:ext cx="454166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l</a:t>
            </a:r>
            <a:r>
              <a:rPr lang="en-US" sz="66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á</a:t>
            </a:r>
            <a:r>
              <a:rPr lang="en-US" sz="6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6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lốt</a:t>
            </a:r>
            <a:endParaRPr lang="en-US" sz="66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789177" y="4552115"/>
            <a:ext cx="453342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q</a:t>
            </a:r>
            <a:r>
              <a:rPr lang="en-US" sz="66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uả</a:t>
            </a:r>
            <a:r>
              <a:rPr lang="en-US" sz="6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6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ớt</a:t>
            </a:r>
            <a:endParaRPr lang="en-US" sz="66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97746" y="4552115"/>
            <a:ext cx="44790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q</a:t>
            </a:r>
            <a:r>
              <a:rPr lang="en-US" sz="66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uả</a:t>
            </a:r>
            <a:r>
              <a:rPr lang="en-US" sz="6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6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nhót</a:t>
            </a:r>
            <a:endParaRPr lang="en-US" sz="66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087379" y="2370918"/>
            <a:ext cx="59685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n</a:t>
            </a:r>
            <a:r>
              <a:rPr lang="en-US" sz="60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gọt</a:t>
            </a:r>
            <a:r>
              <a:rPr lang="en-US" sz="60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 </a:t>
            </a:r>
            <a:r>
              <a:rPr lang="en-US" sz="60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vót</a:t>
            </a:r>
            <a:r>
              <a:rPr lang="en-US" sz="60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  </a:t>
            </a:r>
            <a:r>
              <a:rPr lang="en-US" sz="60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cột</a:t>
            </a:r>
            <a:r>
              <a:rPr lang="en-US" sz="60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  </a:t>
            </a:r>
            <a:r>
              <a:rPr lang="en-US" sz="60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tốt</a:t>
            </a:r>
            <a:r>
              <a:rPr lang="en-US" sz="60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 </a:t>
            </a:r>
            <a:r>
              <a:rPr lang="en-US" sz="60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thớt</a:t>
            </a:r>
            <a:r>
              <a:rPr lang="en-US" sz="60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 </a:t>
            </a:r>
            <a:r>
              <a:rPr lang="en-US" sz="60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vợt</a:t>
            </a:r>
            <a:endParaRPr lang="en-US" sz="6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62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604"/>
            <a:ext cx="12302168" cy="6855259"/>
          </a:xfrm>
          <a:prstGeom prst="rect">
            <a:avLst/>
          </a:prstGeom>
        </p:spPr>
      </p:pic>
      <p:pic>
        <p:nvPicPr>
          <p:cNvPr id="19457" name="Picture 2" descr="tu the ngoi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2" y="685800"/>
            <a:ext cx="4878388" cy="5334000"/>
          </a:xfrm>
        </p:spPr>
      </p:pic>
      <p:pic>
        <p:nvPicPr>
          <p:cNvPr id="3" name="Picture 2" descr="tu the ng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79" y="685872"/>
            <a:ext cx="487838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72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-6927"/>
            <a:ext cx="3479800" cy="81179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276"/>
          <p:cNvSpPr txBox="1">
            <a:spLocks noChangeArrowheads="1"/>
          </p:cNvSpPr>
          <p:nvPr/>
        </p:nvSpPr>
        <p:spPr bwMode="auto">
          <a:xfrm>
            <a:off x="3048000" y="185750"/>
            <a:ext cx="5257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397" t="3354" r="52076" b="6070"/>
          <a:stretch/>
        </p:blipFill>
        <p:spPr>
          <a:xfrm>
            <a:off x="762000" y="849306"/>
            <a:ext cx="10744200" cy="551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6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72E3FB-8077-40CD-A248-6060AA6A4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92" y="193282"/>
            <a:ext cx="12115800" cy="6705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997C2A-7C32-4F66-AE29-9571DF1D7F77}"/>
              </a:ext>
            </a:extLst>
          </p:cNvPr>
          <p:cNvSpPr txBox="1"/>
          <p:nvPr/>
        </p:nvSpPr>
        <p:spPr>
          <a:xfrm>
            <a:off x="304800" y="2747935"/>
            <a:ext cx="14179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ât</a:t>
            </a:r>
            <a:r>
              <a:rPr lang="en-US" sz="8000" b="1" dirty="0" smtClean="0">
                <a:latin typeface="HP001 4 hàng" panose="020B0603050302020204" pitchFamily="34" charset="0"/>
              </a:rPr>
              <a:t>   </a:t>
            </a:r>
            <a:endParaRPr lang="en-US" sz="8000" b="1" dirty="0">
              <a:latin typeface="HP001 4 hàng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38BD38-E425-4905-BAA7-E78452542F1D}"/>
              </a:ext>
            </a:extLst>
          </p:cNvPr>
          <p:cNvSpPr txBox="1"/>
          <p:nvPr/>
        </p:nvSpPr>
        <p:spPr>
          <a:xfrm>
            <a:off x="713380" y="3985070"/>
            <a:ext cx="31816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mặt</a:t>
            </a:r>
            <a:r>
              <a:rPr lang="en-US" sz="48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trời</a:t>
            </a:r>
            <a:endParaRPr lang="en-US" sz="8000" b="1" dirty="0"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C1A1274-8F5D-42FB-BC64-AC8B21C8B0B3}"/>
              </a:ext>
            </a:extLst>
          </p:cNvPr>
          <p:cNvSpPr txBox="1"/>
          <p:nvPr/>
        </p:nvSpPr>
        <p:spPr>
          <a:xfrm>
            <a:off x="1562817" y="2743200"/>
            <a:ext cx="14179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ât</a:t>
            </a:r>
            <a:r>
              <a:rPr lang="en-US" sz="8000" b="1" dirty="0" smtClean="0">
                <a:latin typeface="HP001 4 hàng" panose="020B0603050302020204" pitchFamily="34" charset="0"/>
              </a:rPr>
              <a:t>   </a:t>
            </a:r>
            <a:endParaRPr lang="en-US" sz="8000" b="1" dirty="0">
              <a:latin typeface="HP001 4 hàng" panose="020B06030503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6FD274C-6F6D-4230-B2F0-7D0A386CCD47}"/>
              </a:ext>
            </a:extLst>
          </p:cNvPr>
          <p:cNvSpPr txBox="1"/>
          <p:nvPr/>
        </p:nvSpPr>
        <p:spPr>
          <a:xfrm>
            <a:off x="2790378" y="2743392"/>
            <a:ext cx="14179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ât</a:t>
            </a:r>
            <a:r>
              <a:rPr lang="en-US" sz="8000" b="1" dirty="0" smtClean="0">
                <a:latin typeface="HP001 4 hàng" panose="020B0603050302020204" pitchFamily="34" charset="0"/>
              </a:rPr>
              <a:t>   </a:t>
            </a:r>
            <a:endParaRPr lang="en-US" sz="8000" b="1" dirty="0">
              <a:latin typeface="HP001 4 hàng" panose="020B06030503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A87E6F-4BB7-45EF-8B3A-7C2719EE9859}"/>
              </a:ext>
            </a:extLst>
          </p:cNvPr>
          <p:cNvSpPr txBox="1"/>
          <p:nvPr/>
        </p:nvSpPr>
        <p:spPr>
          <a:xfrm>
            <a:off x="4058541" y="2765514"/>
            <a:ext cx="14179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ât</a:t>
            </a:r>
            <a:r>
              <a:rPr lang="en-US" sz="8000" b="1" dirty="0" smtClean="0">
                <a:latin typeface="HP001 4 hàng" panose="020B0603050302020204" pitchFamily="34" charset="0"/>
              </a:rPr>
              <a:t>   </a:t>
            </a:r>
            <a:endParaRPr lang="en-US" sz="8000" b="1" dirty="0">
              <a:latin typeface="HP001 4 hàng" panose="020B06030503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97B9902-A983-4F7B-B023-6B1953D7C014}"/>
              </a:ext>
            </a:extLst>
          </p:cNvPr>
          <p:cNvSpPr txBox="1"/>
          <p:nvPr/>
        </p:nvSpPr>
        <p:spPr>
          <a:xfrm>
            <a:off x="5306535" y="2754627"/>
            <a:ext cx="14179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ât</a:t>
            </a:r>
            <a:r>
              <a:rPr lang="en-US" sz="8000" b="1" dirty="0" smtClean="0">
                <a:latin typeface="HP001 4 hàng" panose="020B0603050302020204" pitchFamily="34" charset="0"/>
              </a:rPr>
              <a:t>   </a:t>
            </a:r>
            <a:endParaRPr lang="en-US" sz="8000" b="1" dirty="0">
              <a:latin typeface="HP001 4 hàng" panose="020B06030503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94ADEB8-5E96-4517-8B61-A20B5238DB40}"/>
              </a:ext>
            </a:extLst>
          </p:cNvPr>
          <p:cNvSpPr txBox="1"/>
          <p:nvPr/>
        </p:nvSpPr>
        <p:spPr>
          <a:xfrm>
            <a:off x="6556463" y="2754626"/>
            <a:ext cx="14179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ât</a:t>
            </a:r>
            <a:r>
              <a:rPr lang="en-US" sz="8000" b="1" dirty="0" smtClean="0">
                <a:latin typeface="HP001 4 hàng" panose="020B0603050302020204" pitchFamily="34" charset="0"/>
              </a:rPr>
              <a:t>   </a:t>
            </a:r>
            <a:endParaRPr lang="en-US" sz="8000" b="1" dirty="0">
              <a:latin typeface="HP001 4 hàng" panose="020B06030503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4C0B46F-FD24-4E9E-BC61-2DA5A7001FEB}"/>
              </a:ext>
            </a:extLst>
          </p:cNvPr>
          <p:cNvSpPr txBox="1"/>
          <p:nvPr/>
        </p:nvSpPr>
        <p:spPr>
          <a:xfrm>
            <a:off x="7772400" y="2743200"/>
            <a:ext cx="14179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ât</a:t>
            </a:r>
            <a:r>
              <a:rPr lang="en-US" sz="8000" b="1" dirty="0" smtClean="0">
                <a:latin typeface="HP001 4 hàng" panose="020B0603050302020204" pitchFamily="34" charset="0"/>
              </a:rPr>
              <a:t>  </a:t>
            </a:r>
            <a:endParaRPr lang="en-US" sz="8000" b="1" dirty="0">
              <a:latin typeface="HP001 4 hàng" panose="020B06030503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791209E-91F4-42F8-A5C2-5C32833335E3}"/>
              </a:ext>
            </a:extLst>
          </p:cNvPr>
          <p:cNvSpPr txBox="1"/>
          <p:nvPr/>
        </p:nvSpPr>
        <p:spPr>
          <a:xfrm>
            <a:off x="9011487" y="2755156"/>
            <a:ext cx="14179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ât</a:t>
            </a:r>
            <a:r>
              <a:rPr lang="en-US" sz="8000" b="1" dirty="0" smtClean="0">
                <a:latin typeface="HP001 4 hàng" panose="020B0603050302020204" pitchFamily="34" charset="0"/>
              </a:rPr>
              <a:t>   </a:t>
            </a:r>
            <a:endParaRPr lang="en-US" sz="8000" b="1" dirty="0">
              <a:latin typeface="HP001 4 hàng" panose="020B06030503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B6E0B7-ACD5-4063-AFC9-78572717F393}"/>
              </a:ext>
            </a:extLst>
          </p:cNvPr>
          <p:cNvSpPr txBox="1"/>
          <p:nvPr/>
        </p:nvSpPr>
        <p:spPr>
          <a:xfrm>
            <a:off x="10282895" y="2766835"/>
            <a:ext cx="14179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ât</a:t>
            </a:r>
            <a:r>
              <a:rPr lang="en-US" sz="8000" b="1" dirty="0" smtClean="0">
                <a:latin typeface="HP001 4 hàng" panose="020B0603050302020204" pitchFamily="34" charset="0"/>
              </a:rPr>
              <a:t>   </a:t>
            </a:r>
            <a:endParaRPr lang="en-US" sz="8000" b="1" dirty="0">
              <a:latin typeface="HP001 4 hàng" panose="020B06030503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32187EC-D06C-42C0-9737-57DDA5BA5107}"/>
              </a:ext>
            </a:extLst>
          </p:cNvPr>
          <p:cNvSpPr txBox="1"/>
          <p:nvPr/>
        </p:nvSpPr>
        <p:spPr>
          <a:xfrm>
            <a:off x="3851001" y="3986897"/>
            <a:ext cx="31816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mặt</a:t>
            </a:r>
            <a:r>
              <a:rPr lang="en-US" sz="48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trời</a:t>
            </a:r>
            <a:endParaRPr lang="en-US" sz="8000" b="1" dirty="0"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1A9DFC8-E714-4C99-85E2-66B467871980}"/>
              </a:ext>
            </a:extLst>
          </p:cNvPr>
          <p:cNvSpPr txBox="1"/>
          <p:nvPr/>
        </p:nvSpPr>
        <p:spPr>
          <a:xfrm>
            <a:off x="7382355" y="4277732"/>
            <a:ext cx="3537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mặt</a:t>
            </a:r>
            <a:r>
              <a:rPr lang="en-US" sz="48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trời</a:t>
            </a:r>
            <a:endParaRPr lang="en-US" sz="8000" b="1" dirty="0"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7BBFCA5-E13B-405A-BD13-5FD7712CB157}"/>
              </a:ext>
            </a:extLst>
          </p:cNvPr>
          <p:cNvSpPr txBox="1"/>
          <p:nvPr/>
        </p:nvSpPr>
        <p:spPr>
          <a:xfrm>
            <a:off x="-76200" y="191869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CC"/>
                </a:solidFill>
                <a:cs typeface="Times New Roman" panose="02020603050405020304" pitchFamily="18" charset="0"/>
              </a:rPr>
              <a:t>Học </a:t>
            </a:r>
            <a:r>
              <a:rPr lang="en-US" sz="3600" b="1" dirty="0">
                <a:solidFill>
                  <a:srgbClr val="FFFFCC"/>
                </a:solidFill>
                <a:cs typeface="Times New Roman" panose="02020603050405020304" pitchFamily="18" charset="0"/>
              </a:rPr>
              <a:t>sinh viết vở 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92EC2F3-90B4-4415-971D-CA5CE3A8C9BD}"/>
              </a:ext>
            </a:extLst>
          </p:cNvPr>
          <p:cNvSpPr txBox="1"/>
          <p:nvPr/>
        </p:nvSpPr>
        <p:spPr>
          <a:xfrm>
            <a:off x="766003" y="5219854"/>
            <a:ext cx="28244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HP001 4 hàng" panose="020B0603050302020204" pitchFamily="34" charset="0"/>
              </a:rPr>
              <a:t> </a:t>
            </a:r>
            <a:r>
              <a:rPr lang="en-US" sz="48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bật lửa</a:t>
            </a:r>
            <a:endParaRPr lang="en-US" sz="8000" b="1" dirty="0"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C1A1C70-D5F0-4159-9614-C6231147504A}"/>
              </a:ext>
            </a:extLst>
          </p:cNvPr>
          <p:cNvSpPr txBox="1"/>
          <p:nvPr/>
        </p:nvSpPr>
        <p:spPr>
          <a:xfrm>
            <a:off x="3890928" y="5219854"/>
            <a:ext cx="35374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HP001 4 hàng" panose="020B0603050302020204" pitchFamily="34" charset="0"/>
              </a:rPr>
              <a:t> </a:t>
            </a:r>
            <a:r>
              <a:rPr lang="en-US" sz="48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bật lửa</a:t>
            </a:r>
            <a:endParaRPr lang="en-US" sz="8000" b="1" dirty="0"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AA6A9E1-E0B3-4BDE-AC47-77DB30196A79}"/>
              </a:ext>
            </a:extLst>
          </p:cNvPr>
          <p:cNvSpPr txBox="1"/>
          <p:nvPr/>
        </p:nvSpPr>
        <p:spPr>
          <a:xfrm>
            <a:off x="7002909" y="5229761"/>
            <a:ext cx="35374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HP001 4 hàng" panose="020B0603050302020204" pitchFamily="34" charset="0"/>
              </a:rPr>
              <a:t> </a:t>
            </a:r>
            <a:r>
              <a:rPr lang="en-US" sz="48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bật lửa</a:t>
            </a:r>
            <a:endParaRPr lang="en-US" sz="8000" b="1" dirty="0"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1954256" y="1102247"/>
            <a:ext cx="138535" cy="8756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6878027" y="1447800"/>
            <a:ext cx="31097" cy="3517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55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6" grpId="0"/>
      <p:bldP spid="39" grpId="0"/>
      <p:bldP spid="40" grpId="0"/>
      <p:bldP spid="35" grpId="0"/>
      <p:bldP spid="52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 descr="Nature Landscape Background With Funny Design Suitable For Kids, Nature,  Background, Funny Background Image for Free Download">
            <a:extLst>
              <a:ext uri="{FF2B5EF4-FFF2-40B4-BE49-F238E27FC236}">
                <a16:creationId xmlns:a16="http://schemas.microsoft.com/office/drawing/2014/main" id="{723FA717-8D18-4D9F-A72F-A982825E6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5" y="167760"/>
            <a:ext cx="12106076" cy="663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5468781" y="4892241"/>
            <a:ext cx="1905000" cy="934979"/>
            <a:chOff x="-216" y="3820"/>
            <a:chExt cx="648" cy="281"/>
          </a:xfrm>
        </p:grpSpPr>
        <p:pic>
          <p:nvPicPr>
            <p:cNvPr id="22558" name="Picture 3" descr="97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9" name="Picture 4" descr="97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0" name="Picture 5" descr="97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524004" y="609602"/>
            <a:ext cx="8582025" cy="28375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1" tIns="41015" rIns="82031" bIns="41015">
            <a:spAutoFit/>
          </a:bodyPr>
          <a:lstStyle/>
          <a:p>
            <a:pPr algn="ctr" defTabSz="820974">
              <a:lnSpc>
                <a:spcPct val="110000"/>
              </a:lnSpc>
              <a:spcBef>
                <a:spcPct val="50000"/>
              </a:spcBef>
              <a:defRPr/>
            </a:pPr>
            <a:endParaRPr lang="en-US" sz="5100" noProof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0974">
              <a:lnSpc>
                <a:spcPct val="110000"/>
              </a:lnSpc>
              <a:spcBef>
                <a:spcPct val="50000"/>
              </a:spcBef>
              <a:defRPr/>
            </a:pPr>
            <a:endParaRPr lang="en-US" sz="1900" noProof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0974">
              <a:lnSpc>
                <a:spcPct val="110000"/>
              </a:lnSpc>
              <a:spcBef>
                <a:spcPct val="50000"/>
              </a:spcBef>
              <a:defRPr/>
            </a:pPr>
            <a:endParaRPr lang="en-US" sz="6300" noProof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</p:txBody>
      </p:sp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1524005" y="-18466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/>
          </a:p>
        </p:txBody>
      </p:sp>
      <p:pic>
        <p:nvPicPr>
          <p:cNvPr id="22533" name="Picture 8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019801"/>
            <a:ext cx="6858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9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503" y="5577681"/>
            <a:ext cx="1066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0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21392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1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343" y="5999362"/>
            <a:ext cx="1676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2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800" y="6151733"/>
            <a:ext cx="1371600" cy="69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3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0" y="5856292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4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543" y="5932920"/>
            <a:ext cx="6858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5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230" y="6183316"/>
            <a:ext cx="1254125" cy="63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6" descr="j031805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6735">
            <a:off x="10538530" y="6212510"/>
            <a:ext cx="679451" cy="32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9296400" y="381000"/>
            <a:ext cx="13716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/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7315200" y="533400"/>
            <a:ext cx="25146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/>
          </a:p>
        </p:txBody>
      </p:sp>
      <p:pic>
        <p:nvPicPr>
          <p:cNvPr id="100371" name="Picture 19" descr="sun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2" name="Picture 20" descr="Dove-02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30461" flipV="1">
            <a:off x="8439948" y="3106473"/>
            <a:ext cx="92392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6" name="Picture 24" descr="Dove-02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59196" flipV="1">
            <a:off x="9782969" y="2944024"/>
            <a:ext cx="9556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9" name="Picture 27" descr="Dove-02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39186" flipV="1">
            <a:off x="7668530" y="1114521"/>
            <a:ext cx="1022351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80" name="Picture 28" descr="Dove-02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42910" flipV="1">
            <a:off x="8686803" y="990600"/>
            <a:ext cx="1123951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7086600" y="0"/>
            <a:ext cx="13716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/>
          </a:p>
        </p:txBody>
      </p:sp>
      <p:sp>
        <p:nvSpPr>
          <p:cNvPr id="100382" name="WordArt 30"/>
          <p:cNvSpPr>
            <a:spLocks noChangeArrowheads="1" noChangeShapeType="1" noTextEdit="1"/>
          </p:cNvSpPr>
          <p:nvPr/>
        </p:nvSpPr>
        <p:spPr bwMode="auto">
          <a:xfrm>
            <a:off x="2190770" y="1589017"/>
            <a:ext cx="7543800" cy="1905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en-US" sz="3600" b="1" kern="10" spc="-360" dirty="0" err="1" smtClean="0"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Cảm</a:t>
            </a:r>
            <a:r>
              <a:rPr lang="en-US" sz="3600" b="1" kern="10" spc="-360" dirty="0" smtClean="0"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spc="-360" dirty="0" err="1" smtClean="0"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ơn</a:t>
            </a:r>
            <a:r>
              <a:rPr lang="en-US" sz="3600" b="1" kern="10" spc="-360" dirty="0" smtClean="0"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spc="-360" dirty="0" err="1" smtClean="0"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thầy</a:t>
            </a:r>
            <a:r>
              <a:rPr lang="en-US" sz="3600" b="1" kern="10" spc="-360" dirty="0" smtClean="0"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spc="-360" dirty="0" err="1" smtClean="0"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cô</a:t>
            </a:r>
            <a:r>
              <a:rPr lang="en-US" sz="3600" b="1" kern="10" spc="-360" dirty="0" smtClean="0"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spc="-360" dirty="0" err="1" smtClean="0"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sz="3600" b="1" kern="10" spc="-360" dirty="0" smtClean="0"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spc="-360" dirty="0" err="1" smtClean="0"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sz="3600" b="1" kern="10" spc="-360" dirty="0" smtClean="0"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spc="-360" dirty="0" err="1" smtClean="0"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em</a:t>
            </a:r>
            <a:r>
              <a:rPr lang="en-US" sz="3600" b="1" kern="10" spc="-360" dirty="0" smtClean="0"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spc="-360" dirty="0" err="1" smtClean="0"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sz="3600" b="1" kern="10" spc="-360" dirty="0" smtClean="0"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spc="-360" dirty="0" err="1" smtClean="0"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sinh</a:t>
            </a:r>
            <a:r>
              <a:rPr lang="en-US" sz="3600" b="1" kern="10" spc="-360" dirty="0" smtClean="0"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endParaRPr lang="en-US" sz="3600" b="1" kern="10" spc="-360" dirty="0"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2556" name="Picture 31" descr="j031805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2527">
            <a:off x="11372674" y="5964849"/>
            <a:ext cx="8905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5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624" y="5975887"/>
            <a:ext cx="1254125" cy="73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2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0363">
            <a:off x="-226705" y="6193219"/>
            <a:ext cx="1371600" cy="583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3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0363">
            <a:off x="2256734" y="6230343"/>
            <a:ext cx="2335685" cy="58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4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0363">
            <a:off x="2952636" y="5951661"/>
            <a:ext cx="6858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5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0363">
            <a:off x="4109180" y="5904371"/>
            <a:ext cx="1254125" cy="86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6" descr="j0318055">
            <a:extLst>
              <a:ext uri="{FF2B5EF4-FFF2-40B4-BE49-F238E27FC236}">
                <a16:creationId xmlns:a16="http://schemas.microsoft.com/office/drawing/2014/main" id="{16AB8EEE-0CF4-4591-BB12-4C940FBCD5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6735">
            <a:off x="9065421" y="6213011"/>
            <a:ext cx="679451" cy="32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6" descr="j0318055">
            <a:extLst>
              <a:ext uri="{FF2B5EF4-FFF2-40B4-BE49-F238E27FC236}">
                <a16:creationId xmlns:a16="http://schemas.microsoft.com/office/drawing/2014/main" id="{2F22F93B-40C7-4BD7-96E3-4030B1599D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6735">
            <a:off x="7425767" y="6276633"/>
            <a:ext cx="679451" cy="32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6" descr="j0318055">
            <a:extLst>
              <a:ext uri="{FF2B5EF4-FFF2-40B4-BE49-F238E27FC236}">
                <a16:creationId xmlns:a16="http://schemas.microsoft.com/office/drawing/2014/main" id="{C0EEE194-61AB-4883-BD8B-173A64DFDF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77874">
            <a:off x="8256692" y="5653875"/>
            <a:ext cx="679451" cy="32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6" descr="j0318055">
            <a:extLst>
              <a:ext uri="{FF2B5EF4-FFF2-40B4-BE49-F238E27FC236}">
                <a16:creationId xmlns:a16="http://schemas.microsoft.com/office/drawing/2014/main" id="{D237CB0B-7294-4F73-B5B9-608146900F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6735">
            <a:off x="55814" y="6013726"/>
            <a:ext cx="679451" cy="32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6" descr="j0318055">
            <a:extLst>
              <a:ext uri="{FF2B5EF4-FFF2-40B4-BE49-F238E27FC236}">
                <a16:creationId xmlns:a16="http://schemas.microsoft.com/office/drawing/2014/main" id="{0EB51EAF-F353-428B-B56C-D61B3A7E8F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6735">
            <a:off x="1170161" y="6286384"/>
            <a:ext cx="679451" cy="32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6" descr="j0318055">
            <a:extLst>
              <a:ext uri="{FF2B5EF4-FFF2-40B4-BE49-F238E27FC236}">
                <a16:creationId xmlns:a16="http://schemas.microsoft.com/office/drawing/2014/main" id="{ACD4825D-C906-4DBA-8961-5E9ABB31A0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6735">
            <a:off x="2722149" y="6219154"/>
            <a:ext cx="679451" cy="32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6" descr="j0318055">
            <a:extLst>
              <a:ext uri="{FF2B5EF4-FFF2-40B4-BE49-F238E27FC236}">
                <a16:creationId xmlns:a16="http://schemas.microsoft.com/office/drawing/2014/main" id="{0B642EB0-2495-495E-B589-26D650BE90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87324">
            <a:off x="3962269" y="5487871"/>
            <a:ext cx="679451" cy="32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81358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0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3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2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3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4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16" dur="35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18" dur="25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20" dur="25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400" y="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400" y="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400" y="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bldLvl="0" animBg="1"/>
      <p:bldP spid="10038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5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object type=&quot;3&quot; unique_id=&quot;10016&quot;&gt;&lt;property id=&quot;20148&quot; value=&quot;5&quot;/&gt;&lt;property id=&quot;20300&quot; value=&quot;Slide 13&quot;/&gt;&lt;property id=&quot;20307&quot; value=&quot;268&quot;/&gt;&lt;/object&gt;&lt;object type=&quot;3&quot; unique_id=&quot;10017&quot;&gt;&lt;property id=&quot;20148&quot; value=&quot;5&quot;/&gt;&lt;property id=&quot;20300&quot; value=&quot;Slide 14&quot;/&gt;&lt;property id=&quot;20307&quot; value=&quot;271&quot;/&gt;&lt;/object&gt;&lt;object type=&quot;3&quot; unique_id=&quot;10018&quot;&gt;&lt;property id=&quot;20148&quot; value=&quot;5&quot;/&gt;&lt;property id=&quot;20300&quot; value=&quot;Slide 15&quot;/&gt;&lt;property id=&quot;20307&quot; value=&quot;270&quot;/&gt;&lt;/object&gt;&lt;object type=&quot;3&quot; unique_id=&quot;10019&quot;&gt;&lt;property id=&quot;20148&quot; value=&quot;5&quot;/&gt;&lt;property id=&quot;20300&quot; value=&quot;Slide 16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</TotalTime>
  <Words>141</Words>
  <Application>Microsoft Office PowerPoint</Application>
  <PresentationFormat>Widescreen</PresentationFormat>
  <Paragraphs>35</Paragraphs>
  <Slides>8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宋体</vt:lpstr>
      <vt:lpstr>.VnHelvetInsH</vt:lpstr>
      <vt:lpstr>Arial</vt:lpstr>
      <vt:lpstr>Calibri</vt:lpstr>
      <vt:lpstr>Century Gothic</vt:lpstr>
      <vt:lpstr>HP001 4 hàng</vt:lpstr>
      <vt:lpstr>Times New Roman</vt:lpstr>
      <vt:lpstr>VNI-Avo</vt:lpstr>
      <vt:lpstr>Wingdings 3</vt:lpstr>
      <vt:lpstr>幼圆</vt:lpstr>
      <vt:lpstr>Wisp</vt:lpstr>
      <vt:lpstr>1_Wisp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LeHieu.KD</dc:creator>
  <cp:lastModifiedBy>5420</cp:lastModifiedBy>
  <cp:revision>396</cp:revision>
  <dcterms:created xsi:type="dcterms:W3CDTF">2011-09-30T13:18:00Z</dcterms:created>
  <dcterms:modified xsi:type="dcterms:W3CDTF">2024-11-24T12:50:48Z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