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59" r:id="rId2"/>
    <p:sldId id="376" r:id="rId3"/>
    <p:sldId id="357" r:id="rId4"/>
    <p:sldId id="340" r:id="rId5"/>
    <p:sldId id="377" r:id="rId6"/>
    <p:sldId id="363" r:id="rId7"/>
    <p:sldId id="365" r:id="rId8"/>
    <p:sldId id="378" r:id="rId9"/>
    <p:sldId id="366" r:id="rId10"/>
    <p:sldId id="379" r:id="rId11"/>
    <p:sldId id="380" r:id="rId12"/>
    <p:sldId id="381" r:id="rId13"/>
    <p:sldId id="382" r:id="rId14"/>
    <p:sldId id="383" r:id="rId15"/>
    <p:sldId id="361" r:id="rId16"/>
    <p:sldId id="35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64" d="100"/>
          <a:sy n="64" d="100"/>
        </p:scale>
        <p:origin x="7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3</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14</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xmlns=""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xmlns=""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xmlns=""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xmlns=""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xmlns=""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xmlns="" id="{AA1E3B1D-47E3-8BB1-0564-C44A1FE623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82800" y="82848"/>
            <a:ext cx="1893272" cy="1893272"/>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xmlns=""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xmlns=""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xmlns=""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xmlns=""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xmlns=""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xmlns=""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xmlns=""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xmlns=""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xmlns=""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xmlns=""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xmlns=""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xmlns=""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xmlns=""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xmlns=""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xmlns=""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xmlns=""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xmlns=""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xmlns=""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xmlns=""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xmlns=""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xmlns=""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xmlns=""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xmlns=""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xmlns=""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xmlns=""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xmlns=""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xmlns=""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xmlns=""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xmlns=""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xmlns=""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xmlns=""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xmlns=""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xmlns=""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xmlns=""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xmlns=""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xmlns=""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xmlns=""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xmlns=""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Cambria" panose="02040503050406030204" pitchFamily="18" charset="0"/>
                  <a:ea typeface="Cambria" panose="02040503050406030204" pitchFamily="18" charset="0"/>
                </a:rPr>
                <a:t>T</a:t>
              </a:r>
              <a:r>
                <a:rPr lang="vi-VN" sz="4800" dirty="0">
                  <a:latin typeface="Cambria" panose="02040503050406030204" pitchFamily="18" charset="0"/>
                  <a:ea typeface="Cambria" panose="020405030504060302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xmlns="" id="{317814F2-2004-4C38-027F-C002E283BA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xmlns=""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xmlns=""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xmlns=""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Quê</a:t>
              </a:r>
              <a:r>
                <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srgbClr val="FD840B"/>
                  </a:solidFill>
                  <a:effectLst/>
                  <a:uLnTx/>
                  <a:uFillTx/>
                  <a:latin typeface="Cambria" panose="02040503050406030204" pitchFamily="18" charset="0"/>
                  <a:cs typeface="+mn-cs"/>
                </a:rPr>
                <a:t>hương</a:t>
              </a:r>
              <a:endParaRPr kumimoji="0" lang="en-US" sz="3200" b="1" i="0" u="none" strike="noStrike" kern="1200" cap="none" spc="0" normalizeH="0" baseline="0" noProof="0" dirty="0">
                <a:ln>
                  <a:noFill/>
                </a:ln>
                <a:solidFill>
                  <a:srgbClr val="FD840B"/>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3111187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xmlns=""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xmlns=""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xmlns=""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xmlns=""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xmlns=""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xmlns=""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xmlns=""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xmlns=""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xmlns=""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xmlns=""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xmlns=""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xmlns=""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xmlns=""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xmlns=""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xmlns=""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xmlns=""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a:extLst>
              <a:ext uri="{FF2B5EF4-FFF2-40B4-BE49-F238E27FC236}">
                <a16:creationId xmlns:a16="http://schemas.microsoft.com/office/drawing/2014/main" xmlns="" id="{04C41AB2-3366-D44A-1C81-26A1D920F43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465" y="-82817"/>
            <a:ext cx="1406027" cy="1406027"/>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xmlns="" id="{0058F069-9BEE-B8EA-05B4-E2DC721911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2349" y="2362200"/>
            <a:ext cx="7723948" cy="2609850"/>
          </a:xfrm>
          <a:prstGeom prst="rect">
            <a:avLst/>
          </a:prstGeom>
        </p:spPr>
      </p:pic>
      <p:pic>
        <p:nvPicPr>
          <p:cNvPr id="11" name="Picture 10">
            <a:extLst>
              <a:ext uri="{FF2B5EF4-FFF2-40B4-BE49-F238E27FC236}">
                <a16:creationId xmlns:a16="http://schemas.microsoft.com/office/drawing/2014/main" xmlns="" id="{94CF175A-860B-4354-2D20-2EA169B9FA09}"/>
              </a:ext>
            </a:extLst>
          </p:cNvPr>
          <p:cNvPicPr>
            <a:picLocks noChangeAspect="1"/>
          </p:cNvPicPr>
          <p:nvPr/>
        </p:nvPicPr>
        <p:blipFill>
          <a:blip r:embed="rId10"/>
          <a:stretch>
            <a:fillRect/>
          </a:stretch>
        </p:blipFill>
        <p:spPr>
          <a:xfrm>
            <a:off x="-3845564" y="137086"/>
            <a:ext cx="3023878" cy="1707028"/>
          </a:xfrm>
          <a:prstGeom prst="rect">
            <a:avLst/>
          </a:prstGeom>
        </p:spPr>
      </p:pic>
      <p:pic>
        <p:nvPicPr>
          <p:cNvPr id="13" name="Picture 12" descr="A round pink label with white text and a black background&#10;&#10;Description automatically generated">
            <a:extLst>
              <a:ext uri="{FF2B5EF4-FFF2-40B4-BE49-F238E27FC236}">
                <a16:creationId xmlns:a16="http://schemas.microsoft.com/office/drawing/2014/main" xmlns="" id="{783CC5FC-1AF3-06F2-C334-01B69CEF6A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53920" y="4786928"/>
            <a:ext cx="1893272" cy="1893272"/>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xmlns=""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xmlns=""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xmlns=""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xmlns=""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xmlns=""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xmlns=""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xmlns=""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xmlns=""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xmlns=""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xmlns=""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xmlns=""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xmlns=""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xmlns=""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xmlns=""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xmlns=""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xmlns=""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xmlns=""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xmlns=""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xmlns=""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xmlns=""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xmlns=""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xmlns=""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xmlns=""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xmlns=""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xmlns=""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xmlns=""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xmlns=""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xmlns=""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xmlns=""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xmlns=""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xmlns=""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xmlns=""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xmlns=""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xmlns=""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xmlns=""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xmlns=""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xmlns=""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xmlns=""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841</Words>
  <Application>Microsoft Office PowerPoint</Application>
  <PresentationFormat>Widescreen</PresentationFormat>
  <Paragraphs>72</Paragraphs>
  <Slides>16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#9Slide07 Cadena</vt:lpstr>
      <vt:lpstr>Arial</vt:lpstr>
      <vt:lpstr>Calibri</vt:lpstr>
      <vt:lpstr>Cambria</vt:lpstr>
      <vt:lpstr>DM Sans Bold</vt:lpstr>
      <vt:lpstr>Vogue-ExtraBold</vt:lpstr>
      <vt:lpstr>Wingdings</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40</cp:revision>
  <dcterms:created xsi:type="dcterms:W3CDTF">2024-07-29T06:54:03Z</dcterms:created>
  <dcterms:modified xsi:type="dcterms:W3CDTF">2024-12-11T07:48:20Z</dcterms:modified>
</cp:coreProperties>
</file>