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19"/>
  </p:notesMasterIdLst>
  <p:sldIdLst>
    <p:sldId id="7702" r:id="rId3"/>
    <p:sldId id="257" r:id="rId4"/>
    <p:sldId id="264" r:id="rId5"/>
    <p:sldId id="310" r:id="rId6"/>
    <p:sldId id="309" r:id="rId7"/>
    <p:sldId id="311" r:id="rId8"/>
    <p:sldId id="312" r:id="rId9"/>
    <p:sldId id="285" r:id="rId10"/>
    <p:sldId id="262" r:id="rId11"/>
    <p:sldId id="512" r:id="rId12"/>
    <p:sldId id="516" r:id="rId13"/>
    <p:sldId id="518" r:id="rId14"/>
    <p:sldId id="519" r:id="rId15"/>
    <p:sldId id="520" r:id="rId16"/>
    <p:sldId id="277" r:id="rId17"/>
    <p:sldId id="515"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008" autoAdjust="0"/>
  </p:normalViewPr>
  <p:slideViewPr>
    <p:cSldViewPr snapToGrid="0">
      <p:cViewPr varScale="1">
        <p:scale>
          <a:sx n="61" d="100"/>
          <a:sy n="61" d="100"/>
        </p:scale>
        <p:origin x="152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1EB2A-E358-4AA3-97F5-6ED92F335CFF}" type="datetimeFigureOut">
              <a:rPr lang="en-US" smtClean="0"/>
              <a:t>12/14/2024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BF225-F696-4FAE-A357-84DB2E8326FB}" type="slidenum">
              <a:rPr lang="en-US" smtClean="0"/>
              <a:t>‹#›</a:t>
            </a:fld>
            <a:endParaRPr lang="en-US"/>
          </a:p>
        </p:txBody>
      </p:sp>
    </p:spTree>
    <p:extLst>
      <p:ext uri="{BB962C8B-B14F-4D97-AF65-F5344CB8AC3E}">
        <p14:creationId xmlns:p14="http://schemas.microsoft.com/office/powerpoint/2010/main" val="275683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MỞ</a:t>
            </a:r>
            <a:r>
              <a:rPr lang="en-US" baseline="0" dirty="0"/>
              <a:t> RỘNG: </a:t>
            </a:r>
            <a:r>
              <a:rPr lang="en-US" baseline="0" dirty="0" err="1"/>
              <a:t>nếu</a:t>
            </a:r>
            <a:r>
              <a:rPr lang="en-US" baseline="0" dirty="0"/>
              <a:t> </a:t>
            </a:r>
            <a:r>
              <a:rPr lang="en-US" baseline="0" dirty="0" err="1"/>
              <a:t>kẻ</a:t>
            </a:r>
            <a:r>
              <a:rPr lang="en-US" baseline="0" dirty="0"/>
              <a:t> </a:t>
            </a:r>
            <a:r>
              <a:rPr lang="en-US" baseline="0" dirty="0" err="1"/>
              <a:t>thêm</a:t>
            </a:r>
            <a:r>
              <a:rPr lang="en-US" baseline="0" dirty="0"/>
              <a:t> </a:t>
            </a:r>
            <a:r>
              <a:rPr lang="en-US" baseline="0" dirty="0" err="1"/>
              <a:t>đoạn</a:t>
            </a:r>
            <a:r>
              <a:rPr lang="en-US" baseline="0" dirty="0"/>
              <a:t> </a:t>
            </a:r>
            <a:r>
              <a:rPr lang="en-US" baseline="0" dirty="0" err="1"/>
              <a:t>thẳng</a:t>
            </a:r>
            <a:r>
              <a:rPr lang="en-US" baseline="0" dirty="0"/>
              <a:t> </a:t>
            </a:r>
            <a:r>
              <a:rPr lang="en-US" baseline="0" dirty="0" err="1"/>
              <a:t>từ</a:t>
            </a:r>
            <a:r>
              <a:rPr lang="en-US" baseline="0" dirty="0"/>
              <a:t> B </a:t>
            </a:r>
            <a:r>
              <a:rPr lang="en-US" baseline="0" dirty="0" err="1"/>
              <a:t>đến</a:t>
            </a:r>
            <a:r>
              <a:rPr lang="en-US" baseline="0" dirty="0"/>
              <a:t> C, ta </a:t>
            </a:r>
            <a:r>
              <a:rPr lang="en-US" baseline="0" dirty="0" err="1"/>
              <a:t>có</a:t>
            </a:r>
            <a:r>
              <a:rPr lang="en-US" baseline="0" dirty="0"/>
              <a:t> </a:t>
            </a:r>
            <a:r>
              <a:rPr lang="en-US" baseline="0" dirty="0" err="1"/>
              <a:t>được</a:t>
            </a:r>
            <a:r>
              <a:rPr lang="en-US" baseline="0" dirty="0"/>
              <a:t> </a:t>
            </a:r>
            <a:r>
              <a:rPr lang="en-US" baseline="0" dirty="0" err="1"/>
              <a:t>thêm</a:t>
            </a:r>
            <a:r>
              <a:rPr lang="en-US" baseline="0" dirty="0"/>
              <a:t> </a:t>
            </a:r>
            <a:r>
              <a:rPr lang="en-US" baseline="0" dirty="0" err="1"/>
              <a:t>những</a:t>
            </a:r>
            <a:r>
              <a:rPr lang="en-US" baseline="0" dirty="0"/>
              <a:t> </a:t>
            </a:r>
            <a:r>
              <a:rPr lang="en-US" baseline="0" dirty="0" err="1"/>
              <a:t>hình</a:t>
            </a:r>
            <a:r>
              <a:rPr lang="en-US" baseline="0" dirty="0"/>
              <a:t> tam </a:t>
            </a:r>
            <a:r>
              <a:rPr lang="en-US" baseline="0" dirty="0" err="1"/>
              <a:t>giác</a:t>
            </a:r>
            <a:r>
              <a:rPr lang="en-US" baseline="0" dirty="0"/>
              <a:t> </a:t>
            </a:r>
            <a:r>
              <a:rPr lang="en-US" baseline="0" dirty="0" err="1"/>
              <a:t>và</a:t>
            </a:r>
            <a:r>
              <a:rPr lang="en-US" baseline="0" dirty="0"/>
              <a:t> </a:t>
            </a:r>
            <a:r>
              <a:rPr lang="en-US" baseline="0" dirty="0" err="1"/>
              <a:t>tứ</a:t>
            </a:r>
            <a:r>
              <a:rPr lang="en-US" baseline="0" dirty="0"/>
              <a:t> </a:t>
            </a:r>
            <a:r>
              <a:rPr lang="en-US" baseline="0" dirty="0" err="1"/>
              <a:t>giác</a:t>
            </a:r>
            <a:r>
              <a:rPr lang="en-US" baseline="0" dirty="0"/>
              <a:t> </a:t>
            </a:r>
            <a:r>
              <a:rPr lang="en-US" baseline="0" dirty="0" err="1"/>
              <a:t>nào</a:t>
            </a:r>
            <a:r>
              <a:rPr lang="en-US" baseline="0" dirty="0"/>
              <a:t>?</a:t>
            </a:r>
            <a:endParaRPr lang="en-US" dirty="0"/>
          </a:p>
          <a:p>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6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FBF225-F696-4FAE-A357-84DB2E8326FB}" type="slidenum">
              <a:rPr lang="en-US" smtClean="0"/>
              <a:t>16</a:t>
            </a:fld>
            <a:endParaRPr lang="en-US"/>
          </a:p>
        </p:txBody>
      </p:sp>
    </p:spTree>
    <p:extLst>
      <p:ext uri="{BB962C8B-B14F-4D97-AF65-F5344CB8AC3E}">
        <p14:creationId xmlns:p14="http://schemas.microsoft.com/office/powerpoint/2010/main" val="50193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175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2790794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31233091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28787171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sp>
        <p:nvSpPr>
          <p:cNvPr id="24" name="그림 개체 틀 17">
            <a:extLst>
              <a:ext uri="{FF2B5EF4-FFF2-40B4-BE49-F238E27FC236}">
                <a16:creationId xmlns:a16="http://schemas.microsoft.com/office/drawing/2014/main" id="{FC24E0E7-5ABB-4022-AB49-63A1CDB0D461}"/>
              </a:ext>
            </a:extLst>
          </p:cNvPr>
          <p:cNvSpPr>
            <a:spLocks noGrp="1"/>
          </p:cNvSpPr>
          <p:nvPr>
            <p:ph type="pic" sz="quarter" idx="11" hasCustomPrompt="1"/>
          </p:nvPr>
        </p:nvSpPr>
        <p:spPr>
          <a:xfrm>
            <a:off x="947946" y="773513"/>
            <a:ext cx="10291554" cy="2480688"/>
          </a:xfrm>
          <a:prstGeom prst="roundRect">
            <a:avLst>
              <a:gd name="adj" fmla="val 9067"/>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5" name="그림 14">
            <a:extLst>
              <a:ext uri="{FF2B5EF4-FFF2-40B4-BE49-F238E27FC236}">
                <a16:creationId xmlns:a16="http://schemas.microsoft.com/office/drawing/2014/main"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982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262342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346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18574077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644085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3CF945B3-7817-4C65-A027-E82D7CC15F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0" name="그림 9">
            <a:extLst>
              <a:ext uri="{FF2B5EF4-FFF2-40B4-BE49-F238E27FC236}">
                <a16:creationId xmlns:a16="http://schemas.microsoft.com/office/drawing/2014/main" id="{34CDFF4E-E07C-4EC7-94E6-96ED3F8B6E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37335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7EA8B0F6-F128-4539-9546-542C5D38AA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24" name="그림 23">
            <a:extLst>
              <a:ext uri="{FF2B5EF4-FFF2-40B4-BE49-F238E27FC236}">
                <a16:creationId xmlns:a16="http://schemas.microsoft.com/office/drawing/2014/main" id="{AC9FBF11-E4FD-4894-A764-6C324BD38D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23718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372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1991268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02640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22568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423517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68"/>
        <p:cNvGrpSpPr/>
        <p:nvPr/>
      </p:nvGrpSpPr>
      <p:grpSpPr>
        <a:xfrm>
          <a:off x="0" y="0"/>
          <a:ext cx="0" cy="0"/>
          <a:chOff x="0" y="0"/>
          <a:chExt cx="0" cy="0"/>
        </a:xfrm>
      </p:grpSpPr>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218113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5"/>
        <p:cNvGrpSpPr/>
        <p:nvPr/>
      </p:nvGrpSpPr>
      <p:grpSpPr>
        <a:xfrm>
          <a:off x="0" y="0"/>
          <a:ext cx="0" cy="0"/>
          <a:chOff x="0" y="0"/>
          <a:chExt cx="0" cy="0"/>
        </a:xfrm>
      </p:grpSpPr>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673042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524836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946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695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74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7403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53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76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608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253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4140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371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277942"/>
            <a:ext cx="2022629" cy="2022629"/>
          </a:xfrm>
          <a:prstGeom prst="rect">
            <a:avLst/>
          </a:prstGeom>
        </p:spPr>
      </p:pic>
    </p:spTree>
    <p:extLst>
      <p:ext uri="{BB962C8B-B14F-4D97-AF65-F5344CB8AC3E}">
        <p14:creationId xmlns:p14="http://schemas.microsoft.com/office/powerpoint/2010/main" val="4126059419"/>
      </p:ext>
    </p:ext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1745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99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5034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989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350301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4049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656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2A4B01A0-98DA-ED19-77E1-DBDAEE7C4F4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descr="A white circle with leaves and blue text&#10;&#10;Description automatically generated">
            <a:extLst>
              <a:ext uri="{FF2B5EF4-FFF2-40B4-BE49-F238E27FC236}">
                <a16:creationId xmlns:a16="http://schemas.microsoft.com/office/drawing/2014/main" id="{83FBED7A-D385-3847-E3DB-41A1FFA2CAEC}"/>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6122569" y="8255167"/>
            <a:ext cx="1323975" cy="1323975"/>
          </a:xfrm>
          <a:prstGeom prst="rect">
            <a:avLst/>
          </a:prstGeom>
        </p:spPr>
      </p:pic>
    </p:spTree>
    <p:extLst>
      <p:ext uri="{BB962C8B-B14F-4D97-AF65-F5344CB8AC3E}">
        <p14:creationId xmlns:p14="http://schemas.microsoft.com/office/powerpoint/2010/main" val="2727801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94" r:id="rId24"/>
    <p:sldLayoutId id="2147483695" r:id="rId25"/>
    <p:sldLayoutId id="2147483685"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5116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xml"/><Relationship Id="rId7" Type="http://schemas.openxmlformats.org/officeDocument/2006/relationships/image" Target="../media/image17.png"/><Relationship Id="rId2" Type="http://schemas.openxmlformats.org/officeDocument/2006/relationships/slideLayout" Target="../slideLayouts/slideLayout37.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3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8.xml"/><Relationship Id="rId7" Type="http://schemas.openxmlformats.org/officeDocument/2006/relationships/image" Target="../media/image24.png"/><Relationship Id="rId2" Type="http://schemas.openxmlformats.org/officeDocument/2006/relationships/slideLayout" Target="../slideLayouts/slideLayout24.xml"/><Relationship Id="rId1" Type="http://schemas.openxmlformats.org/officeDocument/2006/relationships/tags" Target="../tags/tag5.xml"/><Relationship Id="rId6" Type="http://schemas.openxmlformats.org/officeDocument/2006/relationships/slide" Target="slide6.xml"/><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slide" Target="slide5.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5.xml"/><Relationship Id="rId1" Type="http://schemas.openxmlformats.org/officeDocument/2006/relationships/tags" Target="../tags/tag6.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5.xml"/><Relationship Id="rId1" Type="http://schemas.openxmlformats.org/officeDocument/2006/relationships/tags" Target="../tags/tag7.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30.png"/><Relationship Id="rId4" Type="http://schemas.openxmlformats.org/officeDocument/2006/relationships/slide" Target="slide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1" descr="E:\0000000我图PPT\03.20\亲子乐园\亲子乐园副本.png"/>
          <p:cNvPicPr preferRelativeResize="0"/>
          <p:nvPr/>
        </p:nvPicPr>
        <p:blipFill rotWithShape="1">
          <a:blip r:embed="rId4">
            <a:alphaModFix/>
          </a:blip>
          <a:srcRect/>
          <a:stretch/>
        </p:blipFill>
        <p:spPr>
          <a:xfrm>
            <a:off x="-42419" y="-27384"/>
            <a:ext cx="12255059" cy="6860117"/>
          </a:xfrm>
          <a:prstGeom prst="rect">
            <a:avLst/>
          </a:prstGeom>
          <a:noFill/>
          <a:ln>
            <a:noFill/>
          </a:ln>
        </p:spPr>
      </p:pic>
      <p:pic>
        <p:nvPicPr>
          <p:cNvPr id="357" name="Google Shape;357;p1" descr="E:\0000000我图PPT\03.20\亲子乐园\r6t.png"/>
          <p:cNvPicPr preferRelativeResize="0"/>
          <p:nvPr/>
        </p:nvPicPr>
        <p:blipFill rotWithShape="1">
          <a:blip r:embed="rId5">
            <a:alphaModFix/>
          </a:blip>
          <a:srcRect/>
          <a:stretch/>
        </p:blipFill>
        <p:spPr>
          <a:xfrm>
            <a:off x="-128163" y="-681260"/>
            <a:ext cx="12865429" cy="7399424"/>
          </a:xfrm>
          <a:prstGeom prst="rect">
            <a:avLst/>
          </a:prstGeom>
          <a:noFill/>
          <a:ln>
            <a:noFill/>
          </a:ln>
        </p:spPr>
      </p:pic>
      <p:pic>
        <p:nvPicPr>
          <p:cNvPr id="358" name="Google Shape;358;p1" descr="E:\0000000我图PPT\03.20\亲子乐园\34.png"/>
          <p:cNvPicPr preferRelativeResize="0"/>
          <p:nvPr/>
        </p:nvPicPr>
        <p:blipFill rotWithShape="1">
          <a:blip r:embed="rId6">
            <a:alphaModFix/>
          </a:blip>
          <a:srcRect/>
          <a:stretch/>
        </p:blipFill>
        <p:spPr>
          <a:xfrm>
            <a:off x="4" y="3934376"/>
            <a:ext cx="12194117" cy="2926800"/>
          </a:xfrm>
          <a:prstGeom prst="rect">
            <a:avLst/>
          </a:prstGeom>
          <a:noFill/>
          <a:ln>
            <a:noFill/>
          </a:ln>
        </p:spPr>
      </p:pic>
      <p:pic>
        <p:nvPicPr>
          <p:cNvPr id="359" name="Google Shape;359;p1" descr="E:\0000000我图PPT\03.20\亲子乐园\56y.png"/>
          <p:cNvPicPr preferRelativeResize="0"/>
          <p:nvPr/>
        </p:nvPicPr>
        <p:blipFill rotWithShape="1">
          <a:blip r:embed="rId7">
            <a:alphaModFix/>
          </a:blip>
          <a:srcRect/>
          <a:stretch/>
        </p:blipFill>
        <p:spPr>
          <a:xfrm>
            <a:off x="-42413" y="4187132"/>
            <a:ext cx="7469361" cy="2597525"/>
          </a:xfrm>
          <a:prstGeom prst="rect">
            <a:avLst/>
          </a:prstGeom>
          <a:noFill/>
          <a:ln>
            <a:noFill/>
          </a:ln>
        </p:spPr>
      </p:pic>
      <p:pic>
        <p:nvPicPr>
          <p:cNvPr id="360" name="Google Shape;360;p1" descr="E:\0000000我图PPT\03.20\亲子乐园\ty.png"/>
          <p:cNvPicPr preferRelativeResize="0"/>
          <p:nvPr/>
        </p:nvPicPr>
        <p:blipFill rotWithShape="1">
          <a:blip r:embed="rId8">
            <a:alphaModFix/>
          </a:blip>
          <a:srcRect/>
          <a:stretch/>
        </p:blipFill>
        <p:spPr>
          <a:xfrm>
            <a:off x="6926572" y="3192275"/>
            <a:ext cx="4268259" cy="4027932"/>
          </a:xfrm>
          <a:prstGeom prst="rect">
            <a:avLst/>
          </a:prstGeom>
          <a:noFill/>
          <a:ln>
            <a:noFill/>
          </a:ln>
        </p:spPr>
      </p:pic>
      <p:pic>
        <p:nvPicPr>
          <p:cNvPr id="361" name="Google Shape;361;p1" descr="E:\0000000我图PPT\03.20\亲子乐园\568io.png"/>
          <p:cNvPicPr preferRelativeResize="0"/>
          <p:nvPr/>
        </p:nvPicPr>
        <p:blipFill rotWithShape="1">
          <a:blip r:embed="rId9">
            <a:alphaModFix/>
          </a:blip>
          <a:srcRect l="67532" t="19027" r="11037" b="19634"/>
          <a:stretch/>
        </p:blipFill>
        <p:spPr>
          <a:xfrm>
            <a:off x="10239557" y="-162231"/>
            <a:ext cx="2139785" cy="2183475"/>
          </a:xfrm>
          <a:prstGeom prst="rect">
            <a:avLst/>
          </a:prstGeom>
          <a:noFill/>
          <a:ln>
            <a:noFill/>
          </a:ln>
        </p:spPr>
      </p:pic>
      <p:pic>
        <p:nvPicPr>
          <p:cNvPr id="362" name="Google Shape;362;p1" descr="E:\0000000我图PPT\03.20\亲子乐园\568io.png"/>
          <p:cNvPicPr preferRelativeResize="0"/>
          <p:nvPr/>
        </p:nvPicPr>
        <p:blipFill rotWithShape="1">
          <a:blip r:embed="rId9">
            <a:alphaModFix/>
          </a:blip>
          <a:srcRect l="3846" t="10300" r="70716" b="10732"/>
          <a:stretch/>
        </p:blipFill>
        <p:spPr>
          <a:xfrm>
            <a:off x="-310527" y="-426956"/>
            <a:ext cx="2540000" cy="2810933"/>
          </a:xfrm>
          <a:prstGeom prst="rect">
            <a:avLst/>
          </a:prstGeom>
          <a:noFill/>
          <a:ln>
            <a:noFill/>
          </a:ln>
        </p:spPr>
      </p:pic>
      <p:sp>
        <p:nvSpPr>
          <p:cNvPr id="364" name="Google Shape;364;p1"/>
          <p:cNvSpPr/>
          <p:nvPr/>
        </p:nvSpPr>
        <p:spPr>
          <a:xfrm>
            <a:off x="1975469" y="2827408"/>
            <a:ext cx="8219284" cy="1455200"/>
          </a:xfrm>
          <a:prstGeom prst="roundRect">
            <a:avLst>
              <a:gd name="adj" fmla="val 50000"/>
            </a:avLst>
          </a:prstGeom>
          <a:noFill/>
          <a:ln>
            <a:noFill/>
          </a:ln>
        </p:spPr>
        <p:txBody>
          <a:bodyPr spcFirstLastPara="1" wrap="square" lIns="162233" tIns="81100" rIns="162233" bIns="811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333"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TOÁN LỚP 4</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GV: VŨ THỊ HỒNG HÀ</a:t>
            </a:r>
            <a:endParaRPr kumimoji="0" sz="32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373" name="Google Shape;373;p1"/>
          <p:cNvPicPr preferRelativeResize="0"/>
          <p:nvPr/>
        </p:nvPicPr>
        <p:blipFill rotWithShape="1">
          <a:blip r:embed="rId10">
            <a:alphaModFix/>
          </a:blip>
          <a:srcRect/>
          <a:stretch/>
        </p:blipFill>
        <p:spPr>
          <a:xfrm>
            <a:off x="5334591" y="1373832"/>
            <a:ext cx="1769125" cy="1425133"/>
          </a:xfrm>
          <a:prstGeom prst="rect">
            <a:avLst/>
          </a:prstGeom>
          <a:noFill/>
          <a:ln>
            <a:noFill/>
          </a:ln>
        </p:spPr>
      </p:pic>
      <p:sp>
        <p:nvSpPr>
          <p:cNvPr id="5" name="Rectangle 4">
            <a:extLst>
              <a:ext uri="{FF2B5EF4-FFF2-40B4-BE49-F238E27FC236}">
                <a16:creationId xmlns:a16="http://schemas.microsoft.com/office/drawing/2014/main" id="{34A6E258-8A44-A97A-1D06-54DCCF8FC6B0}"/>
              </a:ext>
            </a:extLst>
          </p:cNvPr>
          <p:cNvSpPr/>
          <p:nvPr/>
        </p:nvSpPr>
        <p:spPr>
          <a:xfrm>
            <a:off x="1168714" y="971286"/>
            <a:ext cx="9854572" cy="5039319"/>
          </a:xfrm>
          <a:prstGeom prst="rect">
            <a:avLst/>
          </a:prstGeom>
          <a:noFill/>
        </p:spPr>
        <p:txBody>
          <a:bodyPr spcFirstLastPara="1" wrap="none" lIns="121920" tIns="60960" rIns="121920" bIns="60960" numCol="1">
            <a:prstTxWarp prst="textArchUp">
              <a:avLst>
                <a:gd name="adj" fmla="val 10229978"/>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267" b="1" i="0" u="none" strike="noStrike" kern="0" cap="none" spc="0" normalizeH="0" baseline="0" noProof="0" dirty="0">
                <a:ln w="0"/>
                <a:solidFill>
                  <a:srgbClr val="00B0F0"/>
                </a:solidFill>
                <a:effectLst/>
                <a:uLnTx/>
                <a:uFillTx/>
                <a:latin typeface="Times New Roman" panose="02020603050405020304" pitchFamily="18" charset="0"/>
                <a:ea typeface="+mn-ea"/>
                <a:cs typeface="Times New Roman" panose="02020603050405020304" pitchFamily="18" charset="0"/>
                <a:sym typeface="Arial"/>
              </a:rPr>
              <a:t>TRƯỜNG TIỂU HỌC QUỐC TUẤN</a:t>
            </a:r>
          </a:p>
        </p:txBody>
      </p:sp>
      <p:sp>
        <p:nvSpPr>
          <p:cNvPr id="6" name="Rectangle 5">
            <a:extLst>
              <a:ext uri="{FF2B5EF4-FFF2-40B4-BE49-F238E27FC236}">
                <a16:creationId xmlns:a16="http://schemas.microsoft.com/office/drawing/2014/main" id="{B1AF99FF-7B99-636B-177B-10FBDBD1B1A7}"/>
              </a:ext>
            </a:extLst>
          </p:cNvPr>
          <p:cNvSpPr/>
          <p:nvPr/>
        </p:nvSpPr>
        <p:spPr>
          <a:xfrm>
            <a:off x="5972858" y="2813447"/>
            <a:ext cx="246286" cy="1231106"/>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72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mn-ea"/>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solidFill>
                  <a:schemeClr val="bg1"/>
                </a:solidFill>
                <a:latin typeface="Cambria" panose="02040503050406030204" pitchFamily="18" charset="0"/>
                <a:ea typeface="Cambria" panose="02040503050406030204" pitchFamily="18" charset="0"/>
              </a:rPr>
              <a:t>1</a:t>
            </a:r>
          </a:p>
        </p:txBody>
      </p:sp>
      <p:sp>
        <p:nvSpPr>
          <p:cNvPr id="3" name="TextBox 2">
            <a:extLst>
              <a:ext uri="{FF2B5EF4-FFF2-40B4-BE49-F238E27FC236}">
                <a16:creationId xmlns:a16="http://schemas.microsoft.com/office/drawing/2014/main" id="{3CC8E831-5FA2-39C7-7062-4471E8920AEA}"/>
              </a:ext>
            </a:extLst>
          </p:cNvPr>
          <p:cNvSpPr txBox="1"/>
          <p:nvPr/>
        </p:nvSpPr>
        <p:spPr>
          <a:xfrm>
            <a:off x="2390775" y="762000"/>
            <a:ext cx="7505700" cy="1384995"/>
          </a:xfrm>
          <a:prstGeom prst="rect">
            <a:avLst/>
          </a:prstGeom>
          <a:noFill/>
        </p:spPr>
        <p:txBody>
          <a:bodyPr wrap="square" rtlCol="0">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Trước tiên, Việt cùng các bạn nhắc lại cách sử dụng ê ke và thước thẳng để vẽ hai đường thẳng song song với nhau.</a:t>
            </a:r>
            <a:endParaRPr lang="en-US" sz="28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CC9E2AD-5EAE-2EC4-6EED-FC4C3F012A25}"/>
              </a:ext>
            </a:extLst>
          </p:cNvPr>
          <p:cNvSpPr txBox="1"/>
          <p:nvPr/>
        </p:nvSpPr>
        <p:spPr>
          <a:xfrm>
            <a:off x="1457325" y="2276475"/>
            <a:ext cx="1014412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Vẽ đường thẳng CD qua H và song song với đường thẳng AB.</a:t>
            </a:r>
            <a:endParaRPr lang="en-US" sz="2800" b="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3FEF7848-5D25-9C84-D68B-7C2338A95CA0}"/>
              </a:ext>
            </a:extLst>
          </p:cNvPr>
          <p:cNvSpPr txBox="1"/>
          <p:nvPr/>
        </p:nvSpPr>
        <p:spPr>
          <a:xfrm>
            <a:off x="1257300" y="2962275"/>
            <a:ext cx="63817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8" name="Rectangle 7">
            <a:extLst>
              <a:ext uri="{FF2B5EF4-FFF2-40B4-BE49-F238E27FC236}">
                <a16:creationId xmlns:a16="http://schemas.microsoft.com/office/drawing/2014/main" id="{6775E8DF-B4E8-B401-BC53-FC7FD9CE06DF}"/>
              </a:ext>
            </a:extLst>
          </p:cNvPr>
          <p:cNvSpPr/>
          <p:nvPr/>
        </p:nvSpPr>
        <p:spPr>
          <a:xfrm>
            <a:off x="1676400" y="3114675"/>
            <a:ext cx="2924175" cy="2362200"/>
          </a:xfrm>
          <a:prstGeom prst="rect">
            <a:avLst/>
          </a:prstGeom>
          <a:solidFill>
            <a:schemeClr val="accent4">
              <a:lumMod val="20000"/>
              <a:lumOff val="80000"/>
            </a:schemeClr>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9" name="Straight Connector 8">
            <a:extLst>
              <a:ext uri="{FF2B5EF4-FFF2-40B4-BE49-F238E27FC236}">
                <a16:creationId xmlns:a16="http://schemas.microsoft.com/office/drawing/2014/main" id="{6FB7C752-3C9A-BDF1-85C0-B62E01F5F40F}"/>
              </a:ext>
            </a:extLst>
          </p:cNvPr>
          <p:cNvCxnSpPr>
            <a:cxnSpLocks/>
          </p:cNvCxnSpPr>
          <p:nvPr/>
        </p:nvCxnSpPr>
        <p:spPr>
          <a:xfrm>
            <a:off x="2704213" y="3267075"/>
            <a:ext cx="0" cy="1990282"/>
          </a:xfrm>
          <a:prstGeom prst="line">
            <a:avLst/>
          </a:prstGeom>
          <a:ln w="5715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38B42AE-57D2-9050-B828-5717F71F7346}"/>
              </a:ext>
            </a:extLst>
          </p:cNvPr>
          <p:cNvSpPr txBox="1"/>
          <p:nvPr/>
        </p:nvSpPr>
        <p:spPr>
          <a:xfrm>
            <a:off x="2304829" y="322410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11" name="TextBox 10">
            <a:extLst>
              <a:ext uri="{FF2B5EF4-FFF2-40B4-BE49-F238E27FC236}">
                <a16:creationId xmlns:a16="http://schemas.microsoft.com/office/drawing/2014/main" id="{7E9A728E-C769-0195-3911-033439C2A1BA}"/>
              </a:ext>
            </a:extLst>
          </p:cNvPr>
          <p:cNvSpPr txBox="1"/>
          <p:nvPr/>
        </p:nvSpPr>
        <p:spPr>
          <a:xfrm>
            <a:off x="2339607" y="4766488"/>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12" name="Oval 11">
            <a:extLst>
              <a:ext uri="{FF2B5EF4-FFF2-40B4-BE49-F238E27FC236}">
                <a16:creationId xmlns:a16="http://schemas.microsoft.com/office/drawing/2014/main" id="{2AE9D01B-C1E5-639B-D2EC-29BB577E6FB1}"/>
              </a:ext>
            </a:extLst>
          </p:cNvPr>
          <p:cNvSpPr/>
          <p:nvPr/>
        </p:nvSpPr>
        <p:spPr>
          <a:xfrm>
            <a:off x="2667000" y="35052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4" name="Oval 13">
            <a:extLst>
              <a:ext uri="{FF2B5EF4-FFF2-40B4-BE49-F238E27FC236}">
                <a16:creationId xmlns:a16="http://schemas.microsoft.com/office/drawing/2014/main" id="{47506CD0-83AB-2C64-6F69-A1BC0D13E155}"/>
              </a:ext>
            </a:extLst>
          </p:cNvPr>
          <p:cNvSpPr/>
          <p:nvPr/>
        </p:nvSpPr>
        <p:spPr>
          <a:xfrm>
            <a:off x="2667000" y="501015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5" name="TextBox 14">
            <a:extLst>
              <a:ext uri="{FF2B5EF4-FFF2-40B4-BE49-F238E27FC236}">
                <a16:creationId xmlns:a16="http://schemas.microsoft.com/office/drawing/2014/main" id="{2808ABF2-E27C-65F4-1D49-332DFEA357B8}"/>
              </a:ext>
            </a:extLst>
          </p:cNvPr>
          <p:cNvSpPr txBox="1"/>
          <p:nvPr/>
        </p:nvSpPr>
        <p:spPr>
          <a:xfrm>
            <a:off x="3733579" y="364320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H</a:t>
            </a:r>
          </a:p>
        </p:txBody>
      </p:sp>
      <p:sp>
        <p:nvSpPr>
          <p:cNvPr id="16" name="Oval 15">
            <a:extLst>
              <a:ext uri="{FF2B5EF4-FFF2-40B4-BE49-F238E27FC236}">
                <a16:creationId xmlns:a16="http://schemas.microsoft.com/office/drawing/2014/main" id="{017B60C4-C969-0130-466B-1F378CB1A202}"/>
              </a:ext>
            </a:extLst>
          </p:cNvPr>
          <p:cNvSpPr/>
          <p:nvPr/>
        </p:nvSpPr>
        <p:spPr>
          <a:xfrm>
            <a:off x="3771900" y="414337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7" name="TextBox 16">
            <a:extLst>
              <a:ext uri="{FF2B5EF4-FFF2-40B4-BE49-F238E27FC236}">
                <a16:creationId xmlns:a16="http://schemas.microsoft.com/office/drawing/2014/main" id="{29393CD5-1DEA-0EAA-61E5-9E65EB95D13E}"/>
              </a:ext>
            </a:extLst>
          </p:cNvPr>
          <p:cNvSpPr txBox="1"/>
          <p:nvPr/>
        </p:nvSpPr>
        <p:spPr>
          <a:xfrm>
            <a:off x="6305550" y="3009900"/>
            <a:ext cx="63817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18" name="Rectangle 17">
            <a:extLst>
              <a:ext uri="{FF2B5EF4-FFF2-40B4-BE49-F238E27FC236}">
                <a16:creationId xmlns:a16="http://schemas.microsoft.com/office/drawing/2014/main" id="{C25BD375-40E2-2F0B-B62E-9F0E692354DD}"/>
              </a:ext>
            </a:extLst>
          </p:cNvPr>
          <p:cNvSpPr/>
          <p:nvPr/>
        </p:nvSpPr>
        <p:spPr>
          <a:xfrm>
            <a:off x="6724650" y="3162300"/>
            <a:ext cx="2924175" cy="2362200"/>
          </a:xfrm>
          <a:prstGeom prst="rect">
            <a:avLst/>
          </a:prstGeom>
          <a:solidFill>
            <a:schemeClr val="accent4">
              <a:lumMod val="20000"/>
              <a:lumOff val="80000"/>
            </a:schemeClr>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19" name="Straight Connector 18">
            <a:extLst>
              <a:ext uri="{FF2B5EF4-FFF2-40B4-BE49-F238E27FC236}">
                <a16:creationId xmlns:a16="http://schemas.microsoft.com/office/drawing/2014/main" id="{20ABD6B0-5CCC-EC86-5EE8-F9BE1AD681E4}"/>
              </a:ext>
            </a:extLst>
          </p:cNvPr>
          <p:cNvCxnSpPr>
            <a:cxnSpLocks/>
          </p:cNvCxnSpPr>
          <p:nvPr/>
        </p:nvCxnSpPr>
        <p:spPr>
          <a:xfrm flipH="1">
            <a:off x="7752463" y="3514725"/>
            <a:ext cx="1382012" cy="1790257"/>
          </a:xfrm>
          <a:prstGeom prst="line">
            <a:avLst/>
          </a:prstGeom>
          <a:ln w="5715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D16D3F13-D4F2-E687-04D4-E8CD5ED1F101}"/>
              </a:ext>
            </a:extLst>
          </p:cNvPr>
          <p:cNvSpPr txBox="1"/>
          <p:nvPr/>
        </p:nvSpPr>
        <p:spPr>
          <a:xfrm>
            <a:off x="8619904" y="32812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21" name="TextBox 20">
            <a:extLst>
              <a:ext uri="{FF2B5EF4-FFF2-40B4-BE49-F238E27FC236}">
                <a16:creationId xmlns:a16="http://schemas.microsoft.com/office/drawing/2014/main" id="{25740197-D90E-4C9B-16D3-EC7AB6ACDD1C}"/>
              </a:ext>
            </a:extLst>
          </p:cNvPr>
          <p:cNvSpPr txBox="1"/>
          <p:nvPr/>
        </p:nvSpPr>
        <p:spPr>
          <a:xfrm>
            <a:off x="7445007" y="4814113"/>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22" name="Oval 21">
            <a:extLst>
              <a:ext uri="{FF2B5EF4-FFF2-40B4-BE49-F238E27FC236}">
                <a16:creationId xmlns:a16="http://schemas.microsoft.com/office/drawing/2014/main" id="{DE8F01A6-A614-4717-9248-7898AEC473CD}"/>
              </a:ext>
            </a:extLst>
          </p:cNvPr>
          <p:cNvSpPr/>
          <p:nvPr/>
        </p:nvSpPr>
        <p:spPr>
          <a:xfrm>
            <a:off x="8934450" y="36671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3" name="Oval 22">
            <a:extLst>
              <a:ext uri="{FF2B5EF4-FFF2-40B4-BE49-F238E27FC236}">
                <a16:creationId xmlns:a16="http://schemas.microsoft.com/office/drawing/2014/main" id="{FBD73FD8-18E4-9091-A98B-772DA9F14865}"/>
              </a:ext>
            </a:extLst>
          </p:cNvPr>
          <p:cNvSpPr/>
          <p:nvPr/>
        </p:nvSpPr>
        <p:spPr>
          <a:xfrm>
            <a:off x="7858125" y="50768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4" name="TextBox 23">
            <a:extLst>
              <a:ext uri="{FF2B5EF4-FFF2-40B4-BE49-F238E27FC236}">
                <a16:creationId xmlns:a16="http://schemas.microsoft.com/office/drawing/2014/main" id="{604F66FE-0063-5830-F3F7-9EA561FE0982}"/>
              </a:ext>
            </a:extLst>
          </p:cNvPr>
          <p:cNvSpPr txBox="1"/>
          <p:nvPr/>
        </p:nvSpPr>
        <p:spPr>
          <a:xfrm>
            <a:off x="7334029" y="3271727"/>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H</a:t>
            </a:r>
          </a:p>
        </p:txBody>
      </p:sp>
      <p:sp>
        <p:nvSpPr>
          <p:cNvPr id="25" name="Oval 24">
            <a:extLst>
              <a:ext uri="{FF2B5EF4-FFF2-40B4-BE49-F238E27FC236}">
                <a16:creationId xmlns:a16="http://schemas.microsoft.com/office/drawing/2014/main" id="{B4E521B9-3F6A-595D-D213-17D32824E459}"/>
              </a:ext>
            </a:extLst>
          </p:cNvPr>
          <p:cNvSpPr/>
          <p:nvPr/>
        </p:nvSpPr>
        <p:spPr>
          <a:xfrm>
            <a:off x="7543800" y="375285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27" name="Straight Connector 26">
            <a:extLst>
              <a:ext uri="{FF2B5EF4-FFF2-40B4-BE49-F238E27FC236}">
                <a16:creationId xmlns:a16="http://schemas.microsoft.com/office/drawing/2014/main" id="{C8339CD8-0474-109F-1AD0-85FAE239767B}"/>
              </a:ext>
            </a:extLst>
          </p:cNvPr>
          <p:cNvCxnSpPr>
            <a:cxnSpLocks/>
          </p:cNvCxnSpPr>
          <p:nvPr/>
        </p:nvCxnSpPr>
        <p:spPr>
          <a:xfrm>
            <a:off x="1838325" y="4190557"/>
            <a:ext cx="2266950"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8EC6987-0F9C-DE40-CAD9-F79BDBE0D375}"/>
              </a:ext>
            </a:extLst>
          </p:cNvPr>
          <p:cNvCxnSpPr>
            <a:cxnSpLocks/>
          </p:cNvCxnSpPr>
          <p:nvPr/>
        </p:nvCxnSpPr>
        <p:spPr>
          <a:xfrm flipV="1">
            <a:off x="3810000" y="3248025"/>
            <a:ext cx="0" cy="20093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2AEDDA02-E7F2-36F4-33F7-424F86AB6828}"/>
              </a:ext>
            </a:extLst>
          </p:cNvPr>
          <p:cNvSpPr txBox="1"/>
          <p:nvPr/>
        </p:nvSpPr>
        <p:spPr>
          <a:xfrm>
            <a:off x="3838354" y="32050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34" name="Oval 33">
            <a:extLst>
              <a:ext uri="{FF2B5EF4-FFF2-40B4-BE49-F238E27FC236}">
                <a16:creationId xmlns:a16="http://schemas.microsoft.com/office/drawing/2014/main" id="{54A7756C-30EC-2AAC-7A7C-765495CEE865}"/>
              </a:ext>
            </a:extLst>
          </p:cNvPr>
          <p:cNvSpPr/>
          <p:nvPr/>
        </p:nvSpPr>
        <p:spPr>
          <a:xfrm>
            <a:off x="3781425" y="35052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35" name="TextBox 34">
            <a:extLst>
              <a:ext uri="{FF2B5EF4-FFF2-40B4-BE49-F238E27FC236}">
                <a16:creationId xmlns:a16="http://schemas.microsoft.com/office/drawing/2014/main" id="{0857C309-63C0-0D83-C483-774B79EA14CB}"/>
              </a:ext>
            </a:extLst>
          </p:cNvPr>
          <p:cNvSpPr txBox="1"/>
          <p:nvPr/>
        </p:nvSpPr>
        <p:spPr>
          <a:xfrm>
            <a:off x="3819304" y="47290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a:t>
            </a:r>
          </a:p>
        </p:txBody>
      </p:sp>
      <p:sp>
        <p:nvSpPr>
          <p:cNvPr id="36" name="Oval 35">
            <a:extLst>
              <a:ext uri="{FF2B5EF4-FFF2-40B4-BE49-F238E27FC236}">
                <a16:creationId xmlns:a16="http://schemas.microsoft.com/office/drawing/2014/main" id="{6ED40CB4-263A-2046-7EB4-3ACAB7FA52AD}"/>
              </a:ext>
            </a:extLst>
          </p:cNvPr>
          <p:cNvSpPr/>
          <p:nvPr/>
        </p:nvSpPr>
        <p:spPr>
          <a:xfrm>
            <a:off x="3771900" y="50006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37" name="Straight Connector 36">
            <a:extLst>
              <a:ext uri="{FF2B5EF4-FFF2-40B4-BE49-F238E27FC236}">
                <a16:creationId xmlns:a16="http://schemas.microsoft.com/office/drawing/2014/main" id="{1C5FEEDA-C516-6DEF-8AEE-346BED6042BD}"/>
              </a:ext>
            </a:extLst>
          </p:cNvPr>
          <p:cNvCxnSpPr>
            <a:cxnSpLocks/>
          </p:cNvCxnSpPr>
          <p:nvPr/>
        </p:nvCxnSpPr>
        <p:spPr>
          <a:xfrm flipH="1" flipV="1">
            <a:off x="7410450" y="3667125"/>
            <a:ext cx="2190750" cy="1743075"/>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04BAFB7-FAF1-A44B-045E-106E1BA3CAF2}"/>
              </a:ext>
            </a:extLst>
          </p:cNvPr>
          <p:cNvCxnSpPr>
            <a:cxnSpLocks/>
          </p:cNvCxnSpPr>
          <p:nvPr/>
        </p:nvCxnSpPr>
        <p:spPr>
          <a:xfrm flipV="1">
            <a:off x="6962775" y="2952750"/>
            <a:ext cx="1276350" cy="163830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56EBE793-B505-B7C1-A49B-C6ED51CC90D4}"/>
              </a:ext>
            </a:extLst>
          </p:cNvPr>
          <p:cNvSpPr txBox="1"/>
          <p:nvPr/>
        </p:nvSpPr>
        <p:spPr>
          <a:xfrm>
            <a:off x="6772054" y="38527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48" name="Oval 47">
            <a:extLst>
              <a:ext uri="{FF2B5EF4-FFF2-40B4-BE49-F238E27FC236}">
                <a16:creationId xmlns:a16="http://schemas.microsoft.com/office/drawing/2014/main" id="{8BFA2722-07EA-7225-70C9-2FB087C5F979}"/>
              </a:ext>
            </a:extLst>
          </p:cNvPr>
          <p:cNvSpPr/>
          <p:nvPr/>
        </p:nvSpPr>
        <p:spPr>
          <a:xfrm>
            <a:off x="7124700" y="429577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49" name="TextBox 48">
            <a:extLst>
              <a:ext uri="{FF2B5EF4-FFF2-40B4-BE49-F238E27FC236}">
                <a16:creationId xmlns:a16="http://schemas.microsoft.com/office/drawing/2014/main" id="{F096687A-C043-3578-4D88-5547D35D65D7}"/>
              </a:ext>
            </a:extLst>
          </p:cNvPr>
          <p:cNvSpPr txBox="1"/>
          <p:nvPr/>
        </p:nvSpPr>
        <p:spPr>
          <a:xfrm>
            <a:off x="7734079" y="26716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a:t>
            </a:r>
          </a:p>
        </p:txBody>
      </p:sp>
      <p:sp>
        <p:nvSpPr>
          <p:cNvPr id="50" name="Oval 49">
            <a:extLst>
              <a:ext uri="{FF2B5EF4-FFF2-40B4-BE49-F238E27FC236}">
                <a16:creationId xmlns:a16="http://schemas.microsoft.com/office/drawing/2014/main" id="{5C5DE929-7D24-242F-9F99-96051B8E3152}"/>
              </a:ext>
            </a:extLst>
          </p:cNvPr>
          <p:cNvSpPr/>
          <p:nvPr/>
        </p:nvSpPr>
        <p:spPr>
          <a:xfrm>
            <a:off x="8077200" y="30861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custDataLst>
      <p:tags r:id="rId1"/>
    </p:custDataLst>
    <p:extLst>
      <p:ext uri="{BB962C8B-B14F-4D97-AF65-F5344CB8AC3E}">
        <p14:creationId xmlns:p14="http://schemas.microsoft.com/office/powerpoint/2010/main" val="262723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500"/>
                                        <p:tgtEl>
                                          <p:spTgt spid="5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down)">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down)">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500"/>
                                        <p:tgtEl>
                                          <p:spTgt spid="3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wipe(down)">
                                      <p:cBhvr>
                                        <p:cTn id="1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7" grpId="0"/>
      <p:bldP spid="8" grpId="0" animBg="1"/>
      <p:bldP spid="10" grpId="0"/>
      <p:bldP spid="11" grpId="0"/>
      <p:bldP spid="12" grpId="0" animBg="1"/>
      <p:bldP spid="14" grpId="0" animBg="1"/>
      <p:bldP spid="15" grpId="0"/>
      <p:bldP spid="16" grpId="0" animBg="1"/>
      <p:bldP spid="17" grpId="0"/>
      <p:bldP spid="18" grpId="0" animBg="1"/>
      <p:bldP spid="20" grpId="0"/>
      <p:bldP spid="21" grpId="0"/>
      <p:bldP spid="22" grpId="0" animBg="1"/>
      <p:bldP spid="23" grpId="0" animBg="1"/>
      <p:bldP spid="24" grpId="0"/>
      <p:bldP spid="25" grpId="0" animBg="1"/>
      <p:bldP spid="33" grpId="0"/>
      <p:bldP spid="34" grpId="0" animBg="1"/>
      <p:bldP spid="35" grpId="0"/>
      <p:bldP spid="36" grpId="0" animBg="1"/>
      <p:bldP spid="47" grpId="0"/>
      <p:bldP spid="48" grpId="0" animBg="1"/>
      <p:bldP spid="49" grpId="0"/>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3" name="TextBox 2">
            <a:extLst>
              <a:ext uri="{FF2B5EF4-FFF2-40B4-BE49-F238E27FC236}">
                <a16:creationId xmlns:a16="http://schemas.microsoft.com/office/drawing/2014/main" id="{3CC8E831-5FA2-39C7-7062-4471E8920AEA}"/>
              </a:ext>
            </a:extLst>
          </p:cNvPr>
          <p:cNvSpPr txBox="1"/>
          <p:nvPr/>
        </p:nvSpPr>
        <p:spPr>
          <a:xfrm>
            <a:off x="1552575" y="762000"/>
            <a:ext cx="9029700" cy="2246769"/>
          </a:xfrm>
          <a:prstGeom prst="rect">
            <a:avLst/>
          </a:prstGeom>
          <a:noFill/>
        </p:spPr>
        <p:txBody>
          <a:bodyPr wrap="square" rtlCol="0">
            <a:spAutoFit/>
          </a:bodyPr>
          <a:lstStyle/>
          <a:p>
            <a:pPr lvl="0" algn="just"/>
            <a:r>
              <a:rPr lang="vi-VN" sz="2800" b="1" dirty="0">
                <a:solidFill>
                  <a:srgbClr val="000000"/>
                </a:solidFill>
                <a:latin typeface="Cambria" panose="02040503050406030204" pitchFamily="18" charset="0"/>
                <a:ea typeface="Cambria" panose="02040503050406030204" pitchFamily="18" charset="0"/>
              </a:rPr>
              <a:t>Sau đó Việt cùng các bạn vẽ đường chạy trên giấy. Việt gọi đó là bản thiết kế đường chạy. Bản thiết kế giúp các bạn biết được những việc phải làm và những công cụ cần sử dụng khi vẽ đường chạy ở sân thể dục.</a:t>
            </a:r>
          </a:p>
          <a:p>
            <a:pPr lvl="0" algn="just"/>
            <a:r>
              <a:rPr lang="vi-VN" sz="2800" b="1" dirty="0">
                <a:solidFill>
                  <a:srgbClr val="000000"/>
                </a:solidFill>
                <a:latin typeface="Cambria" panose="02040503050406030204" pitchFamily="18" charset="0"/>
                <a:ea typeface="Cambria" panose="02040503050406030204" pitchFamily="18" charset="0"/>
              </a:rPr>
              <a:t>Mỗi người hãy tự làm bản thiết kế của riêng mình nhé!</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8" name="Rectangle: Rounded Corners 27">
            <a:extLst>
              <a:ext uri="{FF2B5EF4-FFF2-40B4-BE49-F238E27FC236}">
                <a16:creationId xmlns:a16="http://schemas.microsoft.com/office/drawing/2014/main" id="{00194098-B05E-A5FE-E3FC-777DDC61876B}"/>
              </a:ext>
            </a:extLst>
          </p:cNvPr>
          <p:cNvSpPr/>
          <p:nvPr/>
        </p:nvSpPr>
        <p:spPr>
          <a:xfrm>
            <a:off x="1104900" y="3209925"/>
            <a:ext cx="4229100" cy="272415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9" name="TextBox 28">
            <a:extLst>
              <a:ext uri="{FF2B5EF4-FFF2-40B4-BE49-F238E27FC236}">
                <a16:creationId xmlns:a16="http://schemas.microsoft.com/office/drawing/2014/main" id="{E32C5828-1218-C3AA-17B1-C8F2398E3D49}"/>
              </a:ext>
            </a:extLst>
          </p:cNvPr>
          <p:cNvSpPr txBox="1"/>
          <p:nvPr/>
        </p:nvSpPr>
        <p:spPr>
          <a:xfrm>
            <a:off x="1238249" y="3390900"/>
            <a:ext cx="3895725" cy="923330"/>
          </a:xfrm>
          <a:prstGeom prst="rect">
            <a:avLst/>
          </a:prstGeom>
          <a:noFill/>
        </p:spPr>
        <p:txBody>
          <a:bodyPr wrap="square" rtlCol="0">
            <a:spAutoFit/>
          </a:bodyPr>
          <a:lstStyle/>
          <a:p>
            <a:pPr algn="just"/>
            <a:r>
              <a:rPr lang="vi-VN" b="1" dirty="0">
                <a:latin typeface="Cambria" panose="02040503050406030204" pitchFamily="18" charset="0"/>
                <a:ea typeface="Cambria" panose="02040503050406030204" pitchFamily="18" charset="0"/>
              </a:rPr>
              <a:t>Bướ</a:t>
            </a:r>
            <a:r>
              <a:rPr lang="en-US" b="1" dirty="0">
                <a:latin typeface="Cambria" panose="02040503050406030204" pitchFamily="18" charset="0"/>
                <a:ea typeface="Cambria" panose="02040503050406030204" pitchFamily="18" charset="0"/>
              </a:rPr>
              <a:t>c 1: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vạch</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xuất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phát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là</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 </a:t>
            </a:r>
            <a:r>
              <a:rPr lang="en-US" b="1" dirty="0" err="1">
                <a:latin typeface="Cambria" panose="02040503050406030204" pitchFamily="18" charset="0"/>
                <a:ea typeface="Cambria" panose="02040503050406030204" pitchFamily="18" charset="0"/>
              </a:rPr>
              <a:t>dài</a:t>
            </a:r>
            <a:r>
              <a:rPr lang="en-US" b="1" dirty="0">
                <a:latin typeface="Cambria" panose="02040503050406030204" pitchFamily="18" charset="0"/>
                <a:ea typeface="Cambria" panose="02040503050406030204" pitchFamily="18" charset="0"/>
              </a:rPr>
              <a:t> 2 cm.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trung</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điểm</a:t>
            </a:r>
            <a:r>
              <a:rPr lang="en-US" b="1" dirty="0">
                <a:latin typeface="Cambria" panose="02040503050406030204" pitchFamily="18" charset="0"/>
                <a:ea typeface="Cambria" panose="02040503050406030204" pitchFamily="18" charset="0"/>
              </a:rPr>
              <a:t> H </a:t>
            </a:r>
            <a:r>
              <a:rPr lang="en-US" b="1" dirty="0" err="1">
                <a:latin typeface="Cambria" panose="02040503050406030204" pitchFamily="18" charset="0"/>
                <a:ea typeface="Cambria" panose="02040503050406030204" pitchFamily="18" charset="0"/>
              </a:rPr>
              <a:t>của</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a:t>
            </a:r>
          </a:p>
        </p:txBody>
      </p:sp>
      <p:cxnSp>
        <p:nvCxnSpPr>
          <p:cNvPr id="31" name="Straight Connector 30">
            <a:extLst>
              <a:ext uri="{FF2B5EF4-FFF2-40B4-BE49-F238E27FC236}">
                <a16:creationId xmlns:a16="http://schemas.microsoft.com/office/drawing/2014/main" id="{182AF292-E2C4-9BBF-1B39-756E9169B9E0}"/>
              </a:ext>
            </a:extLst>
          </p:cNvPr>
          <p:cNvCxnSpPr>
            <a:cxnSpLocks/>
          </p:cNvCxnSpPr>
          <p:nvPr/>
        </p:nvCxnSpPr>
        <p:spPr>
          <a:xfrm>
            <a:off x="2562225" y="45339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5ED29093-1BFB-359E-7D0A-2B2D7F30D043}"/>
              </a:ext>
            </a:extLst>
          </p:cNvPr>
          <p:cNvSpPr/>
          <p:nvPr/>
        </p:nvSpPr>
        <p:spPr>
          <a:xfrm>
            <a:off x="2533650" y="45053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F7FEFB7-E943-8824-5160-C1758231F633}"/>
              </a:ext>
            </a:extLst>
          </p:cNvPr>
          <p:cNvSpPr txBox="1"/>
          <p:nvPr/>
        </p:nvSpPr>
        <p:spPr>
          <a:xfrm>
            <a:off x="2162176" y="4333875"/>
            <a:ext cx="32385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a:t>
            </a:r>
          </a:p>
        </p:txBody>
      </p:sp>
      <p:sp>
        <p:nvSpPr>
          <p:cNvPr id="40" name="Oval 39">
            <a:extLst>
              <a:ext uri="{FF2B5EF4-FFF2-40B4-BE49-F238E27FC236}">
                <a16:creationId xmlns:a16="http://schemas.microsoft.com/office/drawing/2014/main" id="{A159B483-804E-B494-F9D5-5495655754CF}"/>
              </a:ext>
            </a:extLst>
          </p:cNvPr>
          <p:cNvSpPr/>
          <p:nvPr/>
        </p:nvSpPr>
        <p:spPr>
          <a:xfrm>
            <a:off x="2533650" y="57435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F5795DB-95D4-F800-76CF-8FD0DC84E79A}"/>
              </a:ext>
            </a:extLst>
          </p:cNvPr>
          <p:cNvSpPr txBox="1"/>
          <p:nvPr/>
        </p:nvSpPr>
        <p:spPr>
          <a:xfrm>
            <a:off x="2219325" y="494347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46" name="Oval 45">
            <a:extLst>
              <a:ext uri="{FF2B5EF4-FFF2-40B4-BE49-F238E27FC236}">
                <a16:creationId xmlns:a16="http://schemas.microsoft.com/office/drawing/2014/main" id="{627C7121-0439-2C0A-71EB-1A05681888EE}"/>
              </a:ext>
            </a:extLst>
          </p:cNvPr>
          <p:cNvSpPr/>
          <p:nvPr/>
        </p:nvSpPr>
        <p:spPr>
          <a:xfrm>
            <a:off x="2543175" y="51435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E1E17B0B-B043-CD8D-C210-D3A41EBB11BB}"/>
              </a:ext>
            </a:extLst>
          </p:cNvPr>
          <p:cNvSpPr txBox="1"/>
          <p:nvPr/>
        </p:nvSpPr>
        <p:spPr>
          <a:xfrm>
            <a:off x="2190750" y="54578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N</a:t>
            </a:r>
          </a:p>
        </p:txBody>
      </p:sp>
      <p:sp>
        <p:nvSpPr>
          <p:cNvPr id="52" name="Rectangle: Rounded Corners 51">
            <a:extLst>
              <a:ext uri="{FF2B5EF4-FFF2-40B4-BE49-F238E27FC236}">
                <a16:creationId xmlns:a16="http://schemas.microsoft.com/office/drawing/2014/main" id="{25E51B55-0560-9B4A-8232-4F08BD76D128}"/>
              </a:ext>
            </a:extLst>
          </p:cNvPr>
          <p:cNvSpPr/>
          <p:nvPr/>
        </p:nvSpPr>
        <p:spPr>
          <a:xfrm>
            <a:off x="6610350" y="3200400"/>
            <a:ext cx="4229100" cy="272415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53" name="TextBox 52">
            <a:extLst>
              <a:ext uri="{FF2B5EF4-FFF2-40B4-BE49-F238E27FC236}">
                <a16:creationId xmlns:a16="http://schemas.microsoft.com/office/drawing/2014/main" id="{561EF52E-4C0D-E5AB-93B7-592B4E247CF7}"/>
              </a:ext>
            </a:extLst>
          </p:cNvPr>
          <p:cNvSpPr txBox="1"/>
          <p:nvPr/>
        </p:nvSpPr>
        <p:spPr>
          <a:xfrm>
            <a:off x="6743699" y="3381375"/>
            <a:ext cx="3895725" cy="646331"/>
          </a:xfrm>
          <a:prstGeom prst="rect">
            <a:avLst/>
          </a:prstGeom>
          <a:noFill/>
        </p:spPr>
        <p:txBody>
          <a:bodyPr wrap="square" rtlCol="0">
            <a:spAutoFit/>
          </a:bodyPr>
          <a:lstStyle/>
          <a:p>
            <a:pPr algn="just"/>
            <a:r>
              <a:rPr lang="vi-VN" b="1" dirty="0">
                <a:latin typeface="Cambria" panose="02040503050406030204" pitchFamily="18" charset="0"/>
                <a:ea typeface="Cambria" panose="02040503050406030204" pitchFamily="18" charset="0"/>
              </a:rPr>
              <a:t>Bướ</a:t>
            </a:r>
            <a:r>
              <a:rPr lang="en-US" b="1" dirty="0">
                <a:latin typeface="Cambria" panose="02040503050406030204" pitchFamily="18" charset="0"/>
                <a:ea typeface="Cambria" panose="02040503050406030204" pitchFamily="18" charset="0"/>
              </a:rPr>
              <a:t>c 1: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MP </a:t>
            </a:r>
            <a:r>
              <a:rPr lang="en-US" b="1" dirty="0" err="1">
                <a:latin typeface="Cambria" panose="02040503050406030204" pitchFamily="18" charset="0"/>
                <a:ea typeface="Cambria" panose="02040503050406030204" pitchFamily="18" charset="0"/>
              </a:rPr>
              <a:t>vuông</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góc</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với</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a:t>
            </a:r>
          </a:p>
        </p:txBody>
      </p:sp>
      <p:cxnSp>
        <p:nvCxnSpPr>
          <p:cNvPr id="54" name="Straight Connector 53">
            <a:extLst>
              <a:ext uri="{FF2B5EF4-FFF2-40B4-BE49-F238E27FC236}">
                <a16:creationId xmlns:a16="http://schemas.microsoft.com/office/drawing/2014/main" id="{4FC61DD1-D668-E7E5-E487-F9DCD09F9F5C}"/>
              </a:ext>
            </a:extLst>
          </p:cNvPr>
          <p:cNvCxnSpPr>
            <a:cxnSpLocks/>
          </p:cNvCxnSpPr>
          <p:nvPr/>
        </p:nvCxnSpPr>
        <p:spPr>
          <a:xfrm>
            <a:off x="7581900" y="44958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19F6AB-90A8-BBEB-82B5-15DC1323AAD4}"/>
              </a:ext>
            </a:extLst>
          </p:cNvPr>
          <p:cNvSpPr/>
          <p:nvPr/>
        </p:nvSpPr>
        <p:spPr>
          <a:xfrm>
            <a:off x="7553325" y="44672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762D468-234F-1DB9-CE29-DFBF64DF630E}"/>
              </a:ext>
            </a:extLst>
          </p:cNvPr>
          <p:cNvSpPr txBox="1"/>
          <p:nvPr/>
        </p:nvSpPr>
        <p:spPr>
          <a:xfrm>
            <a:off x="7181851" y="4295775"/>
            <a:ext cx="32385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a:t>
            </a:r>
          </a:p>
        </p:txBody>
      </p:sp>
      <p:sp>
        <p:nvSpPr>
          <p:cNvPr id="57" name="Oval 56">
            <a:extLst>
              <a:ext uri="{FF2B5EF4-FFF2-40B4-BE49-F238E27FC236}">
                <a16:creationId xmlns:a16="http://schemas.microsoft.com/office/drawing/2014/main" id="{235F2D98-F82D-1873-9B27-5621773E5D2F}"/>
              </a:ext>
            </a:extLst>
          </p:cNvPr>
          <p:cNvSpPr/>
          <p:nvPr/>
        </p:nvSpPr>
        <p:spPr>
          <a:xfrm>
            <a:off x="7553325" y="57054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E825912-9903-E62D-FC17-1FACA11B6196}"/>
              </a:ext>
            </a:extLst>
          </p:cNvPr>
          <p:cNvSpPr txBox="1"/>
          <p:nvPr/>
        </p:nvSpPr>
        <p:spPr>
          <a:xfrm>
            <a:off x="7239000" y="490537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59" name="Oval 58">
            <a:extLst>
              <a:ext uri="{FF2B5EF4-FFF2-40B4-BE49-F238E27FC236}">
                <a16:creationId xmlns:a16="http://schemas.microsoft.com/office/drawing/2014/main" id="{8F1A99A4-9227-00F5-B697-67AEAE81F86A}"/>
              </a:ext>
            </a:extLst>
          </p:cNvPr>
          <p:cNvSpPr/>
          <p:nvPr/>
        </p:nvSpPr>
        <p:spPr>
          <a:xfrm>
            <a:off x="7562850" y="51054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6416AA5B-3F58-D5C2-AFA5-5E5311CA2877}"/>
              </a:ext>
            </a:extLst>
          </p:cNvPr>
          <p:cNvSpPr txBox="1"/>
          <p:nvPr/>
        </p:nvSpPr>
        <p:spPr>
          <a:xfrm>
            <a:off x="7210425" y="54197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N</a:t>
            </a:r>
          </a:p>
        </p:txBody>
      </p:sp>
      <p:cxnSp>
        <p:nvCxnSpPr>
          <p:cNvPr id="62" name="Straight Connector 61">
            <a:extLst>
              <a:ext uri="{FF2B5EF4-FFF2-40B4-BE49-F238E27FC236}">
                <a16:creationId xmlns:a16="http://schemas.microsoft.com/office/drawing/2014/main" id="{52565D58-75B8-0EC9-D931-C2B956FAF37B}"/>
              </a:ext>
            </a:extLst>
          </p:cNvPr>
          <p:cNvCxnSpPr>
            <a:cxnSpLocks/>
          </p:cNvCxnSpPr>
          <p:nvPr/>
        </p:nvCxnSpPr>
        <p:spPr>
          <a:xfrm flipH="1">
            <a:off x="7562850" y="45148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A9286A7-808B-5BBC-8FD3-12BCF4095EB1}"/>
              </a:ext>
            </a:extLst>
          </p:cNvPr>
          <p:cNvSpPr txBox="1"/>
          <p:nvPr/>
        </p:nvSpPr>
        <p:spPr>
          <a:xfrm>
            <a:off x="9801225" y="42767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66" name="Oval 65">
            <a:extLst>
              <a:ext uri="{FF2B5EF4-FFF2-40B4-BE49-F238E27FC236}">
                <a16:creationId xmlns:a16="http://schemas.microsoft.com/office/drawing/2014/main" id="{E0B5422C-8C5F-3214-E2FE-251DB5C06CF5}"/>
              </a:ext>
            </a:extLst>
          </p:cNvPr>
          <p:cNvSpPr/>
          <p:nvPr/>
        </p:nvSpPr>
        <p:spPr>
          <a:xfrm>
            <a:off x="9810750" y="44767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33239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arn(inVertical)">
                                      <p:cBhvr>
                                        <p:cTn id="42" dur="500"/>
                                        <p:tgtEl>
                                          <p:spTgt spid="4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500"/>
                                        <p:tgtEl>
                                          <p:spTgt spid="6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8" grpId="0" animBg="1"/>
      <p:bldP spid="29" grpId="0"/>
      <p:bldP spid="32" grpId="0" animBg="1"/>
      <p:bldP spid="39" grpId="0"/>
      <p:bldP spid="40" grpId="0" animBg="1"/>
      <p:bldP spid="41" grpId="0"/>
      <p:bldP spid="46" grpId="0" animBg="1"/>
      <p:bldP spid="51" grpId="0"/>
      <p:bldP spid="52" grpId="0" animBg="1"/>
      <p:bldP spid="53" grpId="0"/>
      <p:bldP spid="55" grpId="0" animBg="1"/>
      <p:bldP spid="56" grpId="0"/>
      <p:bldP spid="57" grpId="0" animBg="1"/>
      <p:bldP spid="58" grpId="0"/>
      <p:bldP spid="59" grpId="0" animBg="1"/>
      <p:bldP spid="60" grpId="0"/>
      <p:bldP spid="65" grpId="0"/>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25E51B55-0560-9B4A-8232-4F08BD76D128}"/>
              </a:ext>
            </a:extLst>
          </p:cNvPr>
          <p:cNvSpPr/>
          <p:nvPr/>
        </p:nvSpPr>
        <p:spPr>
          <a:xfrm>
            <a:off x="1257300" y="1657350"/>
            <a:ext cx="4457700" cy="32004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53" name="TextBox 52">
            <a:extLst>
              <a:ext uri="{FF2B5EF4-FFF2-40B4-BE49-F238E27FC236}">
                <a16:creationId xmlns:a16="http://schemas.microsoft.com/office/drawing/2014/main" id="{561EF52E-4C0D-E5AB-93B7-592B4E247CF7}"/>
              </a:ext>
            </a:extLst>
          </p:cNvPr>
          <p:cNvSpPr txBox="1"/>
          <p:nvPr/>
        </p:nvSpPr>
        <p:spPr>
          <a:xfrm>
            <a:off x="1343024" y="1876425"/>
            <a:ext cx="3895725"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3: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thẳng</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HK, NQ song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song</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thẳng</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MP: NK = NQ = 10 cm</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54" name="Straight Connector 53">
            <a:extLst>
              <a:ext uri="{FF2B5EF4-FFF2-40B4-BE49-F238E27FC236}">
                <a16:creationId xmlns:a16="http://schemas.microsoft.com/office/drawing/2014/main" id="{4FC61DD1-D668-E7E5-E487-F9DCD09F9F5C}"/>
              </a:ext>
            </a:extLst>
          </p:cNvPr>
          <p:cNvCxnSpPr>
            <a:cxnSpLocks/>
          </p:cNvCxnSpPr>
          <p:nvPr/>
        </p:nvCxnSpPr>
        <p:spPr>
          <a:xfrm>
            <a:off x="2228850" y="34290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19F6AB-90A8-BBEB-82B5-15DC1323AAD4}"/>
              </a:ext>
            </a:extLst>
          </p:cNvPr>
          <p:cNvSpPr/>
          <p:nvPr/>
        </p:nvSpPr>
        <p:spPr>
          <a:xfrm>
            <a:off x="2200275" y="34004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56" name="TextBox 55">
            <a:extLst>
              <a:ext uri="{FF2B5EF4-FFF2-40B4-BE49-F238E27FC236}">
                <a16:creationId xmlns:a16="http://schemas.microsoft.com/office/drawing/2014/main" id="{9762D468-234F-1DB9-CE29-DFBF64DF630E}"/>
              </a:ext>
            </a:extLst>
          </p:cNvPr>
          <p:cNvSpPr txBox="1"/>
          <p:nvPr/>
        </p:nvSpPr>
        <p:spPr>
          <a:xfrm>
            <a:off x="1828801" y="3228975"/>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57" name="Oval 56">
            <a:extLst>
              <a:ext uri="{FF2B5EF4-FFF2-40B4-BE49-F238E27FC236}">
                <a16:creationId xmlns:a16="http://schemas.microsoft.com/office/drawing/2014/main" id="{235F2D98-F82D-1873-9B27-5621773E5D2F}"/>
              </a:ext>
            </a:extLst>
          </p:cNvPr>
          <p:cNvSpPr/>
          <p:nvPr/>
        </p:nvSpPr>
        <p:spPr>
          <a:xfrm>
            <a:off x="2200275" y="46386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58" name="TextBox 57">
            <a:extLst>
              <a:ext uri="{FF2B5EF4-FFF2-40B4-BE49-F238E27FC236}">
                <a16:creationId xmlns:a16="http://schemas.microsoft.com/office/drawing/2014/main" id="{DE825912-9903-E62D-FC17-1FACA11B6196}"/>
              </a:ext>
            </a:extLst>
          </p:cNvPr>
          <p:cNvSpPr txBox="1"/>
          <p:nvPr/>
        </p:nvSpPr>
        <p:spPr>
          <a:xfrm>
            <a:off x="1885950" y="383857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59" name="Oval 58">
            <a:extLst>
              <a:ext uri="{FF2B5EF4-FFF2-40B4-BE49-F238E27FC236}">
                <a16:creationId xmlns:a16="http://schemas.microsoft.com/office/drawing/2014/main" id="{8F1A99A4-9227-00F5-B697-67AEAE81F86A}"/>
              </a:ext>
            </a:extLst>
          </p:cNvPr>
          <p:cNvSpPr/>
          <p:nvPr/>
        </p:nvSpPr>
        <p:spPr>
          <a:xfrm>
            <a:off x="2209800" y="40386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60" name="TextBox 59">
            <a:extLst>
              <a:ext uri="{FF2B5EF4-FFF2-40B4-BE49-F238E27FC236}">
                <a16:creationId xmlns:a16="http://schemas.microsoft.com/office/drawing/2014/main" id="{6416AA5B-3F58-D5C2-AFA5-5E5311CA2877}"/>
              </a:ext>
            </a:extLst>
          </p:cNvPr>
          <p:cNvSpPr txBox="1"/>
          <p:nvPr/>
        </p:nvSpPr>
        <p:spPr>
          <a:xfrm>
            <a:off x="1857375" y="43529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62" name="Straight Connector 61">
            <a:extLst>
              <a:ext uri="{FF2B5EF4-FFF2-40B4-BE49-F238E27FC236}">
                <a16:creationId xmlns:a16="http://schemas.microsoft.com/office/drawing/2014/main" id="{52565D58-75B8-0EC9-D931-C2B956FAF37B}"/>
              </a:ext>
            </a:extLst>
          </p:cNvPr>
          <p:cNvCxnSpPr>
            <a:cxnSpLocks/>
          </p:cNvCxnSpPr>
          <p:nvPr/>
        </p:nvCxnSpPr>
        <p:spPr>
          <a:xfrm flipH="1">
            <a:off x="2209800" y="34480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A9286A7-808B-5BBC-8FD3-12BCF4095EB1}"/>
              </a:ext>
            </a:extLst>
          </p:cNvPr>
          <p:cNvSpPr txBox="1"/>
          <p:nvPr/>
        </p:nvSpPr>
        <p:spPr>
          <a:xfrm>
            <a:off x="4448175" y="32099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66" name="Oval 65">
            <a:extLst>
              <a:ext uri="{FF2B5EF4-FFF2-40B4-BE49-F238E27FC236}">
                <a16:creationId xmlns:a16="http://schemas.microsoft.com/office/drawing/2014/main" id="{E0B5422C-8C5F-3214-E2FE-251DB5C06CF5}"/>
              </a:ext>
            </a:extLst>
          </p:cNvPr>
          <p:cNvSpPr/>
          <p:nvPr/>
        </p:nvSpPr>
        <p:spPr>
          <a:xfrm>
            <a:off x="4457700" y="34099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4" name="Straight Connector 3">
            <a:extLst>
              <a:ext uri="{FF2B5EF4-FFF2-40B4-BE49-F238E27FC236}">
                <a16:creationId xmlns:a16="http://schemas.microsoft.com/office/drawing/2014/main" id="{DE9ACA58-3AFC-2CDD-7A0A-EAB52C2748E0}"/>
              </a:ext>
            </a:extLst>
          </p:cNvPr>
          <p:cNvCxnSpPr>
            <a:cxnSpLocks/>
          </p:cNvCxnSpPr>
          <p:nvPr/>
        </p:nvCxnSpPr>
        <p:spPr>
          <a:xfrm flipH="1">
            <a:off x="2200275" y="40957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6B98021-A456-D9FE-5E08-9904ABA7351A}"/>
              </a:ext>
            </a:extLst>
          </p:cNvPr>
          <p:cNvSpPr txBox="1"/>
          <p:nvPr/>
        </p:nvSpPr>
        <p:spPr>
          <a:xfrm>
            <a:off x="4438650" y="38576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mbria" panose="02040503050406030204" pitchFamily="18" charset="0"/>
                <a:ea typeface="Cambria" panose="02040503050406030204" pitchFamily="18" charset="0"/>
              </a:rPr>
              <a:t>K</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Oval 6">
            <a:extLst>
              <a:ext uri="{FF2B5EF4-FFF2-40B4-BE49-F238E27FC236}">
                <a16:creationId xmlns:a16="http://schemas.microsoft.com/office/drawing/2014/main" id="{7115A3B6-B1A0-A372-733E-043479AC5C6C}"/>
              </a:ext>
            </a:extLst>
          </p:cNvPr>
          <p:cNvSpPr/>
          <p:nvPr/>
        </p:nvSpPr>
        <p:spPr>
          <a:xfrm>
            <a:off x="4448175" y="40576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11" name="Straight Connector 10">
            <a:extLst>
              <a:ext uri="{FF2B5EF4-FFF2-40B4-BE49-F238E27FC236}">
                <a16:creationId xmlns:a16="http://schemas.microsoft.com/office/drawing/2014/main" id="{8ACD47EC-F795-05C2-13AF-5E1AE30A0C05}"/>
              </a:ext>
            </a:extLst>
          </p:cNvPr>
          <p:cNvCxnSpPr>
            <a:cxnSpLocks/>
          </p:cNvCxnSpPr>
          <p:nvPr/>
        </p:nvCxnSpPr>
        <p:spPr>
          <a:xfrm flipH="1">
            <a:off x="2219325" y="468630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56050E5-D20B-424B-2547-F88BDF40C89D}"/>
              </a:ext>
            </a:extLst>
          </p:cNvPr>
          <p:cNvSpPr txBox="1"/>
          <p:nvPr/>
        </p:nvSpPr>
        <p:spPr>
          <a:xfrm>
            <a:off x="4476750" y="444817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13" name="Oval 12">
            <a:extLst>
              <a:ext uri="{FF2B5EF4-FFF2-40B4-BE49-F238E27FC236}">
                <a16:creationId xmlns:a16="http://schemas.microsoft.com/office/drawing/2014/main" id="{E26ED027-34E7-6DED-8C99-9653E10106A6}"/>
              </a:ext>
            </a:extLst>
          </p:cNvPr>
          <p:cNvSpPr/>
          <p:nvPr/>
        </p:nvSpPr>
        <p:spPr>
          <a:xfrm>
            <a:off x="4486275" y="46482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4" name="Rectangle: Rounded Corners 13">
            <a:extLst>
              <a:ext uri="{FF2B5EF4-FFF2-40B4-BE49-F238E27FC236}">
                <a16:creationId xmlns:a16="http://schemas.microsoft.com/office/drawing/2014/main" id="{18C143B6-33D1-8844-F143-6BA2C74CAE9C}"/>
              </a:ext>
            </a:extLst>
          </p:cNvPr>
          <p:cNvSpPr/>
          <p:nvPr/>
        </p:nvSpPr>
        <p:spPr>
          <a:xfrm>
            <a:off x="6724650" y="1647825"/>
            <a:ext cx="4457700" cy="32004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5" name="TextBox 14">
            <a:extLst>
              <a:ext uri="{FF2B5EF4-FFF2-40B4-BE49-F238E27FC236}">
                <a16:creationId xmlns:a16="http://schemas.microsoft.com/office/drawing/2014/main" id="{764B8733-AA94-F631-F083-2E2F01439C4B}"/>
              </a:ext>
            </a:extLst>
          </p:cNvPr>
          <p:cNvSpPr txBox="1"/>
          <p:nvPr/>
        </p:nvSpPr>
        <p:spPr>
          <a:xfrm>
            <a:off x="6810374" y="1866900"/>
            <a:ext cx="38957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4: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Nối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điểm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P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điểm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Q ta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vạch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đích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6" name="Straight Connector 15">
            <a:extLst>
              <a:ext uri="{FF2B5EF4-FFF2-40B4-BE49-F238E27FC236}">
                <a16:creationId xmlns:a16="http://schemas.microsoft.com/office/drawing/2014/main" id="{2B94D4ED-CF3B-27FF-D33E-1CC91E007740}"/>
              </a:ext>
            </a:extLst>
          </p:cNvPr>
          <p:cNvCxnSpPr>
            <a:cxnSpLocks/>
          </p:cNvCxnSpPr>
          <p:nvPr/>
        </p:nvCxnSpPr>
        <p:spPr>
          <a:xfrm>
            <a:off x="7696200" y="341947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FFC550F-DD39-5D66-E9D0-A28FB9DA1962}"/>
              </a:ext>
            </a:extLst>
          </p:cNvPr>
          <p:cNvSpPr/>
          <p:nvPr/>
        </p:nvSpPr>
        <p:spPr>
          <a:xfrm>
            <a:off x="7667625" y="33909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8" name="TextBox 17">
            <a:extLst>
              <a:ext uri="{FF2B5EF4-FFF2-40B4-BE49-F238E27FC236}">
                <a16:creationId xmlns:a16="http://schemas.microsoft.com/office/drawing/2014/main" id="{7E68093B-3386-8398-E87B-625619A9966D}"/>
              </a:ext>
            </a:extLst>
          </p:cNvPr>
          <p:cNvSpPr txBox="1"/>
          <p:nvPr/>
        </p:nvSpPr>
        <p:spPr>
          <a:xfrm>
            <a:off x="7296151" y="3219450"/>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19" name="Oval 18">
            <a:extLst>
              <a:ext uri="{FF2B5EF4-FFF2-40B4-BE49-F238E27FC236}">
                <a16:creationId xmlns:a16="http://schemas.microsoft.com/office/drawing/2014/main" id="{25928F9A-8FA6-57BA-E865-E699FBC896B3}"/>
              </a:ext>
            </a:extLst>
          </p:cNvPr>
          <p:cNvSpPr/>
          <p:nvPr/>
        </p:nvSpPr>
        <p:spPr>
          <a:xfrm>
            <a:off x="7667625" y="46291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0" name="TextBox 19">
            <a:extLst>
              <a:ext uri="{FF2B5EF4-FFF2-40B4-BE49-F238E27FC236}">
                <a16:creationId xmlns:a16="http://schemas.microsoft.com/office/drawing/2014/main" id="{9EF2E6CC-76B9-5172-3372-45CDD4203EE1}"/>
              </a:ext>
            </a:extLst>
          </p:cNvPr>
          <p:cNvSpPr txBox="1"/>
          <p:nvPr/>
        </p:nvSpPr>
        <p:spPr>
          <a:xfrm>
            <a:off x="7353300" y="38290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1" name="Oval 20">
            <a:extLst>
              <a:ext uri="{FF2B5EF4-FFF2-40B4-BE49-F238E27FC236}">
                <a16:creationId xmlns:a16="http://schemas.microsoft.com/office/drawing/2014/main" id="{D55D4D27-D168-FE5B-FF82-43B4FEB66DAB}"/>
              </a:ext>
            </a:extLst>
          </p:cNvPr>
          <p:cNvSpPr/>
          <p:nvPr/>
        </p:nvSpPr>
        <p:spPr>
          <a:xfrm>
            <a:off x="7677150" y="40290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2" name="TextBox 21">
            <a:extLst>
              <a:ext uri="{FF2B5EF4-FFF2-40B4-BE49-F238E27FC236}">
                <a16:creationId xmlns:a16="http://schemas.microsoft.com/office/drawing/2014/main" id="{DE39FC15-4996-934D-09CF-CF6C18457F72}"/>
              </a:ext>
            </a:extLst>
          </p:cNvPr>
          <p:cNvSpPr txBox="1"/>
          <p:nvPr/>
        </p:nvSpPr>
        <p:spPr>
          <a:xfrm>
            <a:off x="7324725" y="43434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23" name="Straight Connector 22">
            <a:extLst>
              <a:ext uri="{FF2B5EF4-FFF2-40B4-BE49-F238E27FC236}">
                <a16:creationId xmlns:a16="http://schemas.microsoft.com/office/drawing/2014/main" id="{735EC99F-5FB1-CA03-DACA-B209BF8BB881}"/>
              </a:ext>
            </a:extLst>
          </p:cNvPr>
          <p:cNvCxnSpPr>
            <a:cxnSpLocks/>
          </p:cNvCxnSpPr>
          <p:nvPr/>
        </p:nvCxnSpPr>
        <p:spPr>
          <a:xfrm flipH="1">
            <a:off x="7677150" y="34385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24A942-035B-79F2-49F2-F1C1DDD214B4}"/>
              </a:ext>
            </a:extLst>
          </p:cNvPr>
          <p:cNvSpPr txBox="1"/>
          <p:nvPr/>
        </p:nvSpPr>
        <p:spPr>
          <a:xfrm>
            <a:off x="9915525" y="32004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5" name="Oval 24">
            <a:extLst>
              <a:ext uri="{FF2B5EF4-FFF2-40B4-BE49-F238E27FC236}">
                <a16:creationId xmlns:a16="http://schemas.microsoft.com/office/drawing/2014/main" id="{C903EAD9-23CC-7334-ADD7-280A9ECE7A21}"/>
              </a:ext>
            </a:extLst>
          </p:cNvPr>
          <p:cNvSpPr/>
          <p:nvPr/>
        </p:nvSpPr>
        <p:spPr>
          <a:xfrm>
            <a:off x="9925050" y="34004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26" name="Straight Connector 25">
            <a:extLst>
              <a:ext uri="{FF2B5EF4-FFF2-40B4-BE49-F238E27FC236}">
                <a16:creationId xmlns:a16="http://schemas.microsoft.com/office/drawing/2014/main" id="{487D4545-6747-8CE5-4F6E-C371E0CC1627}"/>
              </a:ext>
            </a:extLst>
          </p:cNvPr>
          <p:cNvCxnSpPr>
            <a:cxnSpLocks/>
          </p:cNvCxnSpPr>
          <p:nvPr/>
        </p:nvCxnSpPr>
        <p:spPr>
          <a:xfrm flipH="1">
            <a:off x="7667625" y="40862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13AC64F-0CEC-252C-9C5F-70DC737500D5}"/>
              </a:ext>
            </a:extLst>
          </p:cNvPr>
          <p:cNvSpPr txBox="1"/>
          <p:nvPr/>
        </p:nvSpPr>
        <p:spPr>
          <a:xfrm>
            <a:off x="9906000" y="38481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a:t>
            </a:r>
          </a:p>
        </p:txBody>
      </p:sp>
      <p:sp>
        <p:nvSpPr>
          <p:cNvPr id="30" name="Oval 29">
            <a:extLst>
              <a:ext uri="{FF2B5EF4-FFF2-40B4-BE49-F238E27FC236}">
                <a16:creationId xmlns:a16="http://schemas.microsoft.com/office/drawing/2014/main" id="{2AD36987-C2EA-522D-A7A6-DA8589582EB1}"/>
              </a:ext>
            </a:extLst>
          </p:cNvPr>
          <p:cNvSpPr/>
          <p:nvPr/>
        </p:nvSpPr>
        <p:spPr>
          <a:xfrm>
            <a:off x="9915525" y="40481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33" name="Straight Connector 32">
            <a:extLst>
              <a:ext uri="{FF2B5EF4-FFF2-40B4-BE49-F238E27FC236}">
                <a16:creationId xmlns:a16="http://schemas.microsoft.com/office/drawing/2014/main" id="{D1FB2478-E1F7-9A2A-C51E-A8F65C0CC228}"/>
              </a:ext>
            </a:extLst>
          </p:cNvPr>
          <p:cNvCxnSpPr>
            <a:cxnSpLocks/>
          </p:cNvCxnSpPr>
          <p:nvPr/>
        </p:nvCxnSpPr>
        <p:spPr>
          <a:xfrm flipH="1">
            <a:off x="7677150" y="46767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19C541-D868-D9C3-AA85-10CE9DB08602}"/>
              </a:ext>
            </a:extLst>
          </p:cNvPr>
          <p:cNvSpPr txBox="1"/>
          <p:nvPr/>
        </p:nvSpPr>
        <p:spPr>
          <a:xfrm>
            <a:off x="9944100" y="44386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35" name="Oval 34">
            <a:extLst>
              <a:ext uri="{FF2B5EF4-FFF2-40B4-BE49-F238E27FC236}">
                <a16:creationId xmlns:a16="http://schemas.microsoft.com/office/drawing/2014/main" id="{1A1CB96E-E196-B342-90FC-5D522492850F}"/>
              </a:ext>
            </a:extLst>
          </p:cNvPr>
          <p:cNvSpPr/>
          <p:nvPr/>
        </p:nvSpPr>
        <p:spPr>
          <a:xfrm>
            <a:off x="9953625" y="46386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61" name="Straight Connector 60">
            <a:extLst>
              <a:ext uri="{FF2B5EF4-FFF2-40B4-BE49-F238E27FC236}">
                <a16:creationId xmlns:a16="http://schemas.microsoft.com/office/drawing/2014/main" id="{47899289-044F-3C1C-0FD2-73BB45A14679}"/>
              </a:ext>
            </a:extLst>
          </p:cNvPr>
          <p:cNvCxnSpPr>
            <a:cxnSpLocks/>
          </p:cNvCxnSpPr>
          <p:nvPr/>
        </p:nvCxnSpPr>
        <p:spPr>
          <a:xfrm>
            <a:off x="9963150" y="343852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38118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10"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childTnLst>
                                </p:cTn>
                              </p:par>
                              <p:par>
                                <p:cTn id="96" presetID="10" presetClass="entr" presetSubtype="0"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par>
                                <p:cTn id="105" presetID="10" presetClass="entr" presetSubtype="0" fill="hold"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500"/>
                                        <p:tgtEl>
                                          <p:spTgt spid="3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wipe(down)">
                                      <p:cBhvr>
                                        <p:cTn id="1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5" grpId="0" animBg="1"/>
      <p:bldP spid="56" grpId="0"/>
      <p:bldP spid="57" grpId="0" animBg="1"/>
      <p:bldP spid="58" grpId="0"/>
      <p:bldP spid="59" grpId="0" animBg="1"/>
      <p:bldP spid="60" grpId="0"/>
      <p:bldP spid="65" grpId="0"/>
      <p:bldP spid="66" grpId="0" animBg="1"/>
      <p:bldP spid="6" grpId="0"/>
      <p:bldP spid="7" grpId="0" animBg="1"/>
      <p:bldP spid="12" grpId="0"/>
      <p:bldP spid="13" grpId="0" animBg="1"/>
      <p:bldP spid="14" grpId="0" animBg="1"/>
      <p:bldP spid="15" grpId="0"/>
      <p:bldP spid="17" grpId="0" animBg="1"/>
      <p:bldP spid="18" grpId="0"/>
      <p:bldP spid="19" grpId="0" animBg="1"/>
      <p:bldP spid="20" grpId="0"/>
      <p:bldP spid="21" grpId="0" animBg="1"/>
      <p:bldP spid="22" grpId="0"/>
      <p:bldP spid="24" grpId="0"/>
      <p:bldP spid="25" grpId="0" animBg="1"/>
      <p:bldP spid="27" grpId="0"/>
      <p:bldP spid="30" grpId="0" animBg="1"/>
      <p:bldP spid="34"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8C143B6-33D1-8844-F143-6BA2C74CAE9C}"/>
              </a:ext>
            </a:extLst>
          </p:cNvPr>
          <p:cNvSpPr/>
          <p:nvPr/>
        </p:nvSpPr>
        <p:spPr>
          <a:xfrm>
            <a:off x="2876550" y="1171575"/>
            <a:ext cx="7029450" cy="36957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5" name="TextBox 14">
            <a:extLst>
              <a:ext uri="{FF2B5EF4-FFF2-40B4-BE49-F238E27FC236}">
                <a16:creationId xmlns:a16="http://schemas.microsoft.com/office/drawing/2014/main" id="{764B8733-AA94-F631-F083-2E2F01439C4B}"/>
              </a:ext>
            </a:extLst>
          </p:cNvPr>
          <p:cNvSpPr txBox="1"/>
          <p:nvPr/>
        </p:nvSpPr>
        <p:spPr>
          <a:xfrm>
            <a:off x="3105150" y="1524000"/>
            <a:ext cx="672465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thích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vực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XUẤT PHÁT,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vực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ĐÍCH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đường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Việt</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đường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dành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2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thể</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6" name="Straight Connector 15">
            <a:extLst>
              <a:ext uri="{FF2B5EF4-FFF2-40B4-BE49-F238E27FC236}">
                <a16:creationId xmlns:a16="http://schemas.microsoft.com/office/drawing/2014/main" id="{2B94D4ED-CF3B-27FF-D33E-1CC91E007740}"/>
              </a:ext>
            </a:extLst>
          </p:cNvPr>
          <p:cNvCxnSpPr>
            <a:cxnSpLocks/>
          </p:cNvCxnSpPr>
          <p:nvPr/>
        </p:nvCxnSpPr>
        <p:spPr>
          <a:xfrm>
            <a:off x="5410200" y="336232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FFC550F-DD39-5D66-E9D0-A28FB9DA1962}"/>
              </a:ext>
            </a:extLst>
          </p:cNvPr>
          <p:cNvSpPr/>
          <p:nvPr/>
        </p:nvSpPr>
        <p:spPr>
          <a:xfrm>
            <a:off x="5381625" y="33337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8" name="TextBox 17">
            <a:extLst>
              <a:ext uri="{FF2B5EF4-FFF2-40B4-BE49-F238E27FC236}">
                <a16:creationId xmlns:a16="http://schemas.microsoft.com/office/drawing/2014/main" id="{7E68093B-3386-8398-E87B-625619A9966D}"/>
              </a:ext>
            </a:extLst>
          </p:cNvPr>
          <p:cNvSpPr txBox="1"/>
          <p:nvPr/>
        </p:nvSpPr>
        <p:spPr>
          <a:xfrm>
            <a:off x="5010151" y="3162300"/>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19" name="Oval 18">
            <a:extLst>
              <a:ext uri="{FF2B5EF4-FFF2-40B4-BE49-F238E27FC236}">
                <a16:creationId xmlns:a16="http://schemas.microsoft.com/office/drawing/2014/main" id="{25928F9A-8FA6-57BA-E865-E699FBC896B3}"/>
              </a:ext>
            </a:extLst>
          </p:cNvPr>
          <p:cNvSpPr/>
          <p:nvPr/>
        </p:nvSpPr>
        <p:spPr>
          <a:xfrm>
            <a:off x="5381625" y="45720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0" name="TextBox 19">
            <a:extLst>
              <a:ext uri="{FF2B5EF4-FFF2-40B4-BE49-F238E27FC236}">
                <a16:creationId xmlns:a16="http://schemas.microsoft.com/office/drawing/2014/main" id="{9EF2E6CC-76B9-5172-3372-45CDD4203EE1}"/>
              </a:ext>
            </a:extLst>
          </p:cNvPr>
          <p:cNvSpPr txBox="1"/>
          <p:nvPr/>
        </p:nvSpPr>
        <p:spPr>
          <a:xfrm>
            <a:off x="5067300" y="37719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1" name="Oval 20">
            <a:extLst>
              <a:ext uri="{FF2B5EF4-FFF2-40B4-BE49-F238E27FC236}">
                <a16:creationId xmlns:a16="http://schemas.microsoft.com/office/drawing/2014/main" id="{D55D4D27-D168-FE5B-FF82-43B4FEB66DAB}"/>
              </a:ext>
            </a:extLst>
          </p:cNvPr>
          <p:cNvSpPr/>
          <p:nvPr/>
        </p:nvSpPr>
        <p:spPr>
          <a:xfrm>
            <a:off x="5391150" y="39719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2" name="TextBox 21">
            <a:extLst>
              <a:ext uri="{FF2B5EF4-FFF2-40B4-BE49-F238E27FC236}">
                <a16:creationId xmlns:a16="http://schemas.microsoft.com/office/drawing/2014/main" id="{DE39FC15-4996-934D-09CF-CF6C18457F72}"/>
              </a:ext>
            </a:extLst>
          </p:cNvPr>
          <p:cNvSpPr txBox="1"/>
          <p:nvPr/>
        </p:nvSpPr>
        <p:spPr>
          <a:xfrm>
            <a:off x="5038725" y="42862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23" name="Straight Connector 22">
            <a:extLst>
              <a:ext uri="{FF2B5EF4-FFF2-40B4-BE49-F238E27FC236}">
                <a16:creationId xmlns:a16="http://schemas.microsoft.com/office/drawing/2014/main" id="{735EC99F-5FB1-CA03-DACA-B209BF8BB881}"/>
              </a:ext>
            </a:extLst>
          </p:cNvPr>
          <p:cNvCxnSpPr>
            <a:cxnSpLocks/>
          </p:cNvCxnSpPr>
          <p:nvPr/>
        </p:nvCxnSpPr>
        <p:spPr>
          <a:xfrm flipH="1">
            <a:off x="5391150" y="33813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24A942-035B-79F2-49F2-F1C1DDD214B4}"/>
              </a:ext>
            </a:extLst>
          </p:cNvPr>
          <p:cNvSpPr txBox="1"/>
          <p:nvPr/>
        </p:nvSpPr>
        <p:spPr>
          <a:xfrm>
            <a:off x="7629525" y="31432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5" name="Oval 24">
            <a:extLst>
              <a:ext uri="{FF2B5EF4-FFF2-40B4-BE49-F238E27FC236}">
                <a16:creationId xmlns:a16="http://schemas.microsoft.com/office/drawing/2014/main" id="{C903EAD9-23CC-7334-ADD7-280A9ECE7A21}"/>
              </a:ext>
            </a:extLst>
          </p:cNvPr>
          <p:cNvSpPr/>
          <p:nvPr/>
        </p:nvSpPr>
        <p:spPr>
          <a:xfrm>
            <a:off x="7639050" y="33432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26" name="Straight Connector 25">
            <a:extLst>
              <a:ext uri="{FF2B5EF4-FFF2-40B4-BE49-F238E27FC236}">
                <a16:creationId xmlns:a16="http://schemas.microsoft.com/office/drawing/2014/main" id="{487D4545-6747-8CE5-4F6E-C371E0CC1627}"/>
              </a:ext>
            </a:extLst>
          </p:cNvPr>
          <p:cNvCxnSpPr>
            <a:cxnSpLocks/>
          </p:cNvCxnSpPr>
          <p:nvPr/>
        </p:nvCxnSpPr>
        <p:spPr>
          <a:xfrm flipH="1">
            <a:off x="5381625" y="40290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13AC64F-0CEC-252C-9C5F-70DC737500D5}"/>
              </a:ext>
            </a:extLst>
          </p:cNvPr>
          <p:cNvSpPr txBox="1"/>
          <p:nvPr/>
        </p:nvSpPr>
        <p:spPr>
          <a:xfrm>
            <a:off x="7620000" y="37909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a:t>
            </a:r>
          </a:p>
        </p:txBody>
      </p:sp>
      <p:sp>
        <p:nvSpPr>
          <p:cNvPr id="30" name="Oval 29">
            <a:extLst>
              <a:ext uri="{FF2B5EF4-FFF2-40B4-BE49-F238E27FC236}">
                <a16:creationId xmlns:a16="http://schemas.microsoft.com/office/drawing/2014/main" id="{2AD36987-C2EA-522D-A7A6-DA8589582EB1}"/>
              </a:ext>
            </a:extLst>
          </p:cNvPr>
          <p:cNvSpPr/>
          <p:nvPr/>
        </p:nvSpPr>
        <p:spPr>
          <a:xfrm>
            <a:off x="7629525" y="39909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33" name="Straight Connector 32">
            <a:extLst>
              <a:ext uri="{FF2B5EF4-FFF2-40B4-BE49-F238E27FC236}">
                <a16:creationId xmlns:a16="http://schemas.microsoft.com/office/drawing/2014/main" id="{D1FB2478-E1F7-9A2A-C51E-A8F65C0CC228}"/>
              </a:ext>
            </a:extLst>
          </p:cNvPr>
          <p:cNvCxnSpPr>
            <a:cxnSpLocks/>
          </p:cNvCxnSpPr>
          <p:nvPr/>
        </p:nvCxnSpPr>
        <p:spPr>
          <a:xfrm flipH="1">
            <a:off x="5391150" y="46196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19C541-D868-D9C3-AA85-10CE9DB08602}"/>
              </a:ext>
            </a:extLst>
          </p:cNvPr>
          <p:cNvSpPr txBox="1"/>
          <p:nvPr/>
        </p:nvSpPr>
        <p:spPr>
          <a:xfrm>
            <a:off x="7658100" y="43815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35" name="Oval 34">
            <a:extLst>
              <a:ext uri="{FF2B5EF4-FFF2-40B4-BE49-F238E27FC236}">
                <a16:creationId xmlns:a16="http://schemas.microsoft.com/office/drawing/2014/main" id="{1A1CB96E-E196-B342-90FC-5D522492850F}"/>
              </a:ext>
            </a:extLst>
          </p:cNvPr>
          <p:cNvSpPr/>
          <p:nvPr/>
        </p:nvSpPr>
        <p:spPr>
          <a:xfrm>
            <a:off x="7667625" y="45815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61" name="Straight Connector 60">
            <a:extLst>
              <a:ext uri="{FF2B5EF4-FFF2-40B4-BE49-F238E27FC236}">
                <a16:creationId xmlns:a16="http://schemas.microsoft.com/office/drawing/2014/main" id="{47899289-044F-3C1C-0FD2-73BB45A14679}"/>
              </a:ext>
            </a:extLst>
          </p:cNvPr>
          <p:cNvCxnSpPr>
            <a:cxnSpLocks/>
          </p:cNvCxnSpPr>
          <p:nvPr/>
        </p:nvCxnSpPr>
        <p:spPr>
          <a:xfrm>
            <a:off x="7677150" y="338137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C3C2612-2205-67D5-3EE2-F9F642FE35EB}"/>
              </a:ext>
            </a:extLst>
          </p:cNvPr>
          <p:cNvSpPr txBox="1"/>
          <p:nvPr/>
        </p:nvSpPr>
        <p:spPr>
          <a:xfrm rot="5400000">
            <a:off x="4019550" y="4038601"/>
            <a:ext cx="1743075"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XUẤT PHÁT</a:t>
            </a:r>
          </a:p>
        </p:txBody>
      </p:sp>
      <p:sp>
        <p:nvSpPr>
          <p:cNvPr id="3" name="TextBox 2">
            <a:extLst>
              <a:ext uri="{FF2B5EF4-FFF2-40B4-BE49-F238E27FC236}">
                <a16:creationId xmlns:a16="http://schemas.microsoft.com/office/drawing/2014/main" id="{12B953DA-4954-79F6-DA10-811290333EFE}"/>
              </a:ext>
            </a:extLst>
          </p:cNvPr>
          <p:cNvSpPr txBox="1"/>
          <p:nvPr/>
        </p:nvSpPr>
        <p:spPr>
          <a:xfrm rot="5400000">
            <a:off x="7400925" y="3933827"/>
            <a:ext cx="1743075" cy="369332"/>
          </a:xfrm>
          <a:prstGeom prst="rect">
            <a:avLst/>
          </a:prstGeom>
          <a:noFill/>
        </p:spPr>
        <p:txBody>
          <a:bodyPr wrap="square" rtlCol="0">
            <a:spAutoFit/>
          </a:bodyPr>
          <a:lstStyle/>
          <a:p>
            <a:pPr algn="ctr"/>
            <a:r>
              <a:rPr lang="en-US" b="1" dirty="0">
                <a:latin typeface="Cambria" panose="02040503050406030204" pitchFamily="18" charset="0"/>
                <a:ea typeface="Cambria" panose="02040503050406030204" pitchFamily="18" charset="0"/>
              </a:rPr>
              <a:t>ĐÍCH</a:t>
            </a:r>
          </a:p>
        </p:txBody>
      </p:sp>
    </p:spTree>
    <p:custDataLst>
      <p:tags r:id="rId1"/>
    </p:custDataLst>
    <p:extLst>
      <p:ext uri="{BB962C8B-B14F-4D97-AF65-F5344CB8AC3E}">
        <p14:creationId xmlns:p14="http://schemas.microsoft.com/office/powerpoint/2010/main" val="430509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
                                            <p:txEl>
                                              <p:pRg st="0" end="0"/>
                                            </p:txEl>
                                          </p:spTgt>
                                        </p:tgtEl>
                                        <p:attrNameLst>
                                          <p:attrName>style.visibility</p:attrName>
                                        </p:attrNameLst>
                                      </p:cBhvr>
                                      <p:to>
                                        <p:strVal val="visible"/>
                                      </p:to>
                                    </p:set>
                                    <p:animEffect transition="in" filter="wipe(down)">
                                      <p:cBhvr>
                                        <p:cTn id="68" dur="500"/>
                                        <p:tgtEl>
                                          <p:spTgt spid="2">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
                                            <p:txEl>
                                              <p:pRg st="0" end="0"/>
                                            </p:txEl>
                                          </p:spTgt>
                                        </p:tgtEl>
                                        <p:attrNameLst>
                                          <p:attrName>style.visibility</p:attrName>
                                        </p:attrNameLst>
                                      </p:cBhvr>
                                      <p:to>
                                        <p:strVal val="visible"/>
                                      </p:to>
                                    </p:set>
                                    <p:animEffect transition="in" filter="wipe(down)">
                                      <p:cBhvr>
                                        <p:cTn id="7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animBg="1"/>
      <p:bldP spid="18" grpId="0"/>
      <p:bldP spid="19" grpId="0" animBg="1"/>
      <p:bldP spid="20" grpId="0"/>
      <p:bldP spid="21" grpId="0" animBg="1"/>
      <p:bldP spid="22" grpId="0"/>
      <p:bldP spid="24" grpId="0"/>
      <p:bldP spid="25" grpId="0" animBg="1"/>
      <p:bldP spid="27" grpId="0"/>
      <p:bldP spid="30" grpId="0" animBg="1"/>
      <p:bldP spid="34" grpId="0"/>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3" name="TextBox 2">
            <a:extLst>
              <a:ext uri="{FF2B5EF4-FFF2-40B4-BE49-F238E27FC236}">
                <a16:creationId xmlns:a16="http://schemas.microsoft.com/office/drawing/2014/main" id="{3CC8E831-5FA2-39C7-7062-4471E8920AEA}"/>
              </a:ext>
            </a:extLst>
          </p:cNvPr>
          <p:cNvSpPr txBox="1"/>
          <p:nvPr/>
        </p:nvSpPr>
        <p:spPr>
          <a:xfrm>
            <a:off x="1552575" y="762000"/>
            <a:ext cx="9029700" cy="954107"/>
          </a:xfrm>
          <a:prstGeom prst="rect">
            <a:avLst/>
          </a:prstGeom>
          <a:noFill/>
        </p:spPr>
        <p:txBody>
          <a:bodyPr wrap="square" rtlCol="0">
            <a:spAutoFit/>
          </a:bodyPr>
          <a:lstStyle/>
          <a:p>
            <a:pPr lvl="0" algn="just"/>
            <a:r>
              <a:rPr lang="vi-VN" sz="2800" b="1" dirty="0">
                <a:solidFill>
                  <a:srgbClr val="000000"/>
                </a:solidFill>
                <a:latin typeface="Cambria" panose="02040503050406030204" pitchFamily="18" charset="0"/>
                <a:ea typeface="Cambria" panose="02040503050406030204" pitchFamily="18" charset="0"/>
              </a:rPr>
              <a:t>Còn bây giờ, chúng mình hãy di chuyển ra sân thể dục của trường và chuyển ý tưởng từ giấy ra mặt sân nhé.</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28B24578-81A2-9405-55B2-C1FB25B9AB37}"/>
              </a:ext>
            </a:extLst>
          </p:cNvPr>
          <p:cNvPicPr>
            <a:picLocks noChangeAspect="1"/>
          </p:cNvPicPr>
          <p:nvPr/>
        </p:nvPicPr>
        <p:blipFill>
          <a:blip r:embed="rId3"/>
          <a:stretch>
            <a:fillRect/>
          </a:stretch>
        </p:blipFill>
        <p:spPr>
          <a:xfrm>
            <a:off x="3028950" y="2062162"/>
            <a:ext cx="6019800" cy="3686175"/>
          </a:xfrm>
          <a:prstGeom prst="rect">
            <a:avLst/>
          </a:prstGeom>
        </p:spPr>
      </p:pic>
    </p:spTree>
    <p:custDataLst>
      <p:tags r:id="rId1"/>
    </p:custDataLst>
    <p:extLst>
      <p:ext uri="{BB962C8B-B14F-4D97-AF65-F5344CB8AC3E}">
        <p14:creationId xmlns:p14="http://schemas.microsoft.com/office/powerpoint/2010/main" val="1911683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32504" y="663277"/>
            <a:ext cx="5364945" cy="1572904"/>
          </a:xfrm>
          <a:prstGeom prst="rect">
            <a:avLst/>
          </a:prstGeom>
        </p:spPr>
      </p:pic>
      <p:sp>
        <p:nvSpPr>
          <p:cNvPr id="5" name="TextBox 4"/>
          <p:cNvSpPr txBox="1"/>
          <p:nvPr/>
        </p:nvSpPr>
        <p:spPr>
          <a:xfrm>
            <a:off x="2824223" y="2801074"/>
            <a:ext cx="6956384"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custDataLst>
      <p:tags r:id="rId1"/>
    </p:custDataLst>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6" name="Picture 5">
            <a:extLst>
              <a:ext uri="{FF2B5EF4-FFF2-40B4-BE49-F238E27FC236}">
                <a16:creationId xmlns:a16="http://schemas.microsoft.com/office/drawing/2014/main" id="{1BDFCAB4-DC09-15AE-0FE6-93EEFA62DBE1}"/>
              </a:ext>
            </a:extLst>
          </p:cNvPr>
          <p:cNvPicPr>
            <a:picLocks noChangeAspect="1"/>
          </p:cNvPicPr>
          <p:nvPr/>
        </p:nvPicPr>
        <p:blipFill>
          <a:blip r:embed="rId5"/>
          <a:stretch>
            <a:fillRect/>
          </a:stretch>
        </p:blipFill>
        <p:spPr>
          <a:xfrm>
            <a:off x="1760601" y="1678936"/>
            <a:ext cx="8785097" cy="3023878"/>
          </a:xfrm>
          <a:prstGeom prst="rect">
            <a:avLst/>
          </a:prstGeom>
        </p:spPr>
      </p:pic>
    </p:spTree>
    <p:custDataLst>
      <p:tags r:id="rId1"/>
    </p:custDataLst>
    <p:extLst>
      <p:ext uri="{BB962C8B-B14F-4D97-AF65-F5344CB8AC3E}">
        <p14:creationId xmlns:p14="http://schemas.microsoft.com/office/powerpoint/2010/main" val="3325595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6" name="Picture 5">
            <a:extLst>
              <a:ext uri="{FF2B5EF4-FFF2-40B4-BE49-F238E27FC236}">
                <a16:creationId xmlns:a16="http://schemas.microsoft.com/office/drawing/2014/main" id="{B157AF48-2344-3B9E-04C4-DE1F558FFA95}"/>
              </a:ext>
            </a:extLst>
          </p:cNvPr>
          <p:cNvPicPr>
            <a:picLocks noChangeAspect="1"/>
          </p:cNvPicPr>
          <p:nvPr/>
        </p:nvPicPr>
        <p:blipFill>
          <a:blip r:embed="rId4"/>
          <a:stretch>
            <a:fillRect/>
          </a:stretch>
        </p:blipFill>
        <p:spPr>
          <a:xfrm>
            <a:off x="987483" y="2159427"/>
            <a:ext cx="10388484" cy="1853345"/>
          </a:xfrm>
          <a:prstGeom prst="rect">
            <a:avLst/>
          </a:prstGeom>
        </p:spPr>
      </p:pic>
      <p:sp>
        <p:nvSpPr>
          <p:cNvPr id="8" name="TextBox 7">
            <a:extLst>
              <a:ext uri="{FF2B5EF4-FFF2-40B4-BE49-F238E27FC236}">
                <a16:creationId xmlns:a16="http://schemas.microsoft.com/office/drawing/2014/main" id="{8D027AAB-2893-811C-B553-4941ED069F27}"/>
              </a:ext>
            </a:extLst>
          </p:cNvPr>
          <p:cNvSpPr txBox="1"/>
          <p:nvPr/>
        </p:nvSpPr>
        <p:spPr>
          <a:xfrm>
            <a:off x="5280394" y="3801139"/>
            <a:ext cx="221157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a:t>
            </a:r>
          </a:p>
        </p:txBody>
      </p:sp>
    </p:spTree>
    <p:custDataLst>
      <p:tags r:id="rId1"/>
    </p:custDataLst>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563371"/>
            <a:ext cx="12479594" cy="3712786"/>
          </a:xfrm>
          <a:prstGeom prst="rect">
            <a:avLst/>
          </a:prstGeom>
        </p:spPr>
      </p:pic>
    </p:spTree>
    <p:custDataLst>
      <p:tags r:id="rId1"/>
    </p:custDataLst>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Notched Right 34">
            <a:hlinkClick r:id="rId3" action="ppaction://hlinksldjump"/>
            <a:extLst>
              <a:ext uri="{FF2B5EF4-FFF2-40B4-BE49-F238E27FC236}">
                <a16:creationId xmlns:a16="http://schemas.microsoft.com/office/drawing/2014/main" id="{6FAB6386-CDBA-44D4-A6A1-3E524039CF92}"/>
              </a:ext>
            </a:extLst>
          </p:cNvPr>
          <p:cNvSpPr/>
          <p:nvPr/>
        </p:nvSpPr>
        <p:spPr>
          <a:xfrm>
            <a:off x="11115748" y="6074369"/>
            <a:ext cx="1003965" cy="697227"/>
          </a:xfrm>
          <a:prstGeom prst="notch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Arial"/>
              <a:ea typeface="+mn-ea"/>
              <a:cs typeface="+mn-cs"/>
              <a:sym typeface="Arial"/>
            </a:endParaRPr>
          </a:p>
        </p:txBody>
      </p:sp>
      <p:pic>
        <p:nvPicPr>
          <p:cNvPr id="44" name="Picture 43">
            <a:hlinkClick r:id="rId4" action="ppaction://hlinksldjump"/>
            <a:extLst>
              <a:ext uri="{FF2B5EF4-FFF2-40B4-BE49-F238E27FC236}">
                <a16:creationId xmlns:a16="http://schemas.microsoft.com/office/drawing/2014/main" id="{2BFB7A59-13FC-4173-9814-E48912568A78}"/>
              </a:ext>
            </a:extLst>
          </p:cNvPr>
          <p:cNvPicPr>
            <a:picLocks noChangeAspect="1"/>
          </p:cNvPicPr>
          <p:nvPr/>
        </p:nvPicPr>
        <p:blipFill>
          <a:blip r:embed="rId5"/>
          <a:stretch>
            <a:fillRect/>
          </a:stretch>
        </p:blipFill>
        <p:spPr>
          <a:xfrm>
            <a:off x="3605279" y="1535289"/>
            <a:ext cx="2997499" cy="3565960"/>
          </a:xfrm>
          <a:prstGeom prst="rect">
            <a:avLst/>
          </a:prstGeom>
        </p:spPr>
      </p:pic>
      <p:pic>
        <p:nvPicPr>
          <p:cNvPr id="45" name="Picture 44">
            <a:hlinkClick r:id="rId6" action="ppaction://hlinksldjump"/>
            <a:extLst>
              <a:ext uri="{FF2B5EF4-FFF2-40B4-BE49-F238E27FC236}">
                <a16:creationId xmlns:a16="http://schemas.microsoft.com/office/drawing/2014/main" id="{6A4F4CF8-6F91-4AA9-B00E-D7F1EBB5955D}"/>
              </a:ext>
            </a:extLst>
          </p:cNvPr>
          <p:cNvPicPr>
            <a:picLocks noChangeAspect="1"/>
          </p:cNvPicPr>
          <p:nvPr/>
        </p:nvPicPr>
        <p:blipFill>
          <a:blip r:embed="rId7"/>
          <a:stretch>
            <a:fillRect/>
          </a:stretch>
        </p:blipFill>
        <p:spPr>
          <a:xfrm>
            <a:off x="6363262" y="2857056"/>
            <a:ext cx="3107607" cy="3877392"/>
          </a:xfrm>
          <a:prstGeom prst="rect">
            <a:avLst/>
          </a:prstGeom>
        </p:spPr>
      </p:pic>
      <p:pic>
        <p:nvPicPr>
          <p:cNvPr id="46" name="Picture 45">
            <a:hlinkClick r:id="rId8" action="ppaction://hlinksldjump"/>
            <a:extLst>
              <a:ext uri="{FF2B5EF4-FFF2-40B4-BE49-F238E27FC236}">
                <a16:creationId xmlns:a16="http://schemas.microsoft.com/office/drawing/2014/main" id="{CADB0A73-C1FD-4EF9-84B8-6A656B491725}"/>
              </a:ext>
            </a:extLst>
          </p:cNvPr>
          <p:cNvPicPr>
            <a:picLocks noChangeAspect="1"/>
          </p:cNvPicPr>
          <p:nvPr/>
        </p:nvPicPr>
        <p:blipFill>
          <a:blip r:embed="rId9"/>
          <a:stretch>
            <a:fillRect/>
          </a:stretch>
        </p:blipFill>
        <p:spPr>
          <a:xfrm>
            <a:off x="9074275" y="1535290"/>
            <a:ext cx="2997263" cy="3673956"/>
          </a:xfrm>
          <a:prstGeom prst="rect">
            <a:avLst/>
          </a:prstGeom>
        </p:spPr>
      </p:pic>
      <p:grpSp>
        <p:nvGrpSpPr>
          <p:cNvPr id="9" name="Google Shape;430;p33">
            <a:extLst>
              <a:ext uri="{FF2B5EF4-FFF2-40B4-BE49-F238E27FC236}">
                <a16:creationId xmlns:a16="http://schemas.microsoft.com/office/drawing/2014/main" id="{CB241B2E-A297-BAB4-E3AE-4EA66F2A1F81}"/>
              </a:ext>
            </a:extLst>
          </p:cNvPr>
          <p:cNvGrpSpPr/>
          <p:nvPr/>
        </p:nvGrpSpPr>
        <p:grpSpPr>
          <a:xfrm flipH="1">
            <a:off x="-8162" y="1643701"/>
            <a:ext cx="3770753" cy="5214300"/>
            <a:chOff x="6727039" y="1229170"/>
            <a:chExt cx="2581060" cy="3910725"/>
          </a:xfrm>
        </p:grpSpPr>
        <p:sp>
          <p:nvSpPr>
            <p:cNvPr id="10" name="Google Shape;431;p33">
              <a:extLst>
                <a:ext uri="{FF2B5EF4-FFF2-40B4-BE49-F238E27FC236}">
                  <a16:creationId xmlns:a16="http://schemas.microsoft.com/office/drawing/2014/main" id="{EFF8342A-2083-6FC8-4984-939F877D28E9}"/>
                </a:ext>
              </a:extLst>
            </p:cNvPr>
            <p:cNvSpPr/>
            <p:nvPr/>
          </p:nvSpPr>
          <p:spPr>
            <a:xfrm>
              <a:off x="7754966" y="4075026"/>
              <a:ext cx="128747" cy="264786"/>
            </a:xfrm>
            <a:custGeom>
              <a:avLst/>
              <a:gdLst/>
              <a:ahLst/>
              <a:cxnLst/>
              <a:rect l="l" t="t" r="r" b="b"/>
              <a:pathLst>
                <a:path w="2966" h="5740" extrusionOk="0">
                  <a:moveTo>
                    <a:pt x="2965" y="0"/>
                  </a:moveTo>
                  <a:lnTo>
                    <a:pt x="2965" y="0"/>
                  </a:lnTo>
                  <a:cubicBezTo>
                    <a:pt x="2310" y="1131"/>
                    <a:pt x="1429" y="2131"/>
                    <a:pt x="381" y="2917"/>
                  </a:cubicBezTo>
                  <a:lnTo>
                    <a:pt x="0" y="5739"/>
                  </a:lnTo>
                  <a:cubicBezTo>
                    <a:pt x="2643" y="3965"/>
                    <a:pt x="2965" y="1"/>
                    <a:pt x="296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432;p33">
              <a:extLst>
                <a:ext uri="{FF2B5EF4-FFF2-40B4-BE49-F238E27FC236}">
                  <a16:creationId xmlns:a16="http://schemas.microsoft.com/office/drawing/2014/main" id="{07579D02-DE10-996A-4CA6-19D25783A7E3}"/>
                </a:ext>
              </a:extLst>
            </p:cNvPr>
            <p:cNvSpPr/>
            <p:nvPr/>
          </p:nvSpPr>
          <p:spPr>
            <a:xfrm>
              <a:off x="7795025" y="3797500"/>
              <a:ext cx="782839" cy="354228"/>
            </a:xfrm>
            <a:custGeom>
              <a:avLst/>
              <a:gdLst/>
              <a:ahLst/>
              <a:cxnLst/>
              <a:rect l="l" t="t" r="r" b="b"/>
              <a:pathLst>
                <a:path w="19277" h="8434" extrusionOk="0">
                  <a:moveTo>
                    <a:pt x="751" y="1"/>
                  </a:moveTo>
                  <a:lnTo>
                    <a:pt x="1" y="5644"/>
                  </a:lnTo>
                  <a:cubicBezTo>
                    <a:pt x="2080" y="7061"/>
                    <a:pt x="5167" y="8433"/>
                    <a:pt x="9340" y="8433"/>
                  </a:cubicBezTo>
                  <a:cubicBezTo>
                    <a:pt x="9445" y="8433"/>
                    <a:pt x="9551" y="8432"/>
                    <a:pt x="9657" y="8431"/>
                  </a:cubicBezTo>
                  <a:cubicBezTo>
                    <a:pt x="12907" y="8395"/>
                    <a:pt x="16146" y="7930"/>
                    <a:pt x="19277" y="7049"/>
                  </a:cubicBezTo>
                  <a:cubicBezTo>
                    <a:pt x="19075" y="5156"/>
                    <a:pt x="18896" y="3859"/>
                    <a:pt x="18753" y="3561"/>
                  </a:cubicBezTo>
                  <a:cubicBezTo>
                    <a:pt x="18062" y="2049"/>
                    <a:pt x="751" y="1"/>
                    <a:pt x="75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33;p33">
              <a:extLst>
                <a:ext uri="{FF2B5EF4-FFF2-40B4-BE49-F238E27FC236}">
                  <a16:creationId xmlns:a16="http://schemas.microsoft.com/office/drawing/2014/main" id="{385766FC-A6A8-01E2-D998-1DD48C65CDEA}"/>
                </a:ext>
              </a:extLst>
            </p:cNvPr>
            <p:cNvSpPr/>
            <p:nvPr/>
          </p:nvSpPr>
          <p:spPr>
            <a:xfrm>
              <a:off x="8404000" y="4142325"/>
              <a:ext cx="204192" cy="289628"/>
            </a:xfrm>
            <a:custGeom>
              <a:avLst/>
              <a:gdLst/>
              <a:ahLst/>
              <a:cxnLst/>
              <a:rect l="l" t="t" r="r" b="b"/>
              <a:pathLst>
                <a:path w="4739" h="6466" extrusionOk="0">
                  <a:moveTo>
                    <a:pt x="0" y="1"/>
                  </a:moveTo>
                  <a:cubicBezTo>
                    <a:pt x="0" y="2"/>
                    <a:pt x="465" y="5633"/>
                    <a:pt x="4739" y="6466"/>
                  </a:cubicBezTo>
                  <a:cubicBezTo>
                    <a:pt x="4679" y="5680"/>
                    <a:pt x="4608" y="4894"/>
                    <a:pt x="4548" y="4144"/>
                  </a:cubicBezTo>
                  <a:cubicBezTo>
                    <a:pt x="3310" y="3513"/>
                    <a:pt x="1226" y="2204"/>
                    <a:pt x="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34;p33">
              <a:extLst>
                <a:ext uri="{FF2B5EF4-FFF2-40B4-BE49-F238E27FC236}">
                  <a16:creationId xmlns:a16="http://schemas.microsoft.com/office/drawing/2014/main" id="{456772A5-B899-DCB3-2B22-176D83132095}"/>
                </a:ext>
              </a:extLst>
            </p:cNvPr>
            <p:cNvSpPr/>
            <p:nvPr/>
          </p:nvSpPr>
          <p:spPr>
            <a:xfrm>
              <a:off x="7649150" y="4029075"/>
              <a:ext cx="1013016" cy="1110821"/>
            </a:xfrm>
            <a:custGeom>
              <a:avLst/>
              <a:gdLst/>
              <a:ahLst/>
              <a:cxnLst/>
              <a:rect l="l" t="t" r="r" b="b"/>
              <a:pathLst>
                <a:path w="24945" h="27231" extrusionOk="0">
                  <a:moveTo>
                    <a:pt x="3585" y="1"/>
                  </a:moveTo>
                  <a:lnTo>
                    <a:pt x="2977" y="4585"/>
                  </a:lnTo>
                  <a:cubicBezTo>
                    <a:pt x="4025" y="3799"/>
                    <a:pt x="4906" y="2811"/>
                    <a:pt x="5561" y="1680"/>
                  </a:cubicBezTo>
                  <a:lnTo>
                    <a:pt x="5561" y="1680"/>
                  </a:lnTo>
                  <a:cubicBezTo>
                    <a:pt x="5561" y="1680"/>
                    <a:pt x="5227" y="5645"/>
                    <a:pt x="2596" y="7418"/>
                  </a:cubicBezTo>
                  <a:lnTo>
                    <a:pt x="1" y="27230"/>
                  </a:lnTo>
                  <a:lnTo>
                    <a:pt x="8776" y="27230"/>
                  </a:lnTo>
                  <a:cubicBezTo>
                    <a:pt x="8776" y="27230"/>
                    <a:pt x="10157" y="12300"/>
                    <a:pt x="10431" y="12026"/>
                  </a:cubicBezTo>
                  <a:cubicBezTo>
                    <a:pt x="10603" y="11854"/>
                    <a:pt x="11155" y="11715"/>
                    <a:pt x="11590" y="11715"/>
                  </a:cubicBezTo>
                  <a:cubicBezTo>
                    <a:pt x="11847" y="11715"/>
                    <a:pt x="12062" y="11764"/>
                    <a:pt x="12133" y="11883"/>
                  </a:cubicBezTo>
                  <a:cubicBezTo>
                    <a:pt x="12312" y="12205"/>
                    <a:pt x="13693" y="27230"/>
                    <a:pt x="13693" y="27230"/>
                  </a:cubicBezTo>
                  <a:lnTo>
                    <a:pt x="24944" y="27230"/>
                  </a:lnTo>
                  <a:cubicBezTo>
                    <a:pt x="24944" y="27230"/>
                    <a:pt x="24301" y="17955"/>
                    <a:pt x="23623" y="9835"/>
                  </a:cubicBezTo>
                  <a:cubicBezTo>
                    <a:pt x="19349" y="9002"/>
                    <a:pt x="18884" y="3371"/>
                    <a:pt x="18884" y="3370"/>
                  </a:cubicBezTo>
                  <a:lnTo>
                    <a:pt x="18884" y="3370"/>
                  </a:lnTo>
                  <a:cubicBezTo>
                    <a:pt x="20110" y="5573"/>
                    <a:pt x="22194" y="6883"/>
                    <a:pt x="23432" y="7514"/>
                  </a:cubicBezTo>
                  <a:cubicBezTo>
                    <a:pt x="23230" y="5192"/>
                    <a:pt x="23028" y="3073"/>
                    <a:pt x="22849" y="1406"/>
                  </a:cubicBezTo>
                  <a:cubicBezTo>
                    <a:pt x="19718" y="2287"/>
                    <a:pt x="16479" y="2751"/>
                    <a:pt x="13229" y="2787"/>
                  </a:cubicBezTo>
                  <a:cubicBezTo>
                    <a:pt x="13123" y="2789"/>
                    <a:pt x="13017" y="2790"/>
                    <a:pt x="12912" y="2790"/>
                  </a:cubicBezTo>
                  <a:cubicBezTo>
                    <a:pt x="8739" y="2790"/>
                    <a:pt x="5652" y="1418"/>
                    <a:pt x="358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435;p33">
              <a:extLst>
                <a:ext uri="{FF2B5EF4-FFF2-40B4-BE49-F238E27FC236}">
                  <a16:creationId xmlns:a16="http://schemas.microsoft.com/office/drawing/2014/main" id="{3C46E694-DBD8-45CF-995B-A460F22F6CAC}"/>
                </a:ext>
              </a:extLst>
            </p:cNvPr>
            <p:cNvSpPr/>
            <p:nvPr/>
          </p:nvSpPr>
          <p:spPr>
            <a:xfrm>
              <a:off x="6807698" y="2278051"/>
              <a:ext cx="181684" cy="462364"/>
            </a:xfrm>
            <a:custGeom>
              <a:avLst/>
              <a:gdLst/>
              <a:ahLst/>
              <a:cxnLst/>
              <a:rect l="l" t="t" r="r" b="b"/>
              <a:pathLst>
                <a:path w="4478" h="11396" extrusionOk="0">
                  <a:moveTo>
                    <a:pt x="2411" y="0"/>
                  </a:moveTo>
                  <a:cubicBezTo>
                    <a:pt x="2122" y="0"/>
                    <a:pt x="1890" y="63"/>
                    <a:pt x="1798" y="216"/>
                  </a:cubicBezTo>
                  <a:cubicBezTo>
                    <a:pt x="1513" y="668"/>
                    <a:pt x="0" y="10110"/>
                    <a:pt x="0" y="10110"/>
                  </a:cubicBezTo>
                  <a:cubicBezTo>
                    <a:pt x="48" y="10669"/>
                    <a:pt x="3227" y="11396"/>
                    <a:pt x="3227" y="11396"/>
                  </a:cubicBezTo>
                  <a:lnTo>
                    <a:pt x="3632" y="6526"/>
                  </a:lnTo>
                  <a:cubicBezTo>
                    <a:pt x="3632" y="6526"/>
                    <a:pt x="4477" y="1263"/>
                    <a:pt x="4322" y="763"/>
                  </a:cubicBezTo>
                  <a:cubicBezTo>
                    <a:pt x="4220" y="397"/>
                    <a:pt x="3137" y="0"/>
                    <a:pt x="2411" y="0"/>
                  </a:cubicBezTo>
                  <a:close/>
                </a:path>
              </a:pathLst>
            </a:custGeom>
            <a:solidFill>
              <a:srgbClr val="FBF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436;p33">
              <a:extLst>
                <a:ext uri="{FF2B5EF4-FFF2-40B4-BE49-F238E27FC236}">
                  <a16:creationId xmlns:a16="http://schemas.microsoft.com/office/drawing/2014/main" id="{89425D45-822F-E4BE-802D-EBABF24335BB}"/>
                </a:ext>
              </a:extLst>
            </p:cNvPr>
            <p:cNvSpPr/>
            <p:nvPr/>
          </p:nvSpPr>
          <p:spPr>
            <a:xfrm>
              <a:off x="6727039" y="2413035"/>
              <a:ext cx="349776" cy="403818"/>
            </a:xfrm>
            <a:custGeom>
              <a:avLst/>
              <a:gdLst/>
              <a:ahLst/>
              <a:cxnLst/>
              <a:rect l="l" t="t" r="r" b="b"/>
              <a:pathLst>
                <a:path w="8621" h="9953" extrusionOk="0">
                  <a:moveTo>
                    <a:pt x="2242" y="0"/>
                  </a:moveTo>
                  <a:cubicBezTo>
                    <a:pt x="1675" y="0"/>
                    <a:pt x="997" y="162"/>
                    <a:pt x="738" y="865"/>
                  </a:cubicBezTo>
                  <a:cubicBezTo>
                    <a:pt x="250" y="2151"/>
                    <a:pt x="1703" y="2282"/>
                    <a:pt x="1703" y="2282"/>
                  </a:cubicBezTo>
                  <a:cubicBezTo>
                    <a:pt x="1703" y="2282"/>
                    <a:pt x="274" y="2377"/>
                    <a:pt x="131" y="3366"/>
                  </a:cubicBezTo>
                  <a:cubicBezTo>
                    <a:pt x="0" y="4354"/>
                    <a:pt x="1441" y="4532"/>
                    <a:pt x="1441" y="4532"/>
                  </a:cubicBezTo>
                  <a:cubicBezTo>
                    <a:pt x="679" y="4735"/>
                    <a:pt x="179" y="5449"/>
                    <a:pt x="250" y="6235"/>
                  </a:cubicBezTo>
                  <a:cubicBezTo>
                    <a:pt x="322" y="7664"/>
                    <a:pt x="548" y="8831"/>
                    <a:pt x="4393" y="9593"/>
                  </a:cubicBezTo>
                  <a:cubicBezTo>
                    <a:pt x="5790" y="9866"/>
                    <a:pt x="6729" y="9953"/>
                    <a:pt x="7360" y="9953"/>
                  </a:cubicBezTo>
                  <a:cubicBezTo>
                    <a:pt x="8461" y="9953"/>
                    <a:pt x="8620" y="9688"/>
                    <a:pt x="8620" y="9688"/>
                  </a:cubicBezTo>
                  <a:lnTo>
                    <a:pt x="8108" y="7485"/>
                  </a:lnTo>
                  <a:cubicBezTo>
                    <a:pt x="8108" y="7485"/>
                    <a:pt x="7251" y="5914"/>
                    <a:pt x="7477" y="5152"/>
                  </a:cubicBezTo>
                  <a:cubicBezTo>
                    <a:pt x="7715" y="4401"/>
                    <a:pt x="8096" y="2699"/>
                    <a:pt x="7441" y="1961"/>
                  </a:cubicBezTo>
                  <a:cubicBezTo>
                    <a:pt x="7081" y="1547"/>
                    <a:pt x="6107" y="1208"/>
                    <a:pt x="5252" y="1208"/>
                  </a:cubicBezTo>
                  <a:cubicBezTo>
                    <a:pt x="4581" y="1208"/>
                    <a:pt x="3983" y="1416"/>
                    <a:pt x="3810" y="1961"/>
                  </a:cubicBezTo>
                  <a:cubicBezTo>
                    <a:pt x="3417" y="3199"/>
                    <a:pt x="5489" y="2877"/>
                    <a:pt x="5596" y="3104"/>
                  </a:cubicBezTo>
                  <a:cubicBezTo>
                    <a:pt x="5691" y="3342"/>
                    <a:pt x="4846" y="7354"/>
                    <a:pt x="4632" y="7485"/>
                  </a:cubicBezTo>
                  <a:cubicBezTo>
                    <a:pt x="4614" y="7497"/>
                    <a:pt x="4579" y="7502"/>
                    <a:pt x="4532" y="7502"/>
                  </a:cubicBezTo>
                  <a:cubicBezTo>
                    <a:pt x="4043" y="7502"/>
                    <a:pt x="2151" y="6939"/>
                    <a:pt x="2107" y="6830"/>
                  </a:cubicBezTo>
                  <a:cubicBezTo>
                    <a:pt x="2060" y="6723"/>
                    <a:pt x="3120" y="115"/>
                    <a:pt x="3120" y="115"/>
                  </a:cubicBezTo>
                  <a:cubicBezTo>
                    <a:pt x="3120" y="115"/>
                    <a:pt x="2720" y="0"/>
                    <a:pt x="2242" y="0"/>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437;p33">
              <a:extLst>
                <a:ext uri="{FF2B5EF4-FFF2-40B4-BE49-F238E27FC236}">
                  <a16:creationId xmlns:a16="http://schemas.microsoft.com/office/drawing/2014/main" id="{1C3BB19B-CE8A-A7F8-0DD2-4DEC451E32ED}"/>
                </a:ext>
              </a:extLst>
            </p:cNvPr>
            <p:cNvSpPr/>
            <p:nvPr/>
          </p:nvSpPr>
          <p:spPr>
            <a:xfrm>
              <a:off x="6949214" y="2683857"/>
              <a:ext cx="1033828" cy="516123"/>
            </a:xfrm>
            <a:custGeom>
              <a:avLst/>
              <a:gdLst/>
              <a:ahLst/>
              <a:cxnLst/>
              <a:rect l="l" t="t" r="r" b="b"/>
              <a:pathLst>
                <a:path w="25481" h="12721" extrusionOk="0">
                  <a:moveTo>
                    <a:pt x="4275" y="1"/>
                  </a:moveTo>
                  <a:cubicBezTo>
                    <a:pt x="1299" y="763"/>
                    <a:pt x="1" y="4525"/>
                    <a:pt x="1" y="4525"/>
                  </a:cubicBezTo>
                  <a:cubicBezTo>
                    <a:pt x="1" y="4525"/>
                    <a:pt x="1799" y="8835"/>
                    <a:pt x="10621" y="11597"/>
                  </a:cubicBezTo>
                  <a:cubicBezTo>
                    <a:pt x="13292" y="12430"/>
                    <a:pt x="15597" y="12720"/>
                    <a:pt x="17512" y="12720"/>
                  </a:cubicBezTo>
                  <a:cubicBezTo>
                    <a:pt x="21922" y="12720"/>
                    <a:pt x="24266" y="11180"/>
                    <a:pt x="24266" y="11180"/>
                  </a:cubicBezTo>
                  <a:lnTo>
                    <a:pt x="25480" y="953"/>
                  </a:lnTo>
                  <a:lnTo>
                    <a:pt x="25480" y="953"/>
                  </a:lnTo>
                  <a:cubicBezTo>
                    <a:pt x="25480" y="953"/>
                    <a:pt x="23301" y="2215"/>
                    <a:pt x="17646" y="3787"/>
                  </a:cubicBezTo>
                  <a:cubicBezTo>
                    <a:pt x="16925" y="3985"/>
                    <a:pt x="16170" y="4072"/>
                    <a:pt x="15403" y="4072"/>
                  </a:cubicBezTo>
                  <a:cubicBezTo>
                    <a:pt x="10142" y="4072"/>
                    <a:pt x="4275" y="1"/>
                    <a:pt x="4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438;p33">
              <a:extLst>
                <a:ext uri="{FF2B5EF4-FFF2-40B4-BE49-F238E27FC236}">
                  <a16:creationId xmlns:a16="http://schemas.microsoft.com/office/drawing/2014/main" id="{98A4E929-2D75-EF4B-737A-0D34DD1B8708}"/>
                </a:ext>
              </a:extLst>
            </p:cNvPr>
            <p:cNvSpPr/>
            <p:nvPr/>
          </p:nvSpPr>
          <p:spPr>
            <a:xfrm>
              <a:off x="8771853" y="4066892"/>
              <a:ext cx="384546" cy="394040"/>
            </a:xfrm>
            <a:custGeom>
              <a:avLst/>
              <a:gdLst/>
              <a:ahLst/>
              <a:cxnLst/>
              <a:rect l="l" t="t" r="r" b="b"/>
              <a:pathLst>
                <a:path w="9478" h="9712" extrusionOk="0">
                  <a:moveTo>
                    <a:pt x="5191" y="0"/>
                  </a:moveTo>
                  <a:cubicBezTo>
                    <a:pt x="5191" y="0"/>
                    <a:pt x="4798" y="2048"/>
                    <a:pt x="4429" y="2262"/>
                  </a:cubicBezTo>
                  <a:cubicBezTo>
                    <a:pt x="4368" y="2301"/>
                    <a:pt x="4281" y="2316"/>
                    <a:pt x="4174" y="2316"/>
                  </a:cubicBezTo>
                  <a:cubicBezTo>
                    <a:pt x="3814" y="2316"/>
                    <a:pt x="3238" y="2143"/>
                    <a:pt x="2742" y="2143"/>
                  </a:cubicBezTo>
                  <a:cubicBezTo>
                    <a:pt x="2533" y="2143"/>
                    <a:pt x="2337" y="2174"/>
                    <a:pt x="2179" y="2262"/>
                  </a:cubicBezTo>
                  <a:cubicBezTo>
                    <a:pt x="1536" y="2619"/>
                    <a:pt x="0" y="4739"/>
                    <a:pt x="846" y="5513"/>
                  </a:cubicBezTo>
                  <a:cubicBezTo>
                    <a:pt x="1415" y="6042"/>
                    <a:pt x="1747" y="6128"/>
                    <a:pt x="1903" y="6128"/>
                  </a:cubicBezTo>
                  <a:cubicBezTo>
                    <a:pt x="1978" y="6128"/>
                    <a:pt x="2012" y="6108"/>
                    <a:pt x="2012" y="6108"/>
                  </a:cubicBezTo>
                  <a:lnTo>
                    <a:pt x="2012" y="6108"/>
                  </a:lnTo>
                  <a:cubicBezTo>
                    <a:pt x="2012" y="6108"/>
                    <a:pt x="227" y="7894"/>
                    <a:pt x="1691" y="8942"/>
                  </a:cubicBezTo>
                  <a:cubicBezTo>
                    <a:pt x="2081" y="9217"/>
                    <a:pt x="2410" y="9318"/>
                    <a:pt x="2685" y="9318"/>
                  </a:cubicBezTo>
                  <a:cubicBezTo>
                    <a:pt x="3441" y="9318"/>
                    <a:pt x="3774" y="8549"/>
                    <a:pt x="3775" y="8549"/>
                  </a:cubicBezTo>
                  <a:lnTo>
                    <a:pt x="3775" y="8549"/>
                  </a:lnTo>
                  <a:cubicBezTo>
                    <a:pt x="3775" y="8549"/>
                    <a:pt x="3751" y="9382"/>
                    <a:pt x="4537" y="9656"/>
                  </a:cubicBezTo>
                  <a:cubicBezTo>
                    <a:pt x="4637" y="9692"/>
                    <a:pt x="4734" y="9707"/>
                    <a:pt x="4828" y="9707"/>
                  </a:cubicBezTo>
                  <a:cubicBezTo>
                    <a:pt x="5452" y="9707"/>
                    <a:pt x="5894" y="9013"/>
                    <a:pt x="5894" y="9013"/>
                  </a:cubicBezTo>
                  <a:cubicBezTo>
                    <a:pt x="5894" y="9013"/>
                    <a:pt x="6158" y="9712"/>
                    <a:pt x="7037" y="9712"/>
                  </a:cubicBezTo>
                  <a:cubicBezTo>
                    <a:pt x="7090" y="9712"/>
                    <a:pt x="7146" y="9709"/>
                    <a:pt x="7204" y="9704"/>
                  </a:cubicBezTo>
                  <a:cubicBezTo>
                    <a:pt x="8216" y="9608"/>
                    <a:pt x="9478" y="5858"/>
                    <a:pt x="8739" y="4179"/>
                  </a:cubicBezTo>
                  <a:cubicBezTo>
                    <a:pt x="8001" y="2500"/>
                    <a:pt x="8418" y="572"/>
                    <a:pt x="8418" y="572"/>
                  </a:cubicBezTo>
                  <a:lnTo>
                    <a:pt x="5191"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439;p33">
              <a:extLst>
                <a:ext uri="{FF2B5EF4-FFF2-40B4-BE49-F238E27FC236}">
                  <a16:creationId xmlns:a16="http://schemas.microsoft.com/office/drawing/2014/main" id="{3FD6BF79-37A8-4D1A-3A54-1281E984743D}"/>
                </a:ext>
              </a:extLst>
            </p:cNvPr>
            <p:cNvSpPr/>
            <p:nvPr/>
          </p:nvSpPr>
          <p:spPr>
            <a:xfrm>
              <a:off x="8691154" y="2883839"/>
              <a:ext cx="616945" cy="1274707"/>
            </a:xfrm>
            <a:custGeom>
              <a:avLst/>
              <a:gdLst/>
              <a:ahLst/>
              <a:cxnLst/>
              <a:rect l="l" t="t" r="r" b="b"/>
              <a:pathLst>
                <a:path w="15206" h="31418" extrusionOk="0">
                  <a:moveTo>
                    <a:pt x="2477" y="1"/>
                  </a:moveTo>
                  <a:cubicBezTo>
                    <a:pt x="406" y="751"/>
                    <a:pt x="1" y="9049"/>
                    <a:pt x="1" y="9049"/>
                  </a:cubicBezTo>
                  <a:cubicBezTo>
                    <a:pt x="1" y="9049"/>
                    <a:pt x="4537" y="14657"/>
                    <a:pt x="6061" y="17872"/>
                  </a:cubicBezTo>
                  <a:cubicBezTo>
                    <a:pt x="7585" y="21087"/>
                    <a:pt x="6240" y="28945"/>
                    <a:pt x="6240" y="28945"/>
                  </a:cubicBezTo>
                  <a:cubicBezTo>
                    <a:pt x="8097" y="31139"/>
                    <a:pt x="10690" y="31418"/>
                    <a:pt x="11886" y="31418"/>
                  </a:cubicBezTo>
                  <a:cubicBezTo>
                    <a:pt x="12293" y="31418"/>
                    <a:pt x="12538" y="31386"/>
                    <a:pt x="12538" y="31386"/>
                  </a:cubicBezTo>
                  <a:cubicBezTo>
                    <a:pt x="12538" y="31386"/>
                    <a:pt x="15205" y="23158"/>
                    <a:pt x="13550" y="15122"/>
                  </a:cubicBezTo>
                  <a:cubicBezTo>
                    <a:pt x="11895" y="7073"/>
                    <a:pt x="2477" y="1"/>
                    <a:pt x="24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440;p33">
              <a:extLst>
                <a:ext uri="{FF2B5EF4-FFF2-40B4-BE49-F238E27FC236}">
                  <a16:creationId xmlns:a16="http://schemas.microsoft.com/office/drawing/2014/main" id="{1322806D-51C1-68CF-8330-F4FD48047854}"/>
                </a:ext>
              </a:extLst>
            </p:cNvPr>
            <p:cNvSpPr/>
            <p:nvPr/>
          </p:nvSpPr>
          <p:spPr>
            <a:xfrm>
              <a:off x="8070050" y="2637075"/>
              <a:ext cx="634619" cy="640731"/>
            </a:xfrm>
            <a:custGeom>
              <a:avLst/>
              <a:gdLst/>
              <a:ahLst/>
              <a:cxnLst/>
              <a:rect l="l" t="t" r="r" b="b"/>
              <a:pathLst>
                <a:path w="13848" h="9063" extrusionOk="0">
                  <a:moveTo>
                    <a:pt x="4657" y="1"/>
                  </a:moveTo>
                  <a:cubicBezTo>
                    <a:pt x="3176" y="1"/>
                    <a:pt x="2108" y="106"/>
                    <a:pt x="2108" y="106"/>
                  </a:cubicBezTo>
                  <a:cubicBezTo>
                    <a:pt x="2108" y="106"/>
                    <a:pt x="1096" y="391"/>
                    <a:pt x="0" y="749"/>
                  </a:cubicBezTo>
                  <a:cubicBezTo>
                    <a:pt x="1619" y="3832"/>
                    <a:pt x="4370" y="8940"/>
                    <a:pt x="4858" y="9059"/>
                  </a:cubicBezTo>
                  <a:cubicBezTo>
                    <a:pt x="4866" y="9061"/>
                    <a:pt x="4875" y="9062"/>
                    <a:pt x="4885" y="9062"/>
                  </a:cubicBezTo>
                  <a:cubicBezTo>
                    <a:pt x="5534" y="9062"/>
                    <a:pt x="10965" y="5103"/>
                    <a:pt x="13847" y="2665"/>
                  </a:cubicBezTo>
                  <a:cubicBezTo>
                    <a:pt x="13133" y="2153"/>
                    <a:pt x="12395" y="1689"/>
                    <a:pt x="11633" y="1260"/>
                  </a:cubicBezTo>
                  <a:cubicBezTo>
                    <a:pt x="9746" y="216"/>
                    <a:pt x="6778" y="1"/>
                    <a:pt x="465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441;p33">
              <a:extLst>
                <a:ext uri="{FF2B5EF4-FFF2-40B4-BE49-F238E27FC236}">
                  <a16:creationId xmlns:a16="http://schemas.microsoft.com/office/drawing/2014/main" id="{70E312EE-5ED9-0551-6EE6-4289909778C8}"/>
                </a:ext>
              </a:extLst>
            </p:cNvPr>
            <p:cNvSpPr/>
            <p:nvPr/>
          </p:nvSpPr>
          <p:spPr>
            <a:xfrm>
              <a:off x="7819251" y="2684344"/>
              <a:ext cx="972442" cy="968506"/>
            </a:xfrm>
            <a:custGeom>
              <a:avLst/>
              <a:gdLst/>
              <a:ahLst/>
              <a:cxnLst/>
              <a:rect l="l" t="t" r="r" b="b"/>
              <a:pathLst>
                <a:path w="23968" h="23871" extrusionOk="0">
                  <a:moveTo>
                    <a:pt x="6465" y="0"/>
                  </a:moveTo>
                  <a:cubicBezTo>
                    <a:pt x="5501" y="310"/>
                    <a:pt x="4477" y="679"/>
                    <a:pt x="4036" y="941"/>
                  </a:cubicBezTo>
                  <a:cubicBezTo>
                    <a:pt x="4036" y="941"/>
                    <a:pt x="1179" y="15860"/>
                    <a:pt x="0" y="22944"/>
                  </a:cubicBezTo>
                  <a:cubicBezTo>
                    <a:pt x="1952" y="23409"/>
                    <a:pt x="4591" y="23870"/>
                    <a:pt x="7411" y="23870"/>
                  </a:cubicBezTo>
                  <a:cubicBezTo>
                    <a:pt x="10079" y="23870"/>
                    <a:pt x="12908" y="23457"/>
                    <a:pt x="15466" y="22241"/>
                  </a:cubicBezTo>
                  <a:cubicBezTo>
                    <a:pt x="17740" y="21170"/>
                    <a:pt x="19753" y="18729"/>
                    <a:pt x="21479" y="15788"/>
                  </a:cubicBezTo>
                  <a:cubicBezTo>
                    <a:pt x="22301" y="10585"/>
                    <a:pt x="23182" y="5870"/>
                    <a:pt x="23967" y="4930"/>
                  </a:cubicBezTo>
                  <a:cubicBezTo>
                    <a:pt x="22824" y="3834"/>
                    <a:pt x="21598" y="2822"/>
                    <a:pt x="20312" y="1905"/>
                  </a:cubicBezTo>
                  <a:cubicBezTo>
                    <a:pt x="17430" y="4343"/>
                    <a:pt x="11987" y="8302"/>
                    <a:pt x="11339" y="8302"/>
                  </a:cubicBezTo>
                  <a:cubicBezTo>
                    <a:pt x="11328" y="8302"/>
                    <a:pt x="11319" y="8301"/>
                    <a:pt x="11311" y="8299"/>
                  </a:cubicBezTo>
                  <a:cubicBezTo>
                    <a:pt x="10835" y="8180"/>
                    <a:pt x="8084" y="3072"/>
                    <a:pt x="646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442;p33">
              <a:extLst>
                <a:ext uri="{FF2B5EF4-FFF2-40B4-BE49-F238E27FC236}">
                  <a16:creationId xmlns:a16="http://schemas.microsoft.com/office/drawing/2014/main" id="{2DAEB8B6-6D2F-9875-18B5-98EB55BA5DF3}"/>
                </a:ext>
              </a:extLst>
            </p:cNvPr>
            <p:cNvSpPr/>
            <p:nvPr/>
          </p:nvSpPr>
          <p:spPr>
            <a:xfrm>
              <a:off x="7799175" y="3313975"/>
              <a:ext cx="891497" cy="704339"/>
            </a:xfrm>
            <a:custGeom>
              <a:avLst/>
              <a:gdLst/>
              <a:ahLst/>
              <a:cxnLst/>
              <a:rect l="l" t="t" r="r" b="b"/>
              <a:pathLst>
                <a:path w="22015" h="17360" extrusionOk="0">
                  <a:moveTo>
                    <a:pt x="22015" y="0"/>
                  </a:moveTo>
                  <a:lnTo>
                    <a:pt x="22015" y="0"/>
                  </a:lnTo>
                  <a:cubicBezTo>
                    <a:pt x="20289" y="2941"/>
                    <a:pt x="18276" y="5382"/>
                    <a:pt x="16002" y="6453"/>
                  </a:cubicBezTo>
                  <a:cubicBezTo>
                    <a:pt x="13444" y="7669"/>
                    <a:pt x="10615" y="8082"/>
                    <a:pt x="7947" y="8082"/>
                  </a:cubicBezTo>
                  <a:cubicBezTo>
                    <a:pt x="5127" y="8082"/>
                    <a:pt x="2488" y="7621"/>
                    <a:pt x="536" y="7156"/>
                  </a:cubicBezTo>
                  <a:cubicBezTo>
                    <a:pt x="203" y="9192"/>
                    <a:pt x="0" y="10573"/>
                    <a:pt x="48" y="10775"/>
                  </a:cubicBezTo>
                  <a:cubicBezTo>
                    <a:pt x="286" y="11656"/>
                    <a:pt x="2953" y="16931"/>
                    <a:pt x="10573" y="17300"/>
                  </a:cubicBezTo>
                  <a:cubicBezTo>
                    <a:pt x="11417" y="17341"/>
                    <a:pt x="12175" y="17359"/>
                    <a:pt x="12857" y="17359"/>
                  </a:cubicBezTo>
                  <a:cubicBezTo>
                    <a:pt x="18347" y="17359"/>
                    <a:pt x="18919" y="16168"/>
                    <a:pt x="19491" y="15871"/>
                  </a:cubicBezTo>
                  <a:cubicBezTo>
                    <a:pt x="19860" y="15692"/>
                    <a:pt x="20872" y="7346"/>
                    <a:pt x="220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43;p33">
              <a:extLst>
                <a:ext uri="{FF2B5EF4-FFF2-40B4-BE49-F238E27FC236}">
                  <a16:creationId xmlns:a16="http://schemas.microsoft.com/office/drawing/2014/main" id="{71A263C9-B448-E066-78A5-3B6EBA61078D}"/>
                </a:ext>
              </a:extLst>
            </p:cNvPr>
            <p:cNvSpPr/>
            <p:nvPr/>
          </p:nvSpPr>
          <p:spPr>
            <a:xfrm>
              <a:off x="8252079" y="2535077"/>
              <a:ext cx="227084" cy="180710"/>
            </a:xfrm>
            <a:custGeom>
              <a:avLst/>
              <a:gdLst/>
              <a:ahLst/>
              <a:cxnLst/>
              <a:rect l="l" t="t" r="r" b="b"/>
              <a:pathLst>
                <a:path w="5597" h="4454" extrusionOk="0">
                  <a:moveTo>
                    <a:pt x="5596" y="0"/>
                  </a:moveTo>
                  <a:cubicBezTo>
                    <a:pt x="5001" y="191"/>
                    <a:pt x="4394" y="334"/>
                    <a:pt x="3786" y="453"/>
                  </a:cubicBezTo>
                  <a:cubicBezTo>
                    <a:pt x="3280" y="543"/>
                    <a:pt x="2771" y="587"/>
                    <a:pt x="2264" y="587"/>
                  </a:cubicBezTo>
                  <a:cubicBezTo>
                    <a:pt x="1567" y="587"/>
                    <a:pt x="873" y="504"/>
                    <a:pt x="191" y="346"/>
                  </a:cubicBezTo>
                  <a:lnTo>
                    <a:pt x="0" y="1703"/>
                  </a:lnTo>
                  <a:lnTo>
                    <a:pt x="1441" y="4453"/>
                  </a:lnTo>
                  <a:lnTo>
                    <a:pt x="5394" y="1786"/>
                  </a:lnTo>
                  <a:lnTo>
                    <a:pt x="5596"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444;p33">
              <a:extLst>
                <a:ext uri="{FF2B5EF4-FFF2-40B4-BE49-F238E27FC236}">
                  <a16:creationId xmlns:a16="http://schemas.microsoft.com/office/drawing/2014/main" id="{334B0A7A-8E8E-D879-9F18-BA33F3E55670}"/>
                </a:ext>
              </a:extLst>
            </p:cNvPr>
            <p:cNvSpPr/>
            <p:nvPr/>
          </p:nvSpPr>
          <p:spPr>
            <a:xfrm>
              <a:off x="8258838" y="2434987"/>
              <a:ext cx="229965" cy="132467"/>
            </a:xfrm>
            <a:custGeom>
              <a:avLst/>
              <a:gdLst/>
              <a:ahLst/>
              <a:cxnLst/>
              <a:rect l="l" t="t" r="r" b="b"/>
              <a:pathLst>
                <a:path w="5668" h="2818" extrusionOk="0">
                  <a:moveTo>
                    <a:pt x="5668" y="0"/>
                  </a:moveTo>
                  <a:lnTo>
                    <a:pt x="239" y="774"/>
                  </a:lnTo>
                  <a:lnTo>
                    <a:pt x="1" y="2584"/>
                  </a:lnTo>
                  <a:cubicBezTo>
                    <a:pt x="669" y="2739"/>
                    <a:pt x="1349" y="2818"/>
                    <a:pt x="2031" y="2818"/>
                  </a:cubicBezTo>
                  <a:cubicBezTo>
                    <a:pt x="2553" y="2818"/>
                    <a:pt x="3076" y="2772"/>
                    <a:pt x="3596" y="2679"/>
                  </a:cubicBezTo>
                  <a:cubicBezTo>
                    <a:pt x="4204" y="2572"/>
                    <a:pt x="4811" y="2417"/>
                    <a:pt x="5406" y="2238"/>
                  </a:cubicBezTo>
                  <a:lnTo>
                    <a:pt x="5668"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445;p33">
              <a:extLst>
                <a:ext uri="{FF2B5EF4-FFF2-40B4-BE49-F238E27FC236}">
                  <a16:creationId xmlns:a16="http://schemas.microsoft.com/office/drawing/2014/main" id="{FEA1E44D-72E3-5324-6381-5C44880AE5BE}"/>
                </a:ext>
              </a:extLst>
            </p:cNvPr>
            <p:cNvSpPr/>
            <p:nvPr/>
          </p:nvSpPr>
          <p:spPr>
            <a:xfrm>
              <a:off x="8006655" y="1229170"/>
              <a:ext cx="1033828" cy="782319"/>
            </a:xfrm>
            <a:custGeom>
              <a:avLst/>
              <a:gdLst/>
              <a:ahLst/>
              <a:cxnLst/>
              <a:rect l="l" t="t" r="r" b="b"/>
              <a:pathLst>
                <a:path w="25481" h="19282" extrusionOk="0">
                  <a:moveTo>
                    <a:pt x="4714" y="1"/>
                  </a:moveTo>
                  <a:cubicBezTo>
                    <a:pt x="4359" y="1"/>
                    <a:pt x="2954" y="170"/>
                    <a:pt x="1584" y="2672"/>
                  </a:cubicBezTo>
                  <a:cubicBezTo>
                    <a:pt x="1" y="5565"/>
                    <a:pt x="2108" y="10030"/>
                    <a:pt x="2108" y="10030"/>
                  </a:cubicBezTo>
                  <a:cubicBezTo>
                    <a:pt x="1310" y="12971"/>
                    <a:pt x="20503" y="19281"/>
                    <a:pt x="20503" y="19281"/>
                  </a:cubicBezTo>
                  <a:cubicBezTo>
                    <a:pt x="20503" y="19281"/>
                    <a:pt x="25480" y="16686"/>
                    <a:pt x="24706" y="12661"/>
                  </a:cubicBezTo>
                  <a:cubicBezTo>
                    <a:pt x="24175" y="9951"/>
                    <a:pt x="22705" y="9512"/>
                    <a:pt x="21807" y="9512"/>
                  </a:cubicBezTo>
                  <a:cubicBezTo>
                    <a:pt x="21375" y="9512"/>
                    <a:pt x="21075" y="9613"/>
                    <a:pt x="21075" y="9613"/>
                  </a:cubicBezTo>
                  <a:cubicBezTo>
                    <a:pt x="21075" y="9613"/>
                    <a:pt x="22027" y="6720"/>
                    <a:pt x="17646" y="3612"/>
                  </a:cubicBezTo>
                  <a:cubicBezTo>
                    <a:pt x="16129" y="2534"/>
                    <a:pt x="14605" y="2190"/>
                    <a:pt x="13156" y="2190"/>
                  </a:cubicBezTo>
                  <a:cubicBezTo>
                    <a:pt x="10603" y="2190"/>
                    <a:pt x="8285" y="3258"/>
                    <a:pt x="6654" y="3258"/>
                  </a:cubicBezTo>
                  <a:cubicBezTo>
                    <a:pt x="6544" y="3258"/>
                    <a:pt x="6438" y="3254"/>
                    <a:pt x="6335" y="3243"/>
                  </a:cubicBezTo>
                  <a:cubicBezTo>
                    <a:pt x="3835" y="2993"/>
                    <a:pt x="4799" y="5"/>
                    <a:pt x="4799" y="5"/>
                  </a:cubicBezTo>
                  <a:cubicBezTo>
                    <a:pt x="4799" y="5"/>
                    <a:pt x="4769" y="1"/>
                    <a:pt x="471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446;p33">
              <a:extLst>
                <a:ext uri="{FF2B5EF4-FFF2-40B4-BE49-F238E27FC236}">
                  <a16:creationId xmlns:a16="http://schemas.microsoft.com/office/drawing/2014/main" id="{FFCE9F90-A11E-6F70-DD55-EB9AAD5F79FA}"/>
                </a:ext>
              </a:extLst>
            </p:cNvPr>
            <p:cNvSpPr/>
            <p:nvPr/>
          </p:nvSpPr>
          <p:spPr>
            <a:xfrm>
              <a:off x="8215360" y="1413897"/>
              <a:ext cx="74410" cy="74897"/>
            </a:xfrm>
            <a:custGeom>
              <a:avLst/>
              <a:gdLst/>
              <a:ahLst/>
              <a:cxnLst/>
              <a:rect l="l" t="t" r="r" b="b"/>
              <a:pathLst>
                <a:path w="1834" h="1846" extrusionOk="0">
                  <a:moveTo>
                    <a:pt x="917" y="0"/>
                  </a:moveTo>
                  <a:cubicBezTo>
                    <a:pt x="417" y="0"/>
                    <a:pt x="0" y="417"/>
                    <a:pt x="0" y="929"/>
                  </a:cubicBezTo>
                  <a:cubicBezTo>
                    <a:pt x="0" y="1429"/>
                    <a:pt x="417" y="1846"/>
                    <a:pt x="917" y="1846"/>
                  </a:cubicBezTo>
                  <a:cubicBezTo>
                    <a:pt x="1429" y="1846"/>
                    <a:pt x="1834" y="1429"/>
                    <a:pt x="1834" y="929"/>
                  </a:cubicBezTo>
                  <a:cubicBezTo>
                    <a:pt x="1834" y="417"/>
                    <a:pt x="1429" y="0"/>
                    <a:pt x="91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447;p33">
              <a:extLst>
                <a:ext uri="{FF2B5EF4-FFF2-40B4-BE49-F238E27FC236}">
                  <a16:creationId xmlns:a16="http://schemas.microsoft.com/office/drawing/2014/main" id="{77FAB057-CDB4-690B-81DC-A8D2317ADAD1}"/>
                </a:ext>
              </a:extLst>
            </p:cNvPr>
            <p:cNvSpPr/>
            <p:nvPr/>
          </p:nvSpPr>
          <p:spPr>
            <a:xfrm>
              <a:off x="8356877" y="1399413"/>
              <a:ext cx="407754" cy="178194"/>
            </a:xfrm>
            <a:custGeom>
              <a:avLst/>
              <a:gdLst/>
              <a:ahLst/>
              <a:cxnLst/>
              <a:rect l="l" t="t" r="r" b="b"/>
              <a:pathLst>
                <a:path w="10050" h="4392" extrusionOk="0">
                  <a:moveTo>
                    <a:pt x="3056" y="0"/>
                  </a:moveTo>
                  <a:cubicBezTo>
                    <a:pt x="1635" y="0"/>
                    <a:pt x="468" y="416"/>
                    <a:pt x="298" y="1286"/>
                  </a:cubicBezTo>
                  <a:cubicBezTo>
                    <a:pt x="1" y="2810"/>
                    <a:pt x="2596" y="3143"/>
                    <a:pt x="5823" y="3286"/>
                  </a:cubicBezTo>
                  <a:cubicBezTo>
                    <a:pt x="8599" y="3399"/>
                    <a:pt x="9289" y="4391"/>
                    <a:pt x="9609" y="4391"/>
                  </a:cubicBezTo>
                  <a:cubicBezTo>
                    <a:pt x="9660" y="4391"/>
                    <a:pt x="9701" y="4367"/>
                    <a:pt x="9740" y="4310"/>
                  </a:cubicBezTo>
                  <a:cubicBezTo>
                    <a:pt x="10050" y="3881"/>
                    <a:pt x="8823" y="1750"/>
                    <a:pt x="6383" y="690"/>
                  </a:cubicBezTo>
                  <a:cubicBezTo>
                    <a:pt x="5340" y="235"/>
                    <a:pt x="4126" y="0"/>
                    <a:pt x="305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448;p33">
              <a:extLst>
                <a:ext uri="{FF2B5EF4-FFF2-40B4-BE49-F238E27FC236}">
                  <a16:creationId xmlns:a16="http://schemas.microsoft.com/office/drawing/2014/main" id="{27BB9150-2872-8764-3027-8180C28EEF95}"/>
                </a:ext>
              </a:extLst>
            </p:cNvPr>
            <p:cNvSpPr/>
            <p:nvPr/>
          </p:nvSpPr>
          <p:spPr>
            <a:xfrm>
              <a:off x="8059800" y="1654975"/>
              <a:ext cx="688913" cy="333266"/>
            </a:xfrm>
            <a:custGeom>
              <a:avLst/>
              <a:gdLst/>
              <a:ahLst/>
              <a:cxnLst/>
              <a:rect l="l" t="t" r="r" b="b"/>
              <a:pathLst>
                <a:path w="16813" h="8458" extrusionOk="0">
                  <a:moveTo>
                    <a:pt x="715" y="1"/>
                  </a:moveTo>
                  <a:cubicBezTo>
                    <a:pt x="465" y="691"/>
                    <a:pt x="215" y="1370"/>
                    <a:pt x="1" y="2037"/>
                  </a:cubicBezTo>
                  <a:cubicBezTo>
                    <a:pt x="1662" y="3549"/>
                    <a:pt x="4415" y="5547"/>
                    <a:pt x="7230" y="5547"/>
                  </a:cubicBezTo>
                  <a:cubicBezTo>
                    <a:pt x="7340" y="5547"/>
                    <a:pt x="7451" y="5544"/>
                    <a:pt x="7561" y="5537"/>
                  </a:cubicBezTo>
                  <a:cubicBezTo>
                    <a:pt x="12205" y="5263"/>
                    <a:pt x="13491" y="4752"/>
                    <a:pt x="13491" y="4752"/>
                  </a:cubicBezTo>
                  <a:cubicBezTo>
                    <a:pt x="13491" y="4752"/>
                    <a:pt x="14205" y="8458"/>
                    <a:pt x="15947" y="8458"/>
                  </a:cubicBezTo>
                  <a:cubicBezTo>
                    <a:pt x="16086" y="8458"/>
                    <a:pt x="16231" y="8434"/>
                    <a:pt x="16384" y="8383"/>
                  </a:cubicBezTo>
                  <a:cubicBezTo>
                    <a:pt x="16539" y="8323"/>
                    <a:pt x="16681" y="8252"/>
                    <a:pt x="16812" y="8145"/>
                  </a:cubicBezTo>
                  <a:cubicBezTo>
                    <a:pt x="15288" y="7609"/>
                    <a:pt x="15169" y="2085"/>
                    <a:pt x="15169" y="2085"/>
                  </a:cubicBezTo>
                  <a:cubicBezTo>
                    <a:pt x="13220" y="2569"/>
                    <a:pt x="11455" y="2760"/>
                    <a:pt x="9883" y="2760"/>
                  </a:cubicBezTo>
                  <a:cubicBezTo>
                    <a:pt x="3915" y="2760"/>
                    <a:pt x="715" y="1"/>
                    <a:pt x="715"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449;p33">
              <a:extLst>
                <a:ext uri="{FF2B5EF4-FFF2-40B4-BE49-F238E27FC236}">
                  <a16:creationId xmlns:a16="http://schemas.microsoft.com/office/drawing/2014/main" id="{5501A856-1B82-67CE-5E0C-4E25B3DC9B7B}"/>
                </a:ext>
              </a:extLst>
            </p:cNvPr>
            <p:cNvSpPr/>
            <p:nvPr/>
          </p:nvSpPr>
          <p:spPr>
            <a:xfrm>
              <a:off x="7916828" y="1718678"/>
              <a:ext cx="1015530" cy="769701"/>
            </a:xfrm>
            <a:custGeom>
              <a:avLst/>
              <a:gdLst/>
              <a:ahLst/>
              <a:cxnLst/>
              <a:rect l="l" t="t" r="r" b="b"/>
              <a:pathLst>
                <a:path w="25030" h="18971" extrusionOk="0">
                  <a:moveTo>
                    <a:pt x="3608" y="1"/>
                  </a:moveTo>
                  <a:lnTo>
                    <a:pt x="3608" y="1"/>
                  </a:lnTo>
                  <a:cubicBezTo>
                    <a:pt x="0" y="10657"/>
                    <a:pt x="1107" y="16777"/>
                    <a:pt x="8870" y="18706"/>
                  </a:cubicBezTo>
                  <a:cubicBezTo>
                    <a:pt x="9603" y="18888"/>
                    <a:pt x="10289" y="18970"/>
                    <a:pt x="10929" y="18970"/>
                  </a:cubicBezTo>
                  <a:cubicBezTo>
                    <a:pt x="17495" y="18970"/>
                    <a:pt x="19324" y="10252"/>
                    <a:pt x="19324" y="10252"/>
                  </a:cubicBezTo>
                  <a:cubicBezTo>
                    <a:pt x="19971" y="10854"/>
                    <a:pt x="20627" y="11101"/>
                    <a:pt x="21243" y="11101"/>
                  </a:cubicBezTo>
                  <a:cubicBezTo>
                    <a:pt x="23381" y="11101"/>
                    <a:pt x="25029" y="8118"/>
                    <a:pt x="24087" y="6621"/>
                  </a:cubicBezTo>
                  <a:cubicBezTo>
                    <a:pt x="23599" y="5840"/>
                    <a:pt x="22907" y="5607"/>
                    <a:pt x="22256" y="5607"/>
                  </a:cubicBezTo>
                  <a:cubicBezTo>
                    <a:pt x="21300" y="5607"/>
                    <a:pt x="20431" y="6109"/>
                    <a:pt x="20431" y="6109"/>
                  </a:cubicBezTo>
                  <a:cubicBezTo>
                    <a:pt x="20300" y="6216"/>
                    <a:pt x="20157" y="6287"/>
                    <a:pt x="20003" y="6347"/>
                  </a:cubicBezTo>
                  <a:cubicBezTo>
                    <a:pt x="19865" y="6393"/>
                    <a:pt x="19732" y="6414"/>
                    <a:pt x="19605" y="6414"/>
                  </a:cubicBezTo>
                  <a:cubicBezTo>
                    <a:pt x="17822" y="6414"/>
                    <a:pt x="17086" y="2192"/>
                    <a:pt x="17086" y="2192"/>
                  </a:cubicBezTo>
                  <a:cubicBezTo>
                    <a:pt x="17086" y="2192"/>
                    <a:pt x="15978" y="3001"/>
                    <a:pt x="11263" y="3204"/>
                  </a:cubicBezTo>
                  <a:cubicBezTo>
                    <a:pt x="11169" y="3208"/>
                    <a:pt x="11074" y="3209"/>
                    <a:pt x="10979" y="3209"/>
                  </a:cubicBezTo>
                  <a:cubicBezTo>
                    <a:pt x="8131" y="3209"/>
                    <a:pt x="5279" y="1510"/>
                    <a:pt x="3608" y="1"/>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450;p33">
              <a:extLst>
                <a:ext uri="{FF2B5EF4-FFF2-40B4-BE49-F238E27FC236}">
                  <a16:creationId xmlns:a16="http://schemas.microsoft.com/office/drawing/2014/main" id="{AF0C46F8-D103-364F-9C27-0CBDAAB73367}"/>
                </a:ext>
              </a:extLst>
            </p:cNvPr>
            <p:cNvSpPr/>
            <p:nvPr/>
          </p:nvSpPr>
          <p:spPr>
            <a:xfrm>
              <a:off x="8150120" y="2093081"/>
              <a:ext cx="159937" cy="164278"/>
            </a:xfrm>
            <a:custGeom>
              <a:avLst/>
              <a:gdLst/>
              <a:ahLst/>
              <a:cxnLst/>
              <a:rect l="l" t="t" r="r" b="b"/>
              <a:pathLst>
                <a:path w="3942" h="4049" extrusionOk="0">
                  <a:moveTo>
                    <a:pt x="3942" y="0"/>
                  </a:moveTo>
                  <a:lnTo>
                    <a:pt x="3192" y="1750"/>
                  </a:lnTo>
                  <a:cubicBezTo>
                    <a:pt x="3192" y="1750"/>
                    <a:pt x="2816" y="1511"/>
                    <a:pt x="2330" y="1511"/>
                  </a:cubicBezTo>
                  <a:cubicBezTo>
                    <a:pt x="1990" y="1511"/>
                    <a:pt x="1597" y="1628"/>
                    <a:pt x="1239" y="2024"/>
                  </a:cubicBezTo>
                  <a:cubicBezTo>
                    <a:pt x="1" y="3382"/>
                    <a:pt x="2156" y="4048"/>
                    <a:pt x="2156" y="4048"/>
                  </a:cubicBezTo>
                  <a:cubicBezTo>
                    <a:pt x="2156" y="4048"/>
                    <a:pt x="1346" y="3548"/>
                    <a:pt x="1858" y="2977"/>
                  </a:cubicBezTo>
                  <a:cubicBezTo>
                    <a:pt x="2084" y="2715"/>
                    <a:pt x="2379" y="2628"/>
                    <a:pt x="2672" y="2628"/>
                  </a:cubicBezTo>
                  <a:cubicBezTo>
                    <a:pt x="3258" y="2628"/>
                    <a:pt x="3835" y="2977"/>
                    <a:pt x="3835" y="2977"/>
                  </a:cubicBezTo>
                  <a:lnTo>
                    <a:pt x="3942"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451;p33">
              <a:extLst>
                <a:ext uri="{FF2B5EF4-FFF2-40B4-BE49-F238E27FC236}">
                  <a16:creationId xmlns:a16="http://schemas.microsoft.com/office/drawing/2014/main" id="{1C5D8FF7-66B6-9019-9FA7-7116A9DB3286}"/>
                </a:ext>
              </a:extLst>
            </p:cNvPr>
            <p:cNvSpPr/>
            <p:nvPr/>
          </p:nvSpPr>
          <p:spPr>
            <a:xfrm>
              <a:off x="8106626" y="1852729"/>
              <a:ext cx="129507" cy="59885"/>
            </a:xfrm>
            <a:custGeom>
              <a:avLst/>
              <a:gdLst/>
              <a:ahLst/>
              <a:cxnLst/>
              <a:rect l="l" t="t" r="r" b="b"/>
              <a:pathLst>
                <a:path w="3192" h="1476" extrusionOk="0">
                  <a:moveTo>
                    <a:pt x="2019" y="0"/>
                  </a:moveTo>
                  <a:cubicBezTo>
                    <a:pt x="1153" y="0"/>
                    <a:pt x="1" y="896"/>
                    <a:pt x="180" y="1245"/>
                  </a:cubicBezTo>
                  <a:cubicBezTo>
                    <a:pt x="261" y="1408"/>
                    <a:pt x="481" y="1476"/>
                    <a:pt x="759" y="1476"/>
                  </a:cubicBezTo>
                  <a:cubicBezTo>
                    <a:pt x="1665" y="1476"/>
                    <a:pt x="3191" y="755"/>
                    <a:pt x="2609" y="209"/>
                  </a:cubicBezTo>
                  <a:cubicBezTo>
                    <a:pt x="2451" y="61"/>
                    <a:pt x="2245" y="0"/>
                    <a:pt x="20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452;p33">
              <a:extLst>
                <a:ext uri="{FF2B5EF4-FFF2-40B4-BE49-F238E27FC236}">
                  <a16:creationId xmlns:a16="http://schemas.microsoft.com/office/drawing/2014/main" id="{EFFCD31A-24DE-65AE-2ECB-2950AC4BB161}"/>
                </a:ext>
              </a:extLst>
            </p:cNvPr>
            <p:cNvSpPr/>
            <p:nvPr/>
          </p:nvSpPr>
          <p:spPr>
            <a:xfrm>
              <a:off x="8496487" y="1896629"/>
              <a:ext cx="124842" cy="82281"/>
            </a:xfrm>
            <a:custGeom>
              <a:avLst/>
              <a:gdLst/>
              <a:ahLst/>
              <a:cxnLst/>
              <a:rect l="l" t="t" r="r" b="b"/>
              <a:pathLst>
                <a:path w="3077" h="2028" extrusionOk="0">
                  <a:moveTo>
                    <a:pt x="1131" y="0"/>
                  </a:moveTo>
                  <a:cubicBezTo>
                    <a:pt x="1047" y="0"/>
                    <a:pt x="963" y="14"/>
                    <a:pt x="882" y="44"/>
                  </a:cubicBezTo>
                  <a:cubicBezTo>
                    <a:pt x="1" y="373"/>
                    <a:pt x="1694" y="2028"/>
                    <a:pt x="2485" y="2028"/>
                  </a:cubicBezTo>
                  <a:cubicBezTo>
                    <a:pt x="2581" y="2028"/>
                    <a:pt x="2664" y="2003"/>
                    <a:pt x="2727" y="1949"/>
                  </a:cubicBezTo>
                  <a:cubicBezTo>
                    <a:pt x="3076" y="1654"/>
                    <a:pt x="2056" y="0"/>
                    <a:pt x="1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453;p33">
              <a:extLst>
                <a:ext uri="{FF2B5EF4-FFF2-40B4-BE49-F238E27FC236}">
                  <a16:creationId xmlns:a16="http://schemas.microsoft.com/office/drawing/2014/main" id="{A8331D25-0EA9-C796-0167-1FF0C3CC99A2}"/>
                </a:ext>
              </a:extLst>
            </p:cNvPr>
            <p:cNvSpPr/>
            <p:nvPr/>
          </p:nvSpPr>
          <p:spPr>
            <a:xfrm>
              <a:off x="8263642" y="2271316"/>
              <a:ext cx="220349" cy="94534"/>
            </a:xfrm>
            <a:custGeom>
              <a:avLst/>
              <a:gdLst/>
              <a:ahLst/>
              <a:cxnLst/>
              <a:rect l="l" t="t" r="r" b="b"/>
              <a:pathLst>
                <a:path w="5431" h="2330" extrusionOk="0">
                  <a:moveTo>
                    <a:pt x="5430" y="1"/>
                  </a:moveTo>
                  <a:lnTo>
                    <a:pt x="5430" y="1"/>
                  </a:lnTo>
                  <a:cubicBezTo>
                    <a:pt x="4763" y="524"/>
                    <a:pt x="4025" y="941"/>
                    <a:pt x="3239" y="1251"/>
                  </a:cubicBezTo>
                  <a:cubicBezTo>
                    <a:pt x="2851" y="1406"/>
                    <a:pt x="2421" y="1462"/>
                    <a:pt x="2006" y="1462"/>
                  </a:cubicBezTo>
                  <a:cubicBezTo>
                    <a:pt x="959" y="1462"/>
                    <a:pt x="1" y="1108"/>
                    <a:pt x="1" y="1108"/>
                  </a:cubicBezTo>
                  <a:lnTo>
                    <a:pt x="1" y="1108"/>
                  </a:lnTo>
                  <a:cubicBezTo>
                    <a:pt x="518" y="1884"/>
                    <a:pt x="1379" y="2330"/>
                    <a:pt x="2278" y="2330"/>
                  </a:cubicBezTo>
                  <a:cubicBezTo>
                    <a:pt x="2538" y="2330"/>
                    <a:pt x="2802" y="2293"/>
                    <a:pt x="3061" y="2215"/>
                  </a:cubicBezTo>
                  <a:cubicBezTo>
                    <a:pt x="5132" y="1656"/>
                    <a:pt x="5430" y="1"/>
                    <a:pt x="54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454;p33">
              <a:extLst>
                <a:ext uri="{FF2B5EF4-FFF2-40B4-BE49-F238E27FC236}">
                  <a16:creationId xmlns:a16="http://schemas.microsoft.com/office/drawing/2014/main" id="{4A86A2F8-9E03-A080-2208-958680EE34C6}"/>
                </a:ext>
              </a:extLst>
            </p:cNvPr>
            <p:cNvSpPr/>
            <p:nvPr/>
          </p:nvSpPr>
          <p:spPr>
            <a:xfrm>
              <a:off x="8757815" y="2007067"/>
              <a:ext cx="67188" cy="77493"/>
            </a:xfrm>
            <a:custGeom>
              <a:avLst/>
              <a:gdLst/>
              <a:ahLst/>
              <a:cxnLst/>
              <a:rect l="l" t="t" r="r" b="b"/>
              <a:pathLst>
                <a:path w="1656" h="1910" extrusionOk="0">
                  <a:moveTo>
                    <a:pt x="572" y="1"/>
                  </a:moveTo>
                  <a:cubicBezTo>
                    <a:pt x="894" y="894"/>
                    <a:pt x="1" y="1882"/>
                    <a:pt x="1" y="1882"/>
                  </a:cubicBezTo>
                  <a:cubicBezTo>
                    <a:pt x="1" y="1882"/>
                    <a:pt x="149" y="1909"/>
                    <a:pt x="351" y="1909"/>
                  </a:cubicBezTo>
                  <a:cubicBezTo>
                    <a:pt x="745" y="1909"/>
                    <a:pt x="1347" y="1805"/>
                    <a:pt x="1465" y="1192"/>
                  </a:cubicBezTo>
                  <a:cubicBezTo>
                    <a:pt x="1656" y="251"/>
                    <a:pt x="573" y="1"/>
                    <a:pt x="572"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455;p33">
              <a:extLst>
                <a:ext uri="{FF2B5EF4-FFF2-40B4-BE49-F238E27FC236}">
                  <a16:creationId xmlns:a16="http://schemas.microsoft.com/office/drawing/2014/main" id="{81FA2C38-F9BF-7494-0B87-7D450454693A}"/>
                </a:ext>
              </a:extLst>
            </p:cNvPr>
            <p:cNvSpPr/>
            <p:nvPr/>
          </p:nvSpPr>
          <p:spPr>
            <a:xfrm>
              <a:off x="8160263" y="2604091"/>
              <a:ext cx="393269" cy="225705"/>
            </a:xfrm>
            <a:custGeom>
              <a:avLst/>
              <a:gdLst/>
              <a:ahLst/>
              <a:cxnLst/>
              <a:rect l="l" t="t" r="r" b="b"/>
              <a:pathLst>
                <a:path w="9693" h="5563" extrusionOk="0">
                  <a:moveTo>
                    <a:pt x="2255" y="0"/>
                  </a:moveTo>
                  <a:cubicBezTo>
                    <a:pt x="2100" y="0"/>
                    <a:pt x="71" y="897"/>
                    <a:pt x="37" y="978"/>
                  </a:cubicBezTo>
                  <a:cubicBezTo>
                    <a:pt x="1" y="1062"/>
                    <a:pt x="1739" y="4872"/>
                    <a:pt x="1739" y="4872"/>
                  </a:cubicBezTo>
                  <a:lnTo>
                    <a:pt x="5192" y="5562"/>
                  </a:lnTo>
                  <a:cubicBezTo>
                    <a:pt x="5192" y="5562"/>
                    <a:pt x="9681" y="2550"/>
                    <a:pt x="9693" y="2478"/>
                  </a:cubicBezTo>
                  <a:cubicBezTo>
                    <a:pt x="9693" y="2395"/>
                    <a:pt x="7740" y="85"/>
                    <a:pt x="7657" y="85"/>
                  </a:cubicBezTo>
                  <a:cubicBezTo>
                    <a:pt x="7561" y="85"/>
                    <a:pt x="3894" y="2169"/>
                    <a:pt x="3811" y="2169"/>
                  </a:cubicBezTo>
                  <a:cubicBezTo>
                    <a:pt x="3716" y="2169"/>
                    <a:pt x="2370" y="73"/>
                    <a:pt x="2263" y="2"/>
                  </a:cubicBezTo>
                  <a:cubicBezTo>
                    <a:pt x="2262" y="1"/>
                    <a:pt x="2259" y="0"/>
                    <a:pt x="22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456;p33">
              <a:extLst>
                <a:ext uri="{FF2B5EF4-FFF2-40B4-BE49-F238E27FC236}">
                  <a16:creationId xmlns:a16="http://schemas.microsoft.com/office/drawing/2014/main" id="{B575AF53-A504-7B5B-92A6-84BB3B0E0974}"/>
                </a:ext>
              </a:extLst>
            </p:cNvPr>
            <p:cNvSpPr/>
            <p:nvPr/>
          </p:nvSpPr>
          <p:spPr>
            <a:xfrm>
              <a:off x="8059805" y="2668520"/>
              <a:ext cx="218848" cy="198927"/>
            </a:xfrm>
            <a:custGeom>
              <a:avLst/>
              <a:gdLst/>
              <a:ahLst/>
              <a:cxnLst/>
              <a:rect l="l" t="t" r="r" b="b"/>
              <a:pathLst>
                <a:path w="5394" h="4903" extrusionOk="0">
                  <a:moveTo>
                    <a:pt x="2950" y="0"/>
                  </a:moveTo>
                  <a:cubicBezTo>
                    <a:pt x="2639" y="0"/>
                    <a:pt x="2287" y="118"/>
                    <a:pt x="1894" y="414"/>
                  </a:cubicBezTo>
                  <a:cubicBezTo>
                    <a:pt x="0" y="1843"/>
                    <a:pt x="631" y="4903"/>
                    <a:pt x="1941" y="4903"/>
                  </a:cubicBezTo>
                  <a:cubicBezTo>
                    <a:pt x="3251" y="4903"/>
                    <a:pt x="5394" y="3641"/>
                    <a:pt x="5394" y="3641"/>
                  </a:cubicBezTo>
                  <a:lnTo>
                    <a:pt x="4727" y="1712"/>
                  </a:lnTo>
                  <a:cubicBezTo>
                    <a:pt x="4727" y="1712"/>
                    <a:pt x="4137" y="0"/>
                    <a:pt x="295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457;p33">
              <a:extLst>
                <a:ext uri="{FF2B5EF4-FFF2-40B4-BE49-F238E27FC236}">
                  <a16:creationId xmlns:a16="http://schemas.microsoft.com/office/drawing/2014/main" id="{EDF58407-32C8-3C96-8D1C-C7E87E04AD68}"/>
                </a:ext>
              </a:extLst>
            </p:cNvPr>
            <p:cNvSpPr/>
            <p:nvPr/>
          </p:nvSpPr>
          <p:spPr>
            <a:xfrm>
              <a:off x="8161156" y="2745081"/>
              <a:ext cx="110885" cy="76357"/>
            </a:xfrm>
            <a:custGeom>
              <a:avLst/>
              <a:gdLst/>
              <a:ahLst/>
              <a:cxnLst/>
              <a:rect l="l" t="t" r="r" b="b"/>
              <a:pathLst>
                <a:path w="2733" h="1882" extrusionOk="0">
                  <a:moveTo>
                    <a:pt x="967" y="0"/>
                  </a:moveTo>
                  <a:cubicBezTo>
                    <a:pt x="572" y="0"/>
                    <a:pt x="240" y="203"/>
                    <a:pt x="158" y="742"/>
                  </a:cubicBezTo>
                  <a:cubicBezTo>
                    <a:pt x="0" y="1716"/>
                    <a:pt x="864" y="1881"/>
                    <a:pt x="1470" y="1881"/>
                  </a:cubicBezTo>
                  <a:cubicBezTo>
                    <a:pt x="1783" y="1881"/>
                    <a:pt x="2027" y="1837"/>
                    <a:pt x="2027" y="1837"/>
                  </a:cubicBezTo>
                  <a:cubicBezTo>
                    <a:pt x="2027" y="1837"/>
                    <a:pt x="2064" y="1843"/>
                    <a:pt x="2120" y="1843"/>
                  </a:cubicBezTo>
                  <a:cubicBezTo>
                    <a:pt x="2314" y="1843"/>
                    <a:pt x="2733" y="1772"/>
                    <a:pt x="2622" y="1135"/>
                  </a:cubicBezTo>
                  <a:cubicBezTo>
                    <a:pt x="2531" y="613"/>
                    <a:pt x="1653" y="0"/>
                    <a:pt x="967"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458;p33">
              <a:extLst>
                <a:ext uri="{FF2B5EF4-FFF2-40B4-BE49-F238E27FC236}">
                  <a16:creationId xmlns:a16="http://schemas.microsoft.com/office/drawing/2014/main" id="{38DCBEAD-0104-EB21-46E1-4C5613E2CA62}"/>
                </a:ext>
              </a:extLst>
            </p:cNvPr>
            <p:cNvSpPr/>
            <p:nvPr/>
          </p:nvSpPr>
          <p:spPr>
            <a:xfrm>
              <a:off x="8282021" y="2722319"/>
              <a:ext cx="227247" cy="206108"/>
            </a:xfrm>
            <a:custGeom>
              <a:avLst/>
              <a:gdLst/>
              <a:ahLst/>
              <a:cxnLst/>
              <a:rect l="l" t="t" r="r" b="b"/>
              <a:pathLst>
                <a:path w="5601" h="5080" extrusionOk="0">
                  <a:moveTo>
                    <a:pt x="3043" y="1"/>
                  </a:moveTo>
                  <a:cubicBezTo>
                    <a:pt x="2053" y="1"/>
                    <a:pt x="1203" y="1160"/>
                    <a:pt x="1203" y="1160"/>
                  </a:cubicBezTo>
                  <a:lnTo>
                    <a:pt x="0" y="2815"/>
                  </a:lnTo>
                  <a:cubicBezTo>
                    <a:pt x="0" y="2815"/>
                    <a:pt x="1667" y="4660"/>
                    <a:pt x="2917" y="5041"/>
                  </a:cubicBezTo>
                  <a:cubicBezTo>
                    <a:pt x="2999" y="5067"/>
                    <a:pt x="3082" y="5079"/>
                    <a:pt x="3165" y="5079"/>
                  </a:cubicBezTo>
                  <a:cubicBezTo>
                    <a:pt x="4354" y="5079"/>
                    <a:pt x="5600" y="2570"/>
                    <a:pt x="4298" y="767"/>
                  </a:cubicBezTo>
                  <a:cubicBezTo>
                    <a:pt x="3890" y="201"/>
                    <a:pt x="3454" y="1"/>
                    <a:pt x="304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59;p33">
              <a:extLst>
                <a:ext uri="{FF2B5EF4-FFF2-40B4-BE49-F238E27FC236}">
                  <a16:creationId xmlns:a16="http://schemas.microsoft.com/office/drawing/2014/main" id="{43805CDC-0613-CD30-7320-41B38D88A188}"/>
                </a:ext>
              </a:extLst>
            </p:cNvPr>
            <p:cNvSpPr/>
            <p:nvPr/>
          </p:nvSpPr>
          <p:spPr>
            <a:xfrm>
              <a:off x="8311477" y="2774861"/>
              <a:ext cx="102648" cy="67756"/>
            </a:xfrm>
            <a:custGeom>
              <a:avLst/>
              <a:gdLst/>
              <a:ahLst/>
              <a:cxnLst/>
              <a:rect l="l" t="t" r="r" b="b"/>
              <a:pathLst>
                <a:path w="2530" h="1670" extrusionOk="0">
                  <a:moveTo>
                    <a:pt x="1579" y="0"/>
                  </a:moveTo>
                  <a:cubicBezTo>
                    <a:pt x="1126" y="0"/>
                    <a:pt x="679" y="163"/>
                    <a:pt x="679" y="163"/>
                  </a:cubicBezTo>
                  <a:cubicBezTo>
                    <a:pt x="679" y="163"/>
                    <a:pt x="1" y="163"/>
                    <a:pt x="251" y="889"/>
                  </a:cubicBezTo>
                  <a:cubicBezTo>
                    <a:pt x="393" y="1294"/>
                    <a:pt x="1110" y="1669"/>
                    <a:pt x="1702" y="1669"/>
                  </a:cubicBezTo>
                  <a:cubicBezTo>
                    <a:pt x="2152" y="1669"/>
                    <a:pt x="2530" y="1452"/>
                    <a:pt x="2525" y="865"/>
                  </a:cubicBezTo>
                  <a:cubicBezTo>
                    <a:pt x="2519" y="171"/>
                    <a:pt x="2045" y="0"/>
                    <a:pt x="1579"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60;p33">
              <a:extLst>
                <a:ext uri="{FF2B5EF4-FFF2-40B4-BE49-F238E27FC236}">
                  <a16:creationId xmlns:a16="http://schemas.microsoft.com/office/drawing/2014/main" id="{D51C593B-8357-DBE6-1D5C-F94BC1773126}"/>
                </a:ext>
              </a:extLst>
            </p:cNvPr>
            <p:cNvSpPr/>
            <p:nvPr/>
          </p:nvSpPr>
          <p:spPr>
            <a:xfrm>
              <a:off x="8216780" y="2711689"/>
              <a:ext cx="135796" cy="169958"/>
            </a:xfrm>
            <a:custGeom>
              <a:avLst/>
              <a:gdLst/>
              <a:ahLst/>
              <a:cxnLst/>
              <a:rect l="l" t="t" r="r" b="b"/>
              <a:pathLst>
                <a:path w="3347" h="4189" extrusionOk="0">
                  <a:moveTo>
                    <a:pt x="1850" y="1"/>
                  </a:moveTo>
                  <a:cubicBezTo>
                    <a:pt x="1105" y="1"/>
                    <a:pt x="390" y="773"/>
                    <a:pt x="203" y="1839"/>
                  </a:cubicBezTo>
                  <a:cubicBezTo>
                    <a:pt x="1" y="2982"/>
                    <a:pt x="501" y="4029"/>
                    <a:pt x="1311" y="4172"/>
                  </a:cubicBezTo>
                  <a:cubicBezTo>
                    <a:pt x="1373" y="4183"/>
                    <a:pt x="1435" y="4189"/>
                    <a:pt x="1497" y="4189"/>
                  </a:cubicBezTo>
                  <a:cubicBezTo>
                    <a:pt x="2243" y="4189"/>
                    <a:pt x="2957" y="3417"/>
                    <a:pt x="3144" y="2351"/>
                  </a:cubicBezTo>
                  <a:cubicBezTo>
                    <a:pt x="3347" y="1208"/>
                    <a:pt x="2847" y="160"/>
                    <a:pt x="2037" y="17"/>
                  </a:cubicBezTo>
                  <a:cubicBezTo>
                    <a:pt x="1975" y="6"/>
                    <a:pt x="1912" y="1"/>
                    <a:pt x="18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61;p33">
              <a:extLst>
                <a:ext uri="{FF2B5EF4-FFF2-40B4-BE49-F238E27FC236}">
                  <a16:creationId xmlns:a16="http://schemas.microsoft.com/office/drawing/2014/main" id="{61FE3824-67BD-2E4C-3E71-A0F34479C1F7}"/>
                </a:ext>
              </a:extLst>
            </p:cNvPr>
            <p:cNvSpPr/>
            <p:nvPr/>
          </p:nvSpPr>
          <p:spPr>
            <a:xfrm>
              <a:off x="8467032" y="1988241"/>
              <a:ext cx="116443" cy="159450"/>
            </a:xfrm>
            <a:custGeom>
              <a:avLst/>
              <a:gdLst/>
              <a:ahLst/>
              <a:cxnLst/>
              <a:rect l="l" t="t" r="r" b="b"/>
              <a:pathLst>
                <a:path w="2870" h="3930" extrusionOk="0">
                  <a:moveTo>
                    <a:pt x="1548" y="1"/>
                  </a:moveTo>
                  <a:lnTo>
                    <a:pt x="1548" y="1"/>
                  </a:lnTo>
                  <a:cubicBezTo>
                    <a:pt x="953" y="334"/>
                    <a:pt x="500" y="870"/>
                    <a:pt x="274" y="1525"/>
                  </a:cubicBezTo>
                  <a:cubicBezTo>
                    <a:pt x="0" y="2322"/>
                    <a:pt x="84" y="3203"/>
                    <a:pt x="524" y="3930"/>
                  </a:cubicBezTo>
                  <a:cubicBezTo>
                    <a:pt x="2286" y="3477"/>
                    <a:pt x="2870" y="1263"/>
                    <a:pt x="1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62;p33">
              <a:extLst>
                <a:ext uri="{FF2B5EF4-FFF2-40B4-BE49-F238E27FC236}">
                  <a16:creationId xmlns:a16="http://schemas.microsoft.com/office/drawing/2014/main" id="{1208A71C-C092-D885-263F-A2506CD316F7}"/>
                </a:ext>
              </a:extLst>
            </p:cNvPr>
            <p:cNvSpPr/>
            <p:nvPr/>
          </p:nvSpPr>
          <p:spPr>
            <a:xfrm>
              <a:off x="8381992" y="1969578"/>
              <a:ext cx="147887" cy="179817"/>
            </a:xfrm>
            <a:custGeom>
              <a:avLst/>
              <a:gdLst/>
              <a:ahLst/>
              <a:cxnLst/>
              <a:rect l="l" t="t" r="r" b="b"/>
              <a:pathLst>
                <a:path w="3645" h="4432" extrusionOk="0">
                  <a:moveTo>
                    <a:pt x="2394" y="0"/>
                  </a:moveTo>
                  <a:cubicBezTo>
                    <a:pt x="1476" y="0"/>
                    <a:pt x="605" y="667"/>
                    <a:pt x="322" y="1675"/>
                  </a:cubicBezTo>
                  <a:cubicBezTo>
                    <a:pt x="1" y="2854"/>
                    <a:pt x="620" y="4068"/>
                    <a:pt x="1703" y="4366"/>
                  </a:cubicBezTo>
                  <a:cubicBezTo>
                    <a:pt x="1865" y="4411"/>
                    <a:pt x="2030" y="4432"/>
                    <a:pt x="2196" y="4432"/>
                  </a:cubicBezTo>
                  <a:cubicBezTo>
                    <a:pt x="2337" y="4432"/>
                    <a:pt x="2478" y="4417"/>
                    <a:pt x="2620" y="4390"/>
                  </a:cubicBezTo>
                  <a:cubicBezTo>
                    <a:pt x="2180" y="3663"/>
                    <a:pt x="2096" y="2782"/>
                    <a:pt x="2370" y="1985"/>
                  </a:cubicBezTo>
                  <a:cubicBezTo>
                    <a:pt x="2596" y="1330"/>
                    <a:pt x="3049" y="794"/>
                    <a:pt x="3644" y="461"/>
                  </a:cubicBezTo>
                  <a:cubicBezTo>
                    <a:pt x="3430" y="282"/>
                    <a:pt x="3180" y="139"/>
                    <a:pt x="2894" y="68"/>
                  </a:cubicBezTo>
                  <a:cubicBezTo>
                    <a:pt x="2728" y="22"/>
                    <a:pt x="2560" y="0"/>
                    <a:pt x="23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63;p33">
              <a:extLst>
                <a:ext uri="{FF2B5EF4-FFF2-40B4-BE49-F238E27FC236}">
                  <a16:creationId xmlns:a16="http://schemas.microsoft.com/office/drawing/2014/main" id="{CBED97AD-72C8-B188-2888-352195CFC381}"/>
                </a:ext>
              </a:extLst>
            </p:cNvPr>
            <p:cNvSpPr/>
            <p:nvPr/>
          </p:nvSpPr>
          <p:spPr>
            <a:xfrm>
              <a:off x="8202296" y="1938499"/>
              <a:ext cx="116484" cy="159450"/>
            </a:xfrm>
            <a:custGeom>
              <a:avLst/>
              <a:gdLst/>
              <a:ahLst/>
              <a:cxnLst/>
              <a:rect l="l" t="t" r="r" b="b"/>
              <a:pathLst>
                <a:path w="2871" h="3930" extrusionOk="0">
                  <a:moveTo>
                    <a:pt x="1560" y="0"/>
                  </a:moveTo>
                  <a:cubicBezTo>
                    <a:pt x="953" y="334"/>
                    <a:pt x="501" y="869"/>
                    <a:pt x="275" y="1512"/>
                  </a:cubicBezTo>
                  <a:cubicBezTo>
                    <a:pt x="1" y="2322"/>
                    <a:pt x="96" y="3191"/>
                    <a:pt x="525" y="3929"/>
                  </a:cubicBezTo>
                  <a:cubicBezTo>
                    <a:pt x="2287" y="3477"/>
                    <a:pt x="2870" y="1262"/>
                    <a:pt x="1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64;p33">
              <a:extLst>
                <a:ext uri="{FF2B5EF4-FFF2-40B4-BE49-F238E27FC236}">
                  <a16:creationId xmlns:a16="http://schemas.microsoft.com/office/drawing/2014/main" id="{3858029F-953D-1A2A-CA8D-A5AD07151DF2}"/>
                </a:ext>
              </a:extLst>
            </p:cNvPr>
            <p:cNvSpPr/>
            <p:nvPr/>
          </p:nvSpPr>
          <p:spPr>
            <a:xfrm>
              <a:off x="8117297" y="1919349"/>
              <a:ext cx="148333" cy="180142"/>
            </a:xfrm>
            <a:custGeom>
              <a:avLst/>
              <a:gdLst/>
              <a:ahLst/>
              <a:cxnLst/>
              <a:rect l="l" t="t" r="r" b="b"/>
              <a:pathLst>
                <a:path w="3656" h="4440" extrusionOk="0">
                  <a:moveTo>
                    <a:pt x="2406" y="1"/>
                  </a:moveTo>
                  <a:cubicBezTo>
                    <a:pt x="1482" y="1"/>
                    <a:pt x="616" y="675"/>
                    <a:pt x="334" y="1675"/>
                  </a:cubicBezTo>
                  <a:cubicBezTo>
                    <a:pt x="0" y="2865"/>
                    <a:pt x="619" y="4068"/>
                    <a:pt x="1715" y="4377"/>
                  </a:cubicBezTo>
                  <a:cubicBezTo>
                    <a:pt x="1884" y="4418"/>
                    <a:pt x="2057" y="4439"/>
                    <a:pt x="2229" y="4439"/>
                  </a:cubicBezTo>
                  <a:cubicBezTo>
                    <a:pt x="2360" y="4439"/>
                    <a:pt x="2491" y="4427"/>
                    <a:pt x="2620" y="4401"/>
                  </a:cubicBezTo>
                  <a:cubicBezTo>
                    <a:pt x="2191" y="3663"/>
                    <a:pt x="2096" y="2794"/>
                    <a:pt x="2370" y="1984"/>
                  </a:cubicBezTo>
                  <a:cubicBezTo>
                    <a:pt x="2596" y="1341"/>
                    <a:pt x="3048" y="806"/>
                    <a:pt x="3655" y="472"/>
                  </a:cubicBezTo>
                  <a:cubicBezTo>
                    <a:pt x="3441" y="282"/>
                    <a:pt x="3179" y="151"/>
                    <a:pt x="2905" y="67"/>
                  </a:cubicBezTo>
                  <a:cubicBezTo>
                    <a:pt x="2739" y="22"/>
                    <a:pt x="2572" y="1"/>
                    <a:pt x="240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19DB4F82-F766-47AE-A605-B892DD9472E6}"/>
              </a:ext>
            </a:extLst>
          </p:cNvPr>
          <p:cNvPicPr>
            <a:picLocks noChangeAspect="1"/>
          </p:cNvPicPr>
          <p:nvPr/>
        </p:nvPicPr>
        <p:blipFill>
          <a:blip r:embed="rId10"/>
          <a:stretch>
            <a:fillRect/>
          </a:stretch>
        </p:blipFill>
        <p:spPr>
          <a:xfrm>
            <a:off x="1198765" y="345748"/>
            <a:ext cx="10364099" cy="2454869"/>
          </a:xfrm>
          <a:prstGeom prst="rect">
            <a:avLst/>
          </a:prstGeom>
        </p:spPr>
      </p:pic>
    </p:spTree>
    <p:custDataLst>
      <p:tags r:id="rId1"/>
    </p:custDataLst>
    <p:extLst>
      <p:ext uri="{BB962C8B-B14F-4D97-AF65-F5344CB8AC3E}">
        <p14:creationId xmlns:p14="http://schemas.microsoft.com/office/powerpoint/2010/main" val="24600826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44"/>
                                        </p:tgtEl>
                                        <p:attrNameLst>
                                          <p:attrName>ppt_w</p:attrName>
                                        </p:attrNameLst>
                                      </p:cBhvr>
                                      <p:tavLst>
                                        <p:tav tm="0">
                                          <p:val>
                                            <p:strVal val="ppt_w"/>
                                          </p:val>
                                        </p:tav>
                                        <p:tav tm="100000">
                                          <p:val>
                                            <p:strVal val="ppt_w+.3"/>
                                          </p:val>
                                        </p:tav>
                                      </p:tavLst>
                                    </p:anim>
                                    <p:anim calcmode="lin" valueType="num">
                                      <p:cBhvr>
                                        <p:cTn id="7" dur="1000"/>
                                        <p:tgtEl>
                                          <p:spTgt spid="44"/>
                                        </p:tgtEl>
                                        <p:attrNameLst>
                                          <p:attrName>ppt_h</p:attrName>
                                        </p:attrNameLst>
                                      </p:cBhvr>
                                      <p:tavLst>
                                        <p:tav tm="0">
                                          <p:val>
                                            <p:strVal val="ppt_h"/>
                                          </p:val>
                                        </p:tav>
                                        <p:tav tm="100000">
                                          <p:val>
                                            <p:strVal val="ppt_h"/>
                                          </p:val>
                                        </p:tav>
                                      </p:tavLst>
                                    </p:anim>
                                    <p:animEffect transition="out" filter="fade">
                                      <p:cBhvr>
                                        <p:cTn id="8" dur="1000"/>
                                        <p:tgtEl>
                                          <p:spTgt spid="44"/>
                                        </p:tgtEl>
                                      </p:cBhvr>
                                    </p:animEffect>
                                    <p:set>
                                      <p:cBhvr>
                                        <p:cTn id="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0" restart="whenNotActive" fill="hold" evtFilter="cancelBubble" nodeType="interactiveSeq">
                <p:stCondLst>
                  <p:cond evt="onClick" delay="0">
                    <p:tgtEl>
                      <p:spTgt spid="45"/>
                    </p:tgtEl>
                  </p:cond>
                </p:stCondLst>
                <p:endSync evt="end" delay="0">
                  <p:rtn val="all"/>
                </p:endSync>
                <p:childTnLst>
                  <p:par>
                    <p:cTn id="11" fill="hold">
                      <p:stCondLst>
                        <p:cond delay="0"/>
                      </p:stCondLst>
                      <p:childTnLst>
                        <p:par>
                          <p:cTn id="12" fill="hold">
                            <p:stCondLst>
                              <p:cond delay="0"/>
                            </p:stCondLst>
                            <p:childTnLst>
                              <p:par>
                                <p:cTn id="13" presetID="50" presetClass="exit" presetSubtype="0" accel="100000" fill="hold" nodeType="clickEffect">
                                  <p:stCondLst>
                                    <p:cond delay="0"/>
                                  </p:stCondLst>
                                  <p:childTnLst>
                                    <p:anim calcmode="lin" valueType="num">
                                      <p:cBhvr>
                                        <p:cTn id="14" dur="1000"/>
                                        <p:tgtEl>
                                          <p:spTgt spid="45"/>
                                        </p:tgtEl>
                                        <p:attrNameLst>
                                          <p:attrName>ppt_w</p:attrName>
                                        </p:attrNameLst>
                                      </p:cBhvr>
                                      <p:tavLst>
                                        <p:tav tm="0">
                                          <p:val>
                                            <p:strVal val="ppt_w"/>
                                          </p:val>
                                        </p:tav>
                                        <p:tav tm="100000">
                                          <p:val>
                                            <p:strVal val="ppt_w+.3"/>
                                          </p:val>
                                        </p:tav>
                                      </p:tavLst>
                                    </p:anim>
                                    <p:anim calcmode="lin" valueType="num">
                                      <p:cBhvr>
                                        <p:cTn id="15" dur="1000"/>
                                        <p:tgtEl>
                                          <p:spTgt spid="45"/>
                                        </p:tgtEl>
                                        <p:attrNameLst>
                                          <p:attrName>ppt_h</p:attrName>
                                        </p:attrNameLst>
                                      </p:cBhvr>
                                      <p:tavLst>
                                        <p:tav tm="0">
                                          <p:val>
                                            <p:strVal val="ppt_h"/>
                                          </p:val>
                                        </p:tav>
                                        <p:tav tm="100000">
                                          <p:val>
                                            <p:strVal val="ppt_h"/>
                                          </p:val>
                                        </p:tav>
                                      </p:tavLst>
                                    </p:anim>
                                    <p:animEffect transition="out" filter="fade">
                                      <p:cBhvr>
                                        <p:cTn id="16" dur="1000"/>
                                        <p:tgtEl>
                                          <p:spTgt spid="45"/>
                                        </p:tgtEl>
                                      </p:cBhvr>
                                    </p:animEffect>
                                    <p:set>
                                      <p:cBhvr>
                                        <p:cTn id="17"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8" restart="whenNotActive" fill="hold" evtFilter="cancelBubble" nodeType="interactiveSeq">
                <p:stCondLst>
                  <p:cond evt="onClick" delay="0">
                    <p:tgtEl>
                      <p:spTgt spid="46"/>
                    </p:tgtEl>
                  </p:cond>
                </p:stCondLst>
                <p:endSync evt="end" delay="0">
                  <p:rtn val="all"/>
                </p:endSync>
                <p:childTnLst>
                  <p:par>
                    <p:cTn id="19" fill="hold">
                      <p:stCondLst>
                        <p:cond delay="0"/>
                      </p:stCondLst>
                      <p:childTnLst>
                        <p:par>
                          <p:cTn id="20" fill="hold">
                            <p:stCondLst>
                              <p:cond delay="0"/>
                            </p:stCondLst>
                            <p:childTnLst>
                              <p:par>
                                <p:cTn id="21" presetID="50" presetClass="exit" presetSubtype="0" accel="100000" fill="hold" nodeType="clickEffect">
                                  <p:stCondLst>
                                    <p:cond delay="0"/>
                                  </p:stCondLst>
                                  <p:childTnLst>
                                    <p:anim calcmode="lin" valueType="num">
                                      <p:cBhvr>
                                        <p:cTn id="22" dur="1000"/>
                                        <p:tgtEl>
                                          <p:spTgt spid="46"/>
                                        </p:tgtEl>
                                        <p:attrNameLst>
                                          <p:attrName>ppt_w</p:attrName>
                                        </p:attrNameLst>
                                      </p:cBhvr>
                                      <p:tavLst>
                                        <p:tav tm="0">
                                          <p:val>
                                            <p:strVal val="ppt_w"/>
                                          </p:val>
                                        </p:tav>
                                        <p:tav tm="100000">
                                          <p:val>
                                            <p:strVal val="ppt_w+.3"/>
                                          </p:val>
                                        </p:tav>
                                      </p:tavLst>
                                    </p:anim>
                                    <p:anim calcmode="lin" valueType="num">
                                      <p:cBhvr>
                                        <p:cTn id="23" dur="1000"/>
                                        <p:tgtEl>
                                          <p:spTgt spid="46"/>
                                        </p:tgtEl>
                                        <p:attrNameLst>
                                          <p:attrName>ppt_h</p:attrName>
                                        </p:attrNameLst>
                                      </p:cBhvr>
                                      <p:tavLst>
                                        <p:tav tm="0">
                                          <p:val>
                                            <p:strVal val="ppt_h"/>
                                          </p:val>
                                        </p:tav>
                                        <p:tav tm="100000">
                                          <p:val>
                                            <p:strVal val="ppt_h"/>
                                          </p:val>
                                        </p:tav>
                                      </p:tavLst>
                                    </p:anim>
                                    <p:animEffect transition="out" filter="fade">
                                      <p:cBhvr>
                                        <p:cTn id="24" dur="1000"/>
                                        <p:tgtEl>
                                          <p:spTgt spid="46"/>
                                        </p:tgtEl>
                                      </p:cBhvr>
                                    </p:animEffect>
                                    <p:set>
                                      <p:cBhvr>
                                        <p:cTn id="25"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626782" y="564086"/>
            <a:ext cx="879312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defTabSz="1219170">
              <a:spcBef>
                <a:spcPct val="0"/>
              </a:spcBef>
              <a:buClr>
                <a:srgbClr val="000000"/>
              </a:buClr>
              <a:buNone/>
            </a:pPr>
            <a:r>
              <a:rPr lang="en-US" altLang="en-US" sz="4400" b="1" kern="0" dirty="0">
                <a:solidFill>
                  <a:sysClr val="windowText" lastClr="000000"/>
                </a:solidFill>
                <a:latin typeface="Cambria" panose="02040503050406030204" pitchFamily="18" charset="0"/>
                <a:ea typeface="Cambria" panose="02040503050406030204" pitchFamily="18" charset="0"/>
                <a:cs typeface="Arial"/>
                <a:sym typeface="Arial"/>
              </a:rPr>
              <a:t>1. </a:t>
            </a:r>
            <a:r>
              <a:rPr lang="vi-VN" altLang="en-US" sz="4400" b="1" kern="0" dirty="0">
                <a:solidFill>
                  <a:sysClr val="windowText" lastClr="000000"/>
                </a:solidFill>
                <a:latin typeface="Cambria" panose="02040503050406030204" pitchFamily="18" charset="0"/>
                <a:ea typeface="Cambria" panose="02040503050406030204" pitchFamily="18" charset="0"/>
                <a:cs typeface="Arial"/>
                <a:sym typeface="Arial"/>
              </a:rPr>
              <a:t>Nêu đặc điểm của hai đường thẳng song song </a:t>
            </a:r>
            <a:endParaRPr kumimoji="0" lang="en-US"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endParaRP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2170443" y="2504772"/>
            <a:ext cx="8154657" cy="1657653"/>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lvl="0" algn="ctr" defTabSz="1219170">
              <a:buClr>
                <a:srgbClr val="B872AE"/>
              </a:buClr>
            </a:pPr>
            <a:r>
              <a:rPr lang="vi-VN" sz="4667" b="1" kern="0" dirty="0">
                <a:solidFill>
                  <a:sysClr val="windowText" lastClr="000000"/>
                </a:solidFill>
                <a:latin typeface="Cambria" panose="02040503050406030204" pitchFamily="18" charset="0"/>
                <a:ea typeface="Cambria" panose="02040503050406030204" pitchFamily="18" charset="0"/>
              </a:rPr>
              <a:t>Hai đường thẳng song song không bao giờ cắt nhau </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9" name="Arrow: Notched Right 28">
            <a:hlinkClick r:id="rId3" action="ppaction://hlinksldjump"/>
            <a:extLst>
              <a:ext uri="{FF2B5EF4-FFF2-40B4-BE49-F238E27FC236}">
                <a16:creationId xmlns:a16="http://schemas.microsoft.com/office/drawing/2014/main" id="{41B03BEA-99F3-4A8A-9D15-8A5A60790791}"/>
              </a:ext>
            </a:extLst>
          </p:cNvPr>
          <p:cNvSpPr/>
          <p:nvPr/>
        </p:nvSpPr>
        <p:spPr>
          <a:xfrm>
            <a:off x="10929091" y="567032"/>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sym typeface="Arial"/>
            </a:endParaRPr>
          </a:p>
        </p:txBody>
      </p:sp>
      <p:pic>
        <p:nvPicPr>
          <p:cNvPr id="9" name="Picture 8">
            <a:extLst>
              <a:ext uri="{FF2B5EF4-FFF2-40B4-BE49-F238E27FC236}">
                <a16:creationId xmlns:a16="http://schemas.microsoft.com/office/drawing/2014/main" id="{B46C91F4-D2EF-4951-8C73-7A9D89320FE1}"/>
              </a:ext>
            </a:extLst>
          </p:cNvPr>
          <p:cNvPicPr>
            <a:picLocks noChangeAspect="1"/>
          </p:cNvPicPr>
          <p:nvPr/>
        </p:nvPicPr>
        <p:blipFill>
          <a:blip r:embed="rId4"/>
          <a:stretch>
            <a:fillRect/>
          </a:stretch>
        </p:blipFill>
        <p:spPr>
          <a:xfrm>
            <a:off x="10133112" y="4006388"/>
            <a:ext cx="3058661" cy="3058661"/>
          </a:xfrm>
          <a:prstGeom prst="rect">
            <a:avLst/>
          </a:prstGeom>
        </p:spPr>
      </p:pic>
      <p:pic>
        <p:nvPicPr>
          <p:cNvPr id="10" name="Picture 9">
            <a:extLst>
              <a:ext uri="{FF2B5EF4-FFF2-40B4-BE49-F238E27FC236}">
                <a16:creationId xmlns:a16="http://schemas.microsoft.com/office/drawing/2014/main" id="{80CEC8A0-2F9A-410E-B08B-884B46DC1798}"/>
              </a:ext>
            </a:extLst>
          </p:cNvPr>
          <p:cNvPicPr>
            <a:picLocks noChangeAspect="1"/>
          </p:cNvPicPr>
          <p:nvPr/>
        </p:nvPicPr>
        <p:blipFill>
          <a:blip r:embed="rId5"/>
          <a:stretch>
            <a:fillRect/>
          </a:stretch>
        </p:blipFill>
        <p:spPr>
          <a:xfrm>
            <a:off x="-1176340" y="3139122"/>
            <a:ext cx="4076064" cy="4301233"/>
          </a:xfrm>
          <a:prstGeom prst="rect">
            <a:avLst/>
          </a:prstGeom>
        </p:spPr>
      </p:pic>
    </p:spTree>
    <p:custDataLst>
      <p:tags r:id="rId1"/>
    </p:custDataLst>
    <p:extLst>
      <p:ext uri="{BB962C8B-B14F-4D97-AF65-F5344CB8AC3E}">
        <p14:creationId xmlns:p14="http://schemas.microsoft.com/office/powerpoint/2010/main" val="264127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584252" y="273595"/>
            <a:ext cx="909537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2. </a:t>
            </a:r>
            <a:r>
              <a:rPr kumimoji="0" lang="vi-VN"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Hai đường thẳng vuông góc với nhau tạo thành mấy góc vuông?</a:t>
            </a:r>
            <a:endParaRPr kumimoji="0" lang="en-US"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A. 3</a:t>
            </a: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C. 4</a:t>
            </a: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B. 2</a:t>
            </a: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D. 1</a:t>
            </a:r>
          </a:p>
        </p:txBody>
      </p:sp>
      <p:sp>
        <p:nvSpPr>
          <p:cNvPr id="32" name="Arrow: Notched Right 31">
            <a:hlinkClick r:id="rId3" action="ppaction://hlinksldjump"/>
            <a:extLst>
              <a:ext uri="{FF2B5EF4-FFF2-40B4-BE49-F238E27FC236}">
                <a16:creationId xmlns:a16="http://schemas.microsoft.com/office/drawing/2014/main" id="{E4F910BD-3729-496A-B39D-4A7E553DDA2D}"/>
              </a:ext>
            </a:extLst>
          </p:cNvPr>
          <p:cNvSpPr/>
          <p:nvPr/>
        </p:nvSpPr>
        <p:spPr>
          <a:xfrm>
            <a:off x="10906087" y="586377"/>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sym typeface="Arial"/>
            </a:endParaRPr>
          </a:p>
        </p:txBody>
      </p:sp>
      <p:pic>
        <p:nvPicPr>
          <p:cNvPr id="8" name="Picture 7">
            <a:extLst>
              <a:ext uri="{FF2B5EF4-FFF2-40B4-BE49-F238E27FC236}">
                <a16:creationId xmlns:a16="http://schemas.microsoft.com/office/drawing/2014/main" id="{F7967AA4-24C1-4886-8906-2E8891AE39E6}"/>
              </a:ext>
            </a:extLst>
          </p:cNvPr>
          <p:cNvPicPr>
            <a:picLocks noChangeAspect="1"/>
          </p:cNvPicPr>
          <p:nvPr/>
        </p:nvPicPr>
        <p:blipFill>
          <a:blip r:embed="rId4"/>
          <a:stretch>
            <a:fillRect/>
          </a:stretch>
        </p:blipFill>
        <p:spPr>
          <a:xfrm>
            <a:off x="10133112" y="4006388"/>
            <a:ext cx="3058661" cy="3058661"/>
          </a:xfrm>
          <a:prstGeom prst="rect">
            <a:avLst/>
          </a:prstGeom>
        </p:spPr>
      </p:pic>
      <p:pic>
        <p:nvPicPr>
          <p:cNvPr id="9" name="Picture 8">
            <a:extLst>
              <a:ext uri="{FF2B5EF4-FFF2-40B4-BE49-F238E27FC236}">
                <a16:creationId xmlns:a16="http://schemas.microsoft.com/office/drawing/2014/main" id="{F9D1295E-9B80-4605-8EB4-A464CA972BE6}"/>
              </a:ext>
            </a:extLst>
          </p:cNvPr>
          <p:cNvPicPr>
            <a:picLocks noChangeAspect="1"/>
          </p:cNvPicPr>
          <p:nvPr/>
        </p:nvPicPr>
        <p:blipFill>
          <a:blip r:embed="rId5"/>
          <a:stretch>
            <a:fillRect/>
          </a:stretch>
        </p:blipFill>
        <p:spPr>
          <a:xfrm>
            <a:off x="-1176340" y="3139122"/>
            <a:ext cx="4076064" cy="4301233"/>
          </a:xfrm>
          <a:prstGeom prst="rect">
            <a:avLst/>
          </a:prstGeom>
        </p:spPr>
      </p:pic>
    </p:spTree>
    <p:custDataLst>
      <p:tags r:id="rId1"/>
    </p:custDataLst>
    <p:extLst>
      <p:ext uri="{BB962C8B-B14F-4D97-AF65-F5344CB8AC3E}">
        <p14:creationId xmlns:p14="http://schemas.microsoft.com/office/powerpoint/2010/main" val="3990855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914400" y="390552"/>
            <a:ext cx="71663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40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3. </a:t>
            </a:r>
            <a:r>
              <a:rPr kumimoji="0" lang="en-US" altLang="en-US" sz="4000"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Cặp</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đường</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thẳng</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nào</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song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song</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với</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nhau</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a:t>
            </a:r>
            <a:endParaRPr kumimoji="0" lang="en-US" altLang="en-US" sz="40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A. AE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AB</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C. AE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CD</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B. BC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CD</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D. CD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DE</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7" name="Arrow: Notched Right 26">
            <a:hlinkClick r:id="rId3" action="ppaction://hlinksldjump"/>
            <a:extLst>
              <a:ext uri="{FF2B5EF4-FFF2-40B4-BE49-F238E27FC236}">
                <a16:creationId xmlns:a16="http://schemas.microsoft.com/office/drawing/2014/main" id="{CBCB631D-7AAB-4FB6-933B-883A646DDEEC}"/>
              </a:ext>
            </a:extLst>
          </p:cNvPr>
          <p:cNvSpPr/>
          <p:nvPr/>
        </p:nvSpPr>
        <p:spPr>
          <a:xfrm>
            <a:off x="10964236" y="0"/>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sym typeface="Arial"/>
            </a:endParaRPr>
          </a:p>
        </p:txBody>
      </p:sp>
      <p:pic>
        <p:nvPicPr>
          <p:cNvPr id="9" name="Picture 8">
            <a:extLst>
              <a:ext uri="{FF2B5EF4-FFF2-40B4-BE49-F238E27FC236}">
                <a16:creationId xmlns:a16="http://schemas.microsoft.com/office/drawing/2014/main" id="{38C86B5B-0937-4735-9DFE-C59A1A619D72}"/>
              </a:ext>
            </a:extLst>
          </p:cNvPr>
          <p:cNvPicPr>
            <a:picLocks noChangeAspect="1"/>
          </p:cNvPicPr>
          <p:nvPr/>
        </p:nvPicPr>
        <p:blipFill>
          <a:blip r:embed="rId4"/>
          <a:stretch>
            <a:fillRect/>
          </a:stretch>
        </p:blipFill>
        <p:spPr>
          <a:xfrm>
            <a:off x="9936888" y="3829578"/>
            <a:ext cx="3058661" cy="3058661"/>
          </a:xfrm>
          <a:prstGeom prst="rect">
            <a:avLst/>
          </a:prstGeom>
        </p:spPr>
      </p:pic>
      <p:pic>
        <p:nvPicPr>
          <p:cNvPr id="10" name="Picture 9">
            <a:extLst>
              <a:ext uri="{FF2B5EF4-FFF2-40B4-BE49-F238E27FC236}">
                <a16:creationId xmlns:a16="http://schemas.microsoft.com/office/drawing/2014/main" id="{69F4D002-695D-4D78-9B71-C195B3DFFB69}"/>
              </a:ext>
            </a:extLst>
          </p:cNvPr>
          <p:cNvPicPr>
            <a:picLocks noChangeAspect="1"/>
          </p:cNvPicPr>
          <p:nvPr/>
        </p:nvPicPr>
        <p:blipFill>
          <a:blip r:embed="rId5"/>
          <a:stretch>
            <a:fillRect/>
          </a:stretch>
        </p:blipFill>
        <p:spPr>
          <a:xfrm>
            <a:off x="-1176340" y="3139122"/>
            <a:ext cx="4076064" cy="4301233"/>
          </a:xfrm>
          <a:prstGeom prst="rect">
            <a:avLst/>
          </a:prstGeom>
        </p:spPr>
      </p:pic>
      <p:sp>
        <p:nvSpPr>
          <p:cNvPr id="2" name="Rectangle: Rounded Corners 1">
            <a:extLst>
              <a:ext uri="{FF2B5EF4-FFF2-40B4-BE49-F238E27FC236}">
                <a16:creationId xmlns:a16="http://schemas.microsoft.com/office/drawing/2014/main" id="{0DCF726A-7324-A08C-5250-0263D1DC8B12}"/>
              </a:ext>
            </a:extLst>
          </p:cNvPr>
          <p:cNvSpPr/>
          <p:nvPr/>
        </p:nvSpPr>
        <p:spPr>
          <a:xfrm>
            <a:off x="8271483" y="733647"/>
            <a:ext cx="3116911" cy="218050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373C4593-D05E-0D73-5EA4-C3751B4F076A}"/>
              </a:ext>
            </a:extLst>
          </p:cNvPr>
          <p:cNvPicPr>
            <a:picLocks noChangeAspect="1"/>
          </p:cNvPicPr>
          <p:nvPr/>
        </p:nvPicPr>
        <p:blipFill>
          <a:blip r:embed="rId6"/>
          <a:stretch>
            <a:fillRect/>
          </a:stretch>
        </p:blipFill>
        <p:spPr>
          <a:xfrm>
            <a:off x="8439429" y="630372"/>
            <a:ext cx="2905931" cy="2333708"/>
          </a:xfrm>
          <a:prstGeom prst="rect">
            <a:avLst/>
          </a:prstGeom>
        </p:spPr>
      </p:pic>
    </p:spTree>
    <p:custDataLst>
      <p:tags r:id="rId1"/>
    </p:custDataLst>
    <p:extLst>
      <p:ext uri="{BB962C8B-B14F-4D97-AF65-F5344CB8AC3E}">
        <p14:creationId xmlns:p14="http://schemas.microsoft.com/office/powerpoint/2010/main" val="29064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4" action="ppaction://hlinksldjump"/>
          </p:cNvPr>
          <p:cNvPicPr>
            <a:picLocks noChangeAspect="1"/>
          </p:cNvPicPr>
          <p:nvPr/>
        </p:nvPicPr>
        <p:blipFill>
          <a:blip r:embed="rId5"/>
          <a:stretch>
            <a:fillRect/>
          </a:stretch>
        </p:blipFill>
        <p:spPr>
          <a:xfrm>
            <a:off x="971991" y="1627434"/>
            <a:ext cx="10425064" cy="3694496"/>
          </a:xfrm>
          <a:prstGeom prst="rect">
            <a:avLst/>
          </a:prstGeom>
        </p:spPr>
      </p:pic>
    </p:spTree>
    <p:custDataLst>
      <p:tags r:id="rId1"/>
    </p:custDataLst>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66825" y="1812476"/>
            <a:ext cx="9791699" cy="3166824"/>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rPr>
              <a:t>Trong buổi học về hai đường thẳng song song, Việt có ý tưởng vẽ đường thi chạy trên sân thể dục của trường và cả lớp đều cảm thấy hứng thú với thử thách “cỡ lớn" này. Hãy cùng chinh phục thử thách này nhé!</a:t>
            </a:r>
          </a:p>
        </p:txBody>
      </p:sp>
    </p:spTree>
    <p:custDataLst>
      <p:tags r:id="rId1"/>
    </p:custDataLst>
    <p:extLst>
      <p:ext uri="{BB962C8B-B14F-4D97-AF65-F5344CB8AC3E}">
        <p14:creationId xmlns:p14="http://schemas.microsoft.com/office/powerpoint/2010/main" val="1378722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CF5F6C9-536D-4149-A4A7-05AC4B80FF7F"/>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62A87B66-7C05-4A14-A1BC-2283CF161C81}&quot;,&quot;C:\\Users\\lekha\\Downloads\\Tuần 15-TOAN\\Tuần 15&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1. T2. Bài 30. THỰC HÀNH VÀ TRẢI NGHIỆM VẼ HAI ĐƯỜNG THẲNG SONG SONG"/>
</p:tagLst>
</file>

<file path=ppt/tags/tag10.xml><?xml version="1.0" encoding="utf-8"?>
<p:tagLst xmlns:a="http://schemas.openxmlformats.org/drawingml/2006/main" xmlns:r="http://schemas.openxmlformats.org/officeDocument/2006/relationships" xmlns:p="http://schemas.openxmlformats.org/presentationml/2006/main">
  <p:tag name="GENSWF_SLIDE_UID" val="{0B4194BF-8D0F-42ED-995F-64A7854280A3}:262"/>
</p:tagLst>
</file>

<file path=ppt/tags/tag11.xml><?xml version="1.0" encoding="utf-8"?>
<p:tagLst xmlns:a="http://schemas.openxmlformats.org/drawingml/2006/main" xmlns:r="http://schemas.openxmlformats.org/officeDocument/2006/relationships" xmlns:p="http://schemas.openxmlformats.org/presentationml/2006/main">
  <p:tag name="GENSWF_SLIDE_UID" val="{457C6C6F-49D5-4044-8D09-929FA6128E34}:512"/>
</p:tagLst>
</file>

<file path=ppt/tags/tag12.xml><?xml version="1.0" encoding="utf-8"?>
<p:tagLst xmlns:a="http://schemas.openxmlformats.org/drawingml/2006/main" xmlns:r="http://schemas.openxmlformats.org/officeDocument/2006/relationships" xmlns:p="http://schemas.openxmlformats.org/presentationml/2006/main">
  <p:tag name="GENSWF_SLIDE_UID" val="{C883EB4A-4D31-419C-9CEA-61EB5AB801AB}:516"/>
</p:tagLst>
</file>

<file path=ppt/tags/tag13.xml><?xml version="1.0" encoding="utf-8"?>
<p:tagLst xmlns:a="http://schemas.openxmlformats.org/drawingml/2006/main" xmlns:r="http://schemas.openxmlformats.org/officeDocument/2006/relationships" xmlns:p="http://schemas.openxmlformats.org/presentationml/2006/main">
  <p:tag name="GENSWF_SLIDE_UID" val="{7F052B8F-725C-4259-A74E-3BCCA37B33DE}:518"/>
</p:tagLst>
</file>

<file path=ppt/tags/tag14.xml><?xml version="1.0" encoding="utf-8"?>
<p:tagLst xmlns:a="http://schemas.openxmlformats.org/drawingml/2006/main" xmlns:r="http://schemas.openxmlformats.org/officeDocument/2006/relationships" xmlns:p="http://schemas.openxmlformats.org/presentationml/2006/main">
  <p:tag name="GENSWF_SLIDE_UID" val="{EF7C3093-A5A9-4FF0-8397-F06DB5920E83}:519"/>
</p:tagLst>
</file>

<file path=ppt/tags/tag15.xml><?xml version="1.0" encoding="utf-8"?>
<p:tagLst xmlns:a="http://schemas.openxmlformats.org/drawingml/2006/main" xmlns:r="http://schemas.openxmlformats.org/officeDocument/2006/relationships" xmlns:p="http://schemas.openxmlformats.org/presentationml/2006/main">
  <p:tag name="GENSWF_SLIDE_UID" val="{3C6E04BB-B912-49E1-862E-85FFB37E927B}:520"/>
</p:tagLst>
</file>

<file path=ppt/tags/tag16.xml><?xml version="1.0" encoding="utf-8"?>
<p:tagLst xmlns:a="http://schemas.openxmlformats.org/drawingml/2006/main" xmlns:r="http://schemas.openxmlformats.org/officeDocument/2006/relationships" xmlns:p="http://schemas.openxmlformats.org/presentationml/2006/main">
  <p:tag name="GENSWF_SLIDE_UID" val="{6B52260B-6D21-4B25-8898-F6E57259F87D}:277"/>
</p:tagLst>
</file>

<file path=ppt/tags/tag17.xml><?xml version="1.0" encoding="utf-8"?>
<p:tagLst xmlns:a="http://schemas.openxmlformats.org/drawingml/2006/main" xmlns:r="http://schemas.openxmlformats.org/officeDocument/2006/relationships" xmlns:p="http://schemas.openxmlformats.org/presentationml/2006/main">
  <p:tag name="GENSWF_SLIDE_UID" val="{E7AEE74C-FFD4-4310-BB85-517F6AF72F53}:515"/>
</p:tagLst>
</file>

<file path=ppt/tags/tag2.xml><?xml version="1.0" encoding="utf-8"?>
<p:tagLst xmlns:a="http://schemas.openxmlformats.org/drawingml/2006/main" xmlns:r="http://schemas.openxmlformats.org/officeDocument/2006/relationships" xmlns:p="http://schemas.openxmlformats.org/presentationml/2006/main">
  <p:tag name="GENSWF_SLIDE_UID" val="{1B478F04-741F-4B0E-A47E-45C02B8A1A85}:7702"/>
</p:tagLst>
</file>

<file path=ppt/tags/tag3.xml><?xml version="1.0" encoding="utf-8"?>
<p:tagLst xmlns:a="http://schemas.openxmlformats.org/drawingml/2006/main" xmlns:r="http://schemas.openxmlformats.org/officeDocument/2006/relationships" xmlns:p="http://schemas.openxmlformats.org/presentationml/2006/main">
  <p:tag name="GENSWF_SLIDE_UID" val="{9C572AA6-8998-4891-B987-FBF91891AD94}:257"/>
</p:tagLst>
</file>

<file path=ppt/tags/tag4.xml><?xml version="1.0" encoding="utf-8"?>
<p:tagLst xmlns:a="http://schemas.openxmlformats.org/drawingml/2006/main" xmlns:r="http://schemas.openxmlformats.org/officeDocument/2006/relationships" xmlns:p="http://schemas.openxmlformats.org/presentationml/2006/main">
  <p:tag name="GENSWF_SLIDE_UID" val="{759B6B02-7827-4D96-8EFF-33ABD39C3084}:264"/>
</p:tagLst>
</file>

<file path=ppt/tags/tag5.xml><?xml version="1.0" encoding="utf-8"?>
<p:tagLst xmlns:a="http://schemas.openxmlformats.org/drawingml/2006/main" xmlns:r="http://schemas.openxmlformats.org/officeDocument/2006/relationships" xmlns:p="http://schemas.openxmlformats.org/presentationml/2006/main">
  <p:tag name="GENSWF_SLIDE_UID" val="{4BDD1662-1DDC-463E-A1CF-6BF22ACC3B91}:310"/>
</p:tagLst>
</file>

<file path=ppt/tags/tag6.xml><?xml version="1.0" encoding="utf-8"?>
<p:tagLst xmlns:a="http://schemas.openxmlformats.org/drawingml/2006/main" xmlns:r="http://schemas.openxmlformats.org/officeDocument/2006/relationships" xmlns:p="http://schemas.openxmlformats.org/presentationml/2006/main">
  <p:tag name="GENSWF_SLIDE_UID" val="{0B01F037-0625-4333-9DDA-E316ABC87320}:309"/>
</p:tagLst>
</file>

<file path=ppt/tags/tag7.xml><?xml version="1.0" encoding="utf-8"?>
<p:tagLst xmlns:a="http://schemas.openxmlformats.org/drawingml/2006/main" xmlns:r="http://schemas.openxmlformats.org/officeDocument/2006/relationships" xmlns:p="http://schemas.openxmlformats.org/presentationml/2006/main">
  <p:tag name="GENSWF_SLIDE_UID" val="{E3D9D4B0-C84E-46E8-A836-316A29EB26F3}:311"/>
</p:tagLst>
</file>

<file path=ppt/tags/tag8.xml><?xml version="1.0" encoding="utf-8"?>
<p:tagLst xmlns:a="http://schemas.openxmlformats.org/drawingml/2006/main" xmlns:r="http://schemas.openxmlformats.org/officeDocument/2006/relationships" xmlns:p="http://schemas.openxmlformats.org/presentationml/2006/main">
  <p:tag name="GENSWF_SLIDE_UID" val="{FC179578-DB2A-49EF-8424-0739B5DDBA45}:312"/>
</p:tagLst>
</file>

<file path=ppt/tags/tag9.xml><?xml version="1.0" encoding="utf-8"?>
<p:tagLst xmlns:a="http://schemas.openxmlformats.org/drawingml/2006/main" xmlns:r="http://schemas.openxmlformats.org/officeDocument/2006/relationships" xmlns:p="http://schemas.openxmlformats.org/presentationml/2006/main">
  <p:tag name="GENSWF_SLIDE_UID" val="{61582E64-12BF-4128-8BA4-D1FAFC1B80FE}:285"/>
</p:tagLst>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75</TotalTime>
  <Words>531</Words>
  <Application>Microsoft Office PowerPoint</Application>
  <PresentationFormat>Widescreen</PresentationFormat>
  <Paragraphs>79</Paragraphs>
  <Slides>16</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#9Slide07 HoneyCream</vt:lpstr>
      <vt:lpstr>Arial</vt:lpstr>
      <vt:lpstr>Calibri</vt:lpstr>
      <vt:lpstr>Cambria</vt:lpstr>
      <vt:lpstr>Comfortaa</vt:lpstr>
      <vt:lpstr>Fredoka One</vt:lpstr>
      <vt:lpstr>Poppins Light</vt:lpstr>
      <vt:lpstr>Rammetto One</vt:lpstr>
      <vt:lpstr>SVN-Newton</vt:lpstr>
      <vt:lpstr>Times New Roman</vt:lpstr>
      <vt:lpstr>UTM Aquarelle</vt:lpstr>
      <vt:lpstr>UTM Avo</vt:lpstr>
      <vt:lpstr>PPTMON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T2. Bài 30. THỰC HÀNH VÀ TRẢI NGHIỆM VẼ HAI ĐƯỜNG THẲNG SONG SONG</dc:title>
  <dc:subject>9Slide.vn</dc:subject>
  <dc:creator>huong</dc:creator>
  <dc:description>9Slide.vn</dc:description>
  <cp:lastModifiedBy>2001hongha2001@gmail.com</cp:lastModifiedBy>
  <cp:revision>28</cp:revision>
  <dcterms:created xsi:type="dcterms:W3CDTF">2023-10-05T12:46:05Z</dcterms:created>
  <dcterms:modified xsi:type="dcterms:W3CDTF">2024-12-14T14:11:23Z</dcterms:modified>
  <cp:category>9Slide.vn</cp:category>
</cp:coreProperties>
</file>