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</p:sldMasterIdLst>
  <p:notesMasterIdLst>
    <p:notesMasterId r:id="rId20"/>
  </p:notesMasterIdLst>
  <p:sldIdLst>
    <p:sldId id="7702" r:id="rId4"/>
    <p:sldId id="297" r:id="rId5"/>
    <p:sldId id="320" r:id="rId6"/>
    <p:sldId id="283" r:id="rId7"/>
    <p:sldId id="284" r:id="rId8"/>
    <p:sldId id="321" r:id="rId9"/>
    <p:sldId id="300" r:id="rId10"/>
    <p:sldId id="322" r:id="rId11"/>
    <p:sldId id="323" r:id="rId12"/>
    <p:sldId id="324" r:id="rId13"/>
    <p:sldId id="325" r:id="rId14"/>
    <p:sldId id="326" r:id="rId15"/>
    <p:sldId id="328" r:id="rId16"/>
    <p:sldId id="327" r:id="rId17"/>
    <p:sldId id="318" r:id="rId18"/>
    <p:sldId id="319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73E31-A95D-425A-B1A8-1A6443A0EBB6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48DBA-6503-487A-B249-811CE01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10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48DBA-6503-487A-B249-811CE01A71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115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176649-7004-48FF-8437-22B8CE66A3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054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48DBA-6503-487A-B249-811CE01A71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9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8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9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67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27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95120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920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735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79" y="1826038"/>
            <a:ext cx="10516575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30" y="1710126"/>
            <a:ext cx="10516575" cy="285338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30" y="4590502"/>
            <a:ext cx="10516575" cy="15005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9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230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79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772" y="1826038"/>
            <a:ext cx="5182080" cy="43523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309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85" y="1778841"/>
            <a:ext cx="4874027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85" y="2665984"/>
            <a:ext cx="4874027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519" y="1778841"/>
            <a:ext cx="4898029" cy="8240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9202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519" y="2665984"/>
            <a:ext cx="4898029" cy="35250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22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2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79" y="365209"/>
            <a:ext cx="10516575" cy="13258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387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314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67" y="457305"/>
            <a:ext cx="4165735" cy="160056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69" y="457305"/>
            <a:ext cx="6172772" cy="540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978" indent="0">
              <a:buNone/>
              <a:defRPr sz="2000"/>
            </a:lvl7pPr>
            <a:lvl8pPr marL="3201167" indent="0">
              <a:buNone/>
              <a:defRPr sz="2000"/>
            </a:lvl8pPr>
            <a:lvl9pPr marL="365920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67" y="2057865"/>
            <a:ext cx="4165735" cy="38124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978" indent="0">
              <a:buNone/>
              <a:defRPr sz="1400"/>
            </a:lvl7pPr>
            <a:lvl8pPr marL="3201167" indent="0">
              <a:buNone/>
              <a:defRPr sz="1400"/>
            </a:lvl8pPr>
            <a:lvl9pPr marL="3659202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450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09" y="365209"/>
            <a:ext cx="2629144" cy="581315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79" y="365209"/>
            <a:ext cx="7735019" cy="581315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26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79" y="365209"/>
            <a:ext cx="10516575" cy="5813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174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986116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170882"/>
      </p:ext>
    </p:extLst>
  </p:cSld>
  <p:clrMapOvr>
    <a:masterClrMapping/>
  </p:clrMapOvr>
  <p:transition spd="slow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3BBA-78B2-4CD0-975B-1DA85D06A14E}" type="datetimeFigureOut">
              <a:rPr lang="zh-CN" altLang="en-US" smtClean="0"/>
              <a:t>2024/12/14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09BBF-528F-4082-92DD-9E4D521DC5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004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34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5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291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463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275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295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045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163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231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7482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52" y="308452"/>
            <a:ext cx="1436235" cy="143623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671" y="-277942"/>
            <a:ext cx="2022629" cy="20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1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9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4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8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6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5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42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7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613D8FF4-9F3F-0F84-365F-A73EA15397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82976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7096C51F-2EDC-3F9B-778D-0F4965BC772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5ED8137-17D8-4CE8-A0B5-EBB827A5A1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87BA55-86FE-4FF3-B11D-499EB58D78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4" t="-62036" r="-7564" b="62036"/>
          <a:stretch/>
        </p:blipFill>
        <p:spPr>
          <a:xfrm>
            <a:off x="-279987" y="-1515925"/>
            <a:ext cx="4944752" cy="247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8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572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76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79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78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6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9202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11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1" descr="E:\0000000我图PPT\03.20\亲子乐园\亲子乐园副本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2419" y="-27384"/>
            <a:ext cx="12255059" cy="686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" descr="E:\0000000我图PPT\03.20\亲子乐园\r6t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28163" y="-681260"/>
            <a:ext cx="12865429" cy="739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" descr="E:\0000000我图PPT\03.20\亲子乐园\3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" y="3934376"/>
            <a:ext cx="12194117" cy="29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" descr="E:\0000000我图PPT\03.20\亲子乐园\56y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42413" y="4187132"/>
            <a:ext cx="7469361" cy="259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" descr="E:\0000000我图PPT\03.20\亲子乐园\ty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26572" y="3192275"/>
            <a:ext cx="4268259" cy="4027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" descr="E:\0000000我图PPT\03.20\亲子乐园\568io.png"/>
          <p:cNvPicPr preferRelativeResize="0"/>
          <p:nvPr/>
        </p:nvPicPr>
        <p:blipFill rotWithShape="1">
          <a:blip r:embed="rId9">
            <a:alphaModFix/>
          </a:blip>
          <a:srcRect l="67532" t="19027" r="11037" b="19634"/>
          <a:stretch/>
        </p:blipFill>
        <p:spPr>
          <a:xfrm>
            <a:off x="10239557" y="-162231"/>
            <a:ext cx="2139785" cy="21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" descr="E:\0000000我图PPT\03.20\亲子乐园\568io.png"/>
          <p:cNvPicPr preferRelativeResize="0"/>
          <p:nvPr/>
        </p:nvPicPr>
        <p:blipFill rotWithShape="1">
          <a:blip r:embed="rId9">
            <a:alphaModFix/>
          </a:blip>
          <a:srcRect l="3846" t="10300" r="70716" b="10732"/>
          <a:stretch/>
        </p:blipFill>
        <p:spPr>
          <a:xfrm>
            <a:off x="-310527" y="-426956"/>
            <a:ext cx="2540000" cy="281093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"/>
          <p:cNvSpPr/>
          <p:nvPr/>
        </p:nvSpPr>
        <p:spPr>
          <a:xfrm>
            <a:off x="1975469" y="2827408"/>
            <a:ext cx="8219284" cy="1455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62233" tIns="81100" rIns="162233" bIns="811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TOÁN LỚP 4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GV: VŨ THỊ HỒNG HÀ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73" name="Google Shape;373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334591" y="1373832"/>
            <a:ext cx="1769125" cy="14251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A6E258-8A44-A97A-1D06-54DCCF8FC6B0}"/>
              </a:ext>
            </a:extLst>
          </p:cNvPr>
          <p:cNvSpPr/>
          <p:nvPr/>
        </p:nvSpPr>
        <p:spPr>
          <a:xfrm>
            <a:off x="1168714" y="971286"/>
            <a:ext cx="9854572" cy="5039319"/>
          </a:xfrm>
          <a:prstGeom prst="rect">
            <a:avLst/>
          </a:prstGeom>
          <a:noFill/>
        </p:spPr>
        <p:txBody>
          <a:bodyPr spcFirstLastPara="1" wrap="none" lIns="121920" tIns="60960" rIns="121920" bIns="60960" numCol="1">
            <a:prstTxWarp prst="textArchUp">
              <a:avLst>
                <a:gd name="adj" fmla="val 10229978"/>
              </a:avLst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>
                <a:ln w="0"/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TRƯỜNG TIỂU HỌC QUỐC TUẤN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F99FF-7B99-636B-177B-10FBDBD1B1A7}"/>
              </a:ext>
            </a:extLst>
          </p:cNvPr>
          <p:cNvSpPr/>
          <p:nvPr/>
        </p:nvSpPr>
        <p:spPr>
          <a:xfrm>
            <a:off x="5972858" y="2813447"/>
            <a:ext cx="24628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Cho 4 miếng ghép giống nhau như hình bên: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BEAE4-29E9-A932-A3FD-FCDE31AD1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691" y="2205037"/>
            <a:ext cx="5447259" cy="1014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DAE1A6-2FAD-79F8-B020-4ACE204EB4EF}"/>
              </a:ext>
            </a:extLst>
          </p:cNvPr>
          <p:cNvSpPr txBox="1"/>
          <p:nvPr/>
        </p:nvSpPr>
        <p:spPr>
          <a:xfrm>
            <a:off x="504577" y="2314878"/>
            <a:ext cx="54199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4 miếng ghép đó, hãy ghép thành mỗi hình dưới đây.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81DAEF-CA81-FC98-A40D-26669F54E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262" y="4114799"/>
            <a:ext cx="6195944" cy="1781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6621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B5860-7935-910B-34A2-D829C81D1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191" y="814387"/>
            <a:ext cx="6316774" cy="11763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76DDC7-1A37-3319-02FB-02D6F636A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275" y="2319337"/>
            <a:ext cx="2040356" cy="18335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67776E-E07F-E4C5-C890-B3CA9497B404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F5EC79D-465C-2EFB-E66E-DFE986FF25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0525" y="2347912"/>
            <a:ext cx="2484332" cy="17287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D9D0120-BF89-5EDC-14F8-FA54CDB19F10}"/>
              </a:ext>
            </a:extLst>
          </p:cNvPr>
          <p:cNvSpPr txBox="1"/>
          <p:nvPr/>
        </p:nvSpPr>
        <p:spPr>
          <a:xfrm>
            <a:off x="5143500" y="40290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822E950-86B6-0A08-3832-87EEA41103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5262" y="2366962"/>
            <a:ext cx="2976927" cy="147161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8A072E1-DB38-E871-D038-EC731EC45808}"/>
              </a:ext>
            </a:extLst>
          </p:cNvPr>
          <p:cNvSpPr txBox="1"/>
          <p:nvPr/>
        </p:nvSpPr>
        <p:spPr>
          <a:xfrm>
            <a:off x="8705850" y="39338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4489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3. </a:t>
            </a:r>
            <a:r>
              <a:rPr lang="vi-VN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Dưới đây là một số hình ảnh thực tế có dạng hình thoi. Em hãy tìm thêm một số hình ảnh thực tế có dạng hình thoi nhé!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02007-1784-ED4B-3FB3-C4FE65694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150" y="2195512"/>
            <a:ext cx="7943850" cy="3209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8561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Giới thiệu hình thoi - YouTube">
            <a:extLst>
              <a:ext uri="{FF2B5EF4-FFF2-40B4-BE49-F238E27FC236}">
                <a16:creationId xmlns:a16="http://schemas.microsoft.com/office/drawing/2014/main" id="{BB5B7CCB-7A1C-9789-2FD7-86321DA8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1508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800" y="533703"/>
            <a:ext cx="11048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4.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hành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gấp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giấy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cắt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thoi</a:t>
            </a:r>
            <a:r>
              <a:rPr lang="en-US" sz="32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A8A20-2A80-C1A0-8B99-DCBF49E4B7A8}"/>
              </a:ext>
            </a:extLst>
          </p:cNvPr>
          <p:cNvSpPr txBox="1"/>
          <p:nvPr/>
        </p:nvSpPr>
        <p:spPr>
          <a:xfrm>
            <a:off x="609350" y="1390953"/>
            <a:ext cx="109349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hãy gấp giấy theo các đường nét đứt như hình dưới đây rồi cắt được một hình thoi nhé!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CC71B-B676-7968-EAAE-6CD0136E0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449" y="2591083"/>
            <a:ext cx="8162925" cy="37001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47349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5C92C247-12F6-4C3D-8444-1269933E99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84FE0B8D-FA27-45B2-B70B-4E4E957077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27" y="945473"/>
            <a:ext cx="5608320" cy="5608320"/>
          </a:xfrm>
          <a:prstGeom prst="rect">
            <a:avLst/>
          </a:prstGeom>
        </p:spPr>
      </p:pic>
      <p:pic>
        <p:nvPicPr>
          <p:cNvPr id="19" name="图片 4">
            <a:extLst>
              <a:ext uri="{FF2B5EF4-FFF2-40B4-BE49-F238E27FC236}">
                <a16:creationId xmlns:a16="http://schemas.microsoft.com/office/drawing/2014/main" id="{1B5C5E29-3DB3-4154-8598-9212EAA44E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23" y="332535"/>
            <a:ext cx="4843965" cy="484396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770C6AE-F854-4B70-AB3D-E99A23343A16}"/>
              </a:ext>
            </a:extLst>
          </p:cNvPr>
          <p:cNvSpPr txBox="1"/>
          <p:nvPr/>
        </p:nvSpPr>
        <p:spPr>
          <a:xfrm>
            <a:off x="1339141" y="3550852"/>
            <a:ext cx="42569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Hoàn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bài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còn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E2564B-8361-4BF9-9F22-CDD594F4DB1C}"/>
              </a:ext>
            </a:extLst>
          </p:cNvPr>
          <p:cNvSpPr txBox="1"/>
          <p:nvPr/>
        </p:nvSpPr>
        <p:spPr>
          <a:xfrm>
            <a:off x="7168794" y="2570936"/>
            <a:ext cx="42569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Chuẩn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bị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 bài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sau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42549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92AACD-62F6-6CEB-788B-66430074EF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5855" y="130209"/>
            <a:ext cx="4846740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2528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8DDEC94-B35C-4D99-B992-39C6D5E7F4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D9E1885-B5ED-439D-9B41-13D83EAC3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64" y="2339438"/>
            <a:ext cx="6674270" cy="4518561"/>
          </a:xfrm>
        </p:spPr>
      </p:pic>
      <p:sp>
        <p:nvSpPr>
          <p:cNvPr id="6" name="Google Shape;2444;p12">
            <a:extLst>
              <a:ext uri="{FF2B5EF4-FFF2-40B4-BE49-F238E27FC236}">
                <a16:creationId xmlns:a16="http://schemas.microsoft.com/office/drawing/2014/main" id="{40C1B1A2-D61E-4272-ACE5-EE13CBEF6C02}"/>
              </a:ext>
            </a:extLst>
          </p:cNvPr>
          <p:cNvSpPr/>
          <p:nvPr/>
        </p:nvSpPr>
        <p:spPr>
          <a:xfrm>
            <a:off x="5995712" y="486888"/>
            <a:ext cx="6568382" cy="5600263"/>
          </a:xfrm>
          <a:custGeom>
            <a:avLst/>
            <a:gdLst/>
            <a:ahLst/>
            <a:cxnLst/>
            <a:rect l="l" t="t" r="r" b="b"/>
            <a:pathLst>
              <a:path w="5193" h="4370" extrusionOk="0">
                <a:moveTo>
                  <a:pt x="388" y="2071"/>
                </a:moveTo>
                <a:cubicBezTo>
                  <a:pt x="388" y="2071"/>
                  <a:pt x="0" y="1572"/>
                  <a:pt x="397" y="1102"/>
                </a:cubicBezTo>
                <a:cubicBezTo>
                  <a:pt x="634" y="820"/>
                  <a:pt x="907" y="785"/>
                  <a:pt x="1066" y="856"/>
                </a:cubicBezTo>
                <a:cubicBezTo>
                  <a:pt x="1066" y="856"/>
                  <a:pt x="1202" y="353"/>
                  <a:pt x="2060" y="177"/>
                </a:cubicBezTo>
                <a:cubicBezTo>
                  <a:pt x="2919" y="0"/>
                  <a:pt x="3374" y="379"/>
                  <a:pt x="3538" y="821"/>
                </a:cubicBezTo>
                <a:cubicBezTo>
                  <a:pt x="4195" y="644"/>
                  <a:pt x="5193" y="1869"/>
                  <a:pt x="4384" y="2639"/>
                </a:cubicBezTo>
                <a:cubicBezTo>
                  <a:pt x="4649" y="3119"/>
                  <a:pt x="3980" y="4269"/>
                  <a:pt x="3071" y="3839"/>
                </a:cubicBezTo>
                <a:cubicBezTo>
                  <a:pt x="2768" y="4370"/>
                  <a:pt x="1284" y="4212"/>
                  <a:pt x="1126" y="3656"/>
                </a:cubicBezTo>
                <a:cubicBezTo>
                  <a:pt x="1126" y="3656"/>
                  <a:pt x="374" y="3593"/>
                  <a:pt x="210" y="2987"/>
                </a:cubicBezTo>
                <a:cubicBezTo>
                  <a:pt x="46" y="2381"/>
                  <a:pt x="287" y="2128"/>
                  <a:pt x="388" y="20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6B003E-B70C-2F64-2C00-D2D291790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049" y="1749406"/>
            <a:ext cx="5791702" cy="3359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8223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" y="-124125"/>
            <a:ext cx="1659447" cy="1659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04346E-5BF3-F689-50A9-0302F87AD8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8026" y="1858823"/>
            <a:ext cx="7029297" cy="1749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93F4DE-7064-AAF2-9344-089A518ECA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798" y="3587463"/>
            <a:ext cx="2365453" cy="7498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4310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985BA4-8563-7F78-1A61-590E7D166E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3355" y="2650051"/>
            <a:ext cx="7349610" cy="1712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3641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C52FD9-20E3-4DA4-B03C-14D4BF7C5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04020" y="759165"/>
            <a:ext cx="8636441" cy="3381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BFCE2-6656-4A9C-9ADC-079A6211A0BF}"/>
              </a:ext>
            </a:extLst>
          </p:cNvPr>
          <p:cNvSpPr/>
          <p:nvPr/>
        </p:nvSpPr>
        <p:spPr>
          <a:xfrm>
            <a:off x="3881803" y="1325770"/>
            <a:ext cx="716719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đặc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60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thoi</a:t>
            </a:r>
            <a:endParaRPr lang="en-US" sz="6000" b="1" dirty="0">
              <a:ln w="0">
                <a:solidFill>
                  <a:prstClr val="black"/>
                </a:solidFill>
              </a:ln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 defTabSz="457200"/>
            <a:endParaRPr lang="en-US" sz="6000" b="1" dirty="0" err="1">
              <a:ln w="0">
                <a:solidFill>
                  <a:prstClr val="black"/>
                </a:solidFill>
              </a:ln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1E7F2074-FA18-477D-B21C-8048D3263B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701" y="1490008"/>
            <a:ext cx="4835595" cy="5534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D7C43-CB2E-413E-A009-24DB81290437}"/>
              </a:ext>
            </a:extLst>
          </p:cNvPr>
          <p:cNvSpPr/>
          <p:nvPr/>
        </p:nvSpPr>
        <p:spPr>
          <a:xfrm>
            <a:off x="3813257" y="1378046"/>
            <a:ext cx="78656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86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D3C52FD9-20E3-4DA4-B03C-14D4BF7C5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304022" y="528256"/>
            <a:ext cx="8636441" cy="45425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CBFCE2-6656-4A9C-9ADC-079A6211A0BF}"/>
              </a:ext>
            </a:extLst>
          </p:cNvPr>
          <p:cNvSpPr/>
          <p:nvPr/>
        </p:nvSpPr>
        <p:spPr>
          <a:xfrm>
            <a:off x="3256871" y="1719364"/>
            <a:ext cx="87307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Nêu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đặc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điểm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hình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bình</a:t>
            </a:r>
            <a:r>
              <a:rPr lang="en-US" sz="5400" b="1" dirty="0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ln w="0">
                  <a:solidFill>
                    <a:prstClr val="black"/>
                  </a:solidFill>
                </a:ln>
                <a:solidFill>
                  <a:srgbClr val="92D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hành</a:t>
            </a:r>
            <a:endParaRPr kumimoji="0" lang="en-US" sz="5400" b="1" i="0" u="none" strike="noStrike" kern="1200" cap="none" spc="0" normalizeH="0" baseline="0" noProof="0" dirty="0">
              <a:ln w="0">
                <a:solidFill>
                  <a:prstClr val="black"/>
                </a:solidFill>
              </a:ln>
              <a:solidFill>
                <a:srgbClr val="92D05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1E7F2074-FA18-477D-B21C-8048D3263B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701" y="1490008"/>
            <a:ext cx="4835595" cy="5534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9D7C43-CB2E-413E-A009-24DB81290437}"/>
              </a:ext>
            </a:extLst>
          </p:cNvPr>
          <p:cNvSpPr/>
          <p:nvPr/>
        </p:nvSpPr>
        <p:spPr>
          <a:xfrm>
            <a:off x="3834617" y="1480506"/>
            <a:ext cx="786561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defTabSz="457200"/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400" b="1" dirty="0">
                <a:ln w="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 w="0"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6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A picture containing text, stationary, envelope&#10;&#10;Description automatically generated">
            <a:extLst>
              <a:ext uri="{FF2B5EF4-FFF2-40B4-BE49-F238E27FC236}">
                <a16:creationId xmlns:a16="http://schemas.microsoft.com/office/drawing/2014/main" id="{D380EF0C-FF5F-42AB-9A2C-CD7B3B25C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12192001" cy="6920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39" y="5387848"/>
            <a:ext cx="344239" cy="3549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" y="1411196"/>
            <a:ext cx="3188484" cy="5797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595D66-E57D-7FAA-6BCC-9D9050EA83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312" y="1543731"/>
            <a:ext cx="10053175" cy="18655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8822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933201" y="419403"/>
            <a:ext cx="10129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1. </a:t>
            </a:r>
            <a:r>
              <a:rPr lang="vi-VN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 hình thoi ABCD. Hai đường chéo AC và BD của hình thoi cắt nhau tại điểm O.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EE415-5025-1B3D-4D33-939D71165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5169" y="1885950"/>
            <a:ext cx="4417205" cy="2712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3F7384-3254-EA6B-99B5-4EC271113F46}"/>
              </a:ext>
            </a:extLst>
          </p:cNvPr>
          <p:cNvSpPr txBox="1"/>
          <p:nvPr/>
        </p:nvSpPr>
        <p:spPr>
          <a:xfrm>
            <a:off x="771525" y="1885950"/>
            <a:ext cx="6048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 ê ke để kiểm tra xem hai đường chéo có vuông góc với nhau hay không.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4F547764-0931-2FF3-F84F-84CBE56D0F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22275" y="1570126"/>
            <a:ext cx="1725304" cy="1726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C97B46-8540-AC4F-4F00-6B470E99C399}"/>
              </a:ext>
            </a:extLst>
          </p:cNvPr>
          <p:cNvSpPr txBox="1"/>
          <p:nvPr/>
        </p:nvSpPr>
        <p:spPr>
          <a:xfrm>
            <a:off x="809625" y="3733800"/>
            <a:ext cx="6048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đường chéo AC và BD vuông góc với nhau.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0930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68872-34E5-4F0D-94DC-3D1D937D9104}"/>
              </a:ext>
            </a:extLst>
          </p:cNvPr>
          <p:cNvSpPr txBox="1"/>
          <p:nvPr/>
        </p:nvSpPr>
        <p:spPr>
          <a:xfrm>
            <a:off x="685551" y="53370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trả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lang="en-US" sz="3600" b="1" dirty="0">
                <a:solidFill>
                  <a:srgbClr val="C42549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4254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782085-528D-D8F6-9385-245388A4B2A1}"/>
              </a:ext>
            </a:extLst>
          </p:cNvPr>
          <p:cNvSpPr txBox="1"/>
          <p:nvPr/>
        </p:nvSpPr>
        <p:spPr>
          <a:xfrm>
            <a:off x="609351" y="1390953"/>
            <a:ext cx="10129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Cho 2 miếng ghép giống nhau như hình bên: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75714-D975-7E74-7B03-595B31E82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4812" y="2128837"/>
            <a:ext cx="3024188" cy="15622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EA0C0E-B4E4-13BC-5A08-25D926E8254A}"/>
              </a:ext>
            </a:extLst>
          </p:cNvPr>
          <p:cNvSpPr txBox="1"/>
          <p:nvPr/>
        </p:nvSpPr>
        <p:spPr>
          <a:xfrm>
            <a:off x="504576" y="2314878"/>
            <a:ext cx="7258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Với 2 miếng ghép đó, không thể ghép được hình nào dưới đây?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4F9236-AD7A-8BC8-2917-525BBB0BC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637" y="4105274"/>
            <a:ext cx="9665387" cy="1666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9926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5AFD2637-0342-4858-90C9-A292E8851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01A37C18-1A7F-470C-8BD9-9050118948D2}"/>
              </a:ext>
            </a:extLst>
          </p:cNvPr>
          <p:cNvSpPr/>
          <p:nvPr/>
        </p:nvSpPr>
        <p:spPr>
          <a:xfrm>
            <a:off x="231006" y="406728"/>
            <a:ext cx="11646569" cy="6253954"/>
          </a:xfrm>
          <a:prstGeom prst="roundRect">
            <a:avLst>
              <a:gd name="adj" fmla="val 894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895E2-4257-C0A9-F1F7-16DB46D70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862" y="776286"/>
            <a:ext cx="3254362" cy="1681163"/>
          </a:xfrm>
          <a:prstGeom prst="rect">
            <a:avLst/>
          </a:prstGeom>
        </p:spPr>
      </p:pic>
      <p:pic>
        <p:nvPicPr>
          <p:cNvPr id="11" name="Picture 10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E557F0B5-B923-6EE3-69FC-E6273AB58C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55" y="2800254"/>
            <a:ext cx="1533739" cy="1371791"/>
          </a:xfrm>
          <a:prstGeom prst="rect">
            <a:avLst/>
          </a:prstGeom>
        </p:spPr>
      </p:pic>
      <p:pic>
        <p:nvPicPr>
          <p:cNvPr id="12" name="Picture 11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187F484E-FED7-BC79-F61A-CB46D2925F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9105" y="2695479"/>
            <a:ext cx="1533739" cy="1371791"/>
          </a:xfrm>
          <a:prstGeom prst="rect">
            <a:avLst/>
          </a:prstGeom>
        </p:spPr>
      </p:pic>
      <p:pic>
        <p:nvPicPr>
          <p:cNvPr id="15" name="Picture 14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45112D72-56C1-D1CB-D48A-9132FBEA0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80" y="2752629"/>
            <a:ext cx="1533739" cy="1371791"/>
          </a:xfrm>
          <a:prstGeom prst="rect">
            <a:avLst/>
          </a:prstGeom>
        </p:spPr>
      </p:pic>
      <p:pic>
        <p:nvPicPr>
          <p:cNvPr id="16" name="Picture 15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1E1A28D7-7029-8294-FA52-FE8B81D2C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5844" y="2743104"/>
            <a:ext cx="1604856" cy="1381221"/>
          </a:xfrm>
          <a:prstGeom prst="rect">
            <a:avLst/>
          </a:prstGeom>
        </p:spPr>
      </p:pic>
      <p:pic>
        <p:nvPicPr>
          <p:cNvPr id="17" name="Picture 16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F4F02831-1DE2-06C6-E17B-A9579C35C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81755" y="2647854"/>
            <a:ext cx="1533739" cy="1371791"/>
          </a:xfrm>
          <a:prstGeom prst="rect">
            <a:avLst/>
          </a:prstGeom>
        </p:spPr>
      </p:pic>
      <p:pic>
        <p:nvPicPr>
          <p:cNvPr id="18" name="Picture 17" descr="A yellow triangle on a black background&#10;&#10;Description automatically generated">
            <a:extLst>
              <a:ext uri="{FF2B5EF4-FFF2-40B4-BE49-F238E27FC236}">
                <a16:creationId xmlns:a16="http://schemas.microsoft.com/office/drawing/2014/main" id="{2EBE4D33-CEF4-CF24-EAC2-43476EE584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56" y="2743104"/>
            <a:ext cx="1533739" cy="13717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AD9DD61-90E9-2CF2-8BA0-FDDBF4AED9EA}"/>
              </a:ext>
            </a:extLst>
          </p:cNvPr>
          <p:cNvSpPr txBox="1"/>
          <p:nvPr/>
        </p:nvSpPr>
        <p:spPr>
          <a:xfrm>
            <a:off x="2162175" y="4905375"/>
            <a:ext cx="796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hông thể ghép hình phương án D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20D07E-4DCF-5519-2094-2FA5D4CCE32B}"/>
              </a:ext>
            </a:extLst>
          </p:cNvPr>
          <p:cNvSpPr txBox="1"/>
          <p:nvPr/>
        </p:nvSpPr>
        <p:spPr>
          <a:xfrm>
            <a:off x="1419225" y="407670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491CC4-0D2E-A13D-EF2A-4274D5AFCB84}"/>
              </a:ext>
            </a:extLst>
          </p:cNvPr>
          <p:cNvSpPr txBox="1"/>
          <p:nvPr/>
        </p:nvSpPr>
        <p:spPr>
          <a:xfrm>
            <a:off x="4629150" y="41052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3DE101-67FA-D6B4-0DFA-3CB08C34D149}"/>
              </a:ext>
            </a:extLst>
          </p:cNvPr>
          <p:cNvSpPr txBox="1"/>
          <p:nvPr/>
        </p:nvSpPr>
        <p:spPr>
          <a:xfrm>
            <a:off x="8191500" y="404812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4406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6902143-9949-46B2-836F-FE07365277E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)*{62A87B66-7C05-4A14-A1BC-2283CF161C81}&quot;,&quot;C:\\Users\\lekha\\Downloads\\Tuần 15-TOAN\\Tuần 15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4. T3. Bài 31. HÌNH BÌNH HÀNH, HÌNH THOI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FEFCEA-C97E-4086-86FA-84B84061BD5B}:3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E2F482-1F71-4C04-815A-BFC4E0F3EE20}:3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B6BA27-EFD7-42A2-A666-38ED83DDE634}:3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2C487D-1ECA-4D9D-AD14-07D8965408D5}:32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EDFC69-6466-4971-995C-4297138B0215}:3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0D9D55-0C1C-407A-950D-F9E7749A0D2F}:32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704CCA-9FBB-440A-B1F6-2296FC4070F4}:3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8C7765-D815-4CEB-A2C7-4D9914874B72}:3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478F04-741F-4B0E-A47E-45C02B8A1A85}:77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7249E4-33DC-49AF-94E6-415E2700B251}:2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F49F25-8CD3-401A-9C9F-5B35EA5F44B1}:3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358BCF-D9CD-499F-A5A8-E5D03EC706F2}:2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7442FC-9DA8-4F48-8010-A70D34BB1714}:2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B9B4E66-3137-4653-8248-6E1A6FCD9059}:3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67533C-1199-4C79-AB2F-1897440F9A6B}:30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5549F7-4F70-489B-855C-08AB34A293B8}:322"/>
</p:tagLst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摄图网699pic">
  <a:themeElements>
    <a:clrScheme name="自定义 254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DB461"/>
      </a:accent1>
      <a:accent2>
        <a:srgbClr val="D57065"/>
      </a:accent2>
      <a:accent3>
        <a:srgbClr val="70AB43"/>
      </a:accent3>
      <a:accent4>
        <a:srgbClr val="D57065"/>
      </a:accent4>
      <a:accent5>
        <a:srgbClr val="DDB461"/>
      </a:accent5>
      <a:accent6>
        <a:srgbClr val="70AB43"/>
      </a:accent6>
      <a:hlink>
        <a:srgbClr val="DDB461"/>
      </a:hlink>
      <a:folHlink>
        <a:srgbClr val="D57065"/>
      </a:folHlink>
    </a:clrScheme>
    <a:fontScheme name="shqaw5vl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54</TotalTime>
  <Words>283</Words>
  <Application>Microsoft Office PowerPoint</Application>
  <PresentationFormat>Widescreen</PresentationFormat>
  <Paragraphs>33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等线</vt:lpstr>
      <vt:lpstr>#9Slide03 Arima Madurai Black</vt:lpstr>
      <vt:lpstr>Arial</vt:lpstr>
      <vt:lpstr>Calibri</vt:lpstr>
      <vt:lpstr>Cambria</vt:lpstr>
      <vt:lpstr>ITC Avant Garde Std Bk</vt:lpstr>
      <vt:lpstr>Oi</vt:lpstr>
      <vt:lpstr>Times New Roman</vt:lpstr>
      <vt:lpstr>字魂58号-创中黑</vt:lpstr>
      <vt:lpstr>3_Office Theme</vt:lpstr>
      <vt:lpstr>摄图网699pic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T3. Bài 31. HÌNH BÌNH HÀNH, HÌNH THOI</dc:title>
  <dc:subject>9Slide.vn</dc:subject>
  <dc:creator>huong</dc:creator>
  <dc:description>9Slide.vn</dc:description>
  <cp:lastModifiedBy>2001hongha2001@gmail.com</cp:lastModifiedBy>
  <cp:revision>31</cp:revision>
  <dcterms:created xsi:type="dcterms:W3CDTF">2023-10-06T03:26:51Z</dcterms:created>
  <dcterms:modified xsi:type="dcterms:W3CDTF">2024-12-14T14:12:21Z</dcterms:modified>
  <cp:category>9Slide.vn</cp:category>
</cp:coreProperties>
</file>