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8" r:id="rId3"/>
  </p:sldMasterIdLst>
  <p:notesMasterIdLst>
    <p:notesMasterId r:id="rId33"/>
  </p:notesMasterIdLst>
  <p:handoutMasterIdLst>
    <p:handoutMasterId r:id="rId34"/>
  </p:handoutMasterIdLst>
  <p:sldIdLst>
    <p:sldId id="7702" r:id="rId4"/>
    <p:sldId id="335" r:id="rId5"/>
    <p:sldId id="257" r:id="rId6"/>
    <p:sldId id="256" r:id="rId7"/>
    <p:sldId id="258" r:id="rId8"/>
    <p:sldId id="267" r:id="rId9"/>
    <p:sldId id="268" r:id="rId10"/>
    <p:sldId id="269" r:id="rId11"/>
    <p:sldId id="270" r:id="rId12"/>
    <p:sldId id="312" r:id="rId13"/>
    <p:sldId id="338" r:id="rId14"/>
    <p:sldId id="314" r:id="rId15"/>
    <p:sldId id="11687" r:id="rId16"/>
    <p:sldId id="11688" r:id="rId17"/>
    <p:sldId id="11689" r:id="rId18"/>
    <p:sldId id="11690" r:id="rId19"/>
    <p:sldId id="11691" r:id="rId20"/>
    <p:sldId id="11692" r:id="rId21"/>
    <p:sldId id="11693" r:id="rId22"/>
    <p:sldId id="11694" r:id="rId23"/>
    <p:sldId id="11695" r:id="rId24"/>
    <p:sldId id="11696" r:id="rId25"/>
    <p:sldId id="264" r:id="rId26"/>
    <p:sldId id="11697" r:id="rId27"/>
    <p:sldId id="259" r:id="rId28"/>
    <p:sldId id="260" r:id="rId29"/>
    <p:sldId id="263" r:id="rId30"/>
    <p:sldId id="334" r:id="rId31"/>
    <p:sldId id="332" r:id="rId32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8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95D1B1-DE74-C76F-1324-D64D4EB316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410B4-817C-3E82-5815-FC408E6FA8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52C32F-2BC4-A622-6402-E30C3CD5C4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E8BE5-65B8-D569-12FD-CBBF779993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53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990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8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5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548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4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8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15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6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199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88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29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1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591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444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26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79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98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2032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513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6968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3021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E55EA-F21B-414E-A02F-7E8B815D4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B2D306-5310-4080-B8B1-5B060C03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941EB-A240-4E3B-BE44-65F21E0B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DB8C6202-B425-5198-7FCF-57900DC1C36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F79988-F0F6-FD51-C8A0-C227CF114F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7CF7D-48D8-0F81-B34A-30ACF2B209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1766-5765-EB15-10EF-2EA3FB9BC4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F8F93-BF57-348F-1AE2-485240993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D31FC50-315B-B8DE-B29C-7485EEE0043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17A3EF-076D-7113-7851-707DDBCDC3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E72ED-662E-380D-4D8C-32C0399EB9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87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05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306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337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13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9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259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89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727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166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608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567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07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7733CC-50DC-4B28-BA51-B918D3CF1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DC8710-42DA-4F01-81F3-807F65C27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8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623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666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277942"/>
            <a:ext cx="2022629" cy="20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7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7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pPr/>
              <a:t>12/14/2024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3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05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73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7BAE28D7-CD73-97B1-0745-00788DECFB1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475A23F-DB05-856C-4F0C-29BFE420BC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07" r:id="rId5"/>
    <p:sldLayoutId id="2147483677" r:id="rId6"/>
    <p:sldLayoutId id="2147483678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AA341D8-52A6-F58A-CE3D-9FCDC960A4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2032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86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9.png"/><Relationship Id="rId3" Type="http://schemas.openxmlformats.org/officeDocument/2006/relationships/tags" Target="../tags/tag13.xml"/><Relationship Id="rId7" Type="http://schemas.openxmlformats.org/officeDocument/2006/relationships/image" Target="../media/image17.png"/><Relationship Id="rId12" Type="http://schemas.openxmlformats.org/officeDocument/2006/relationships/image" Target="../media/image3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11" Type="http://schemas.openxmlformats.org/officeDocument/2006/relationships/image" Target="../media/image41.png"/><Relationship Id="rId5" Type="http://schemas.openxmlformats.org/officeDocument/2006/relationships/image" Target="../media/image19.png"/><Relationship Id="rId10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47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7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9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9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9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media4.mp3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microsoft.com/office/2007/relationships/media" Target="../media/media4.mp3"/><Relationship Id="rId1" Type="http://schemas.openxmlformats.org/officeDocument/2006/relationships/tags" Target="../tags/tag25.xml"/><Relationship Id="rId6" Type="http://schemas.openxmlformats.org/officeDocument/2006/relationships/image" Target="../media/image50.jpg"/><Relationship Id="rId11" Type="http://schemas.openxmlformats.org/officeDocument/2006/relationships/image" Target="../media/image55.png"/><Relationship Id="rId5" Type="http://schemas.openxmlformats.org/officeDocument/2006/relationships/audio" Target="../media/audio1.wav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3" Type="http://schemas.openxmlformats.org/officeDocument/2006/relationships/notesSlide" Target="../notesSlides/notesSlide16.xml"/><Relationship Id="rId7" Type="http://schemas.openxmlformats.org/officeDocument/2006/relationships/slide" Target="slide25.xml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Relationship Id="rId6" Type="http://schemas.openxmlformats.org/officeDocument/2006/relationships/image" Target="../media/image58.png"/><Relationship Id="rId11" Type="http://schemas.openxmlformats.org/officeDocument/2006/relationships/slide" Target="slide27.xml"/><Relationship Id="rId5" Type="http://schemas.openxmlformats.org/officeDocument/2006/relationships/slide" Target="slide24.xml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slide" Target="slide26.xml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0.jpg"/><Relationship Id="rId12" Type="http://schemas.openxmlformats.org/officeDocument/2006/relationships/slide" Target="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6" Type="http://schemas.openxmlformats.org/officeDocument/2006/relationships/audio" Target="../media/audio4.wav"/><Relationship Id="rId11" Type="http://schemas.openxmlformats.org/officeDocument/2006/relationships/image" Target="../media/image66.png"/><Relationship Id="rId5" Type="http://schemas.openxmlformats.org/officeDocument/2006/relationships/audio" Target="../media/audio3.wav"/><Relationship Id="rId10" Type="http://schemas.openxmlformats.org/officeDocument/2006/relationships/image" Target="../media/image65.png"/><Relationship Id="rId4" Type="http://schemas.openxmlformats.org/officeDocument/2006/relationships/audio" Target="../media/audio1.wav"/><Relationship Id="rId9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image" Target="../media/image50.jpg"/><Relationship Id="rId11" Type="http://schemas.openxmlformats.org/officeDocument/2006/relationships/slide" Target="slide23.xml"/><Relationship Id="rId5" Type="http://schemas.openxmlformats.org/officeDocument/2006/relationships/audio" Target="../media/audio4.wav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6" Type="http://schemas.openxmlformats.org/officeDocument/2006/relationships/image" Target="../media/image50.jpg"/><Relationship Id="rId11" Type="http://schemas.openxmlformats.org/officeDocument/2006/relationships/slide" Target="slide23.xml"/><Relationship Id="rId5" Type="http://schemas.openxmlformats.org/officeDocument/2006/relationships/audio" Target="../media/audio4.wav"/><Relationship Id="rId10" Type="http://schemas.openxmlformats.org/officeDocument/2006/relationships/image" Target="../media/image66.png"/><Relationship Id="rId4" Type="http://schemas.openxmlformats.org/officeDocument/2006/relationships/audio" Target="../media/audio3.wav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5.wav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33.xml"/><Relationship Id="rId7" Type="http://schemas.openxmlformats.org/officeDocument/2006/relationships/image" Target="../media/image1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17.png"/><Relationship Id="rId11" Type="http://schemas.openxmlformats.org/officeDocument/2006/relationships/image" Target="../media/image71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audio" Target="../media/media1.mp3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6.xml"/><Relationship Id="rId18" Type="http://schemas.openxmlformats.org/officeDocument/2006/relationships/slide" Target="slide10.xml"/><Relationship Id="rId3" Type="http://schemas.microsoft.com/office/2007/relationships/media" Target="../media/media2.wav"/><Relationship Id="rId21" Type="http://schemas.openxmlformats.org/officeDocument/2006/relationships/image" Target="../media/image33.png"/><Relationship Id="rId7" Type="http://schemas.openxmlformats.org/officeDocument/2006/relationships/notesSlide" Target="../notesSlides/notesSlide3.xml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audio" Target="NULL" TargetMode="External"/><Relationship Id="rId16" Type="http://schemas.openxmlformats.org/officeDocument/2006/relationships/image" Target="../media/image32.png"/><Relationship Id="rId20" Type="http://schemas.openxmlformats.org/officeDocument/2006/relationships/slide" Target="slide8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5.xml"/><Relationship Id="rId11" Type="http://schemas.openxmlformats.org/officeDocument/2006/relationships/image" Target="../media/image25.png"/><Relationship Id="rId5" Type="http://schemas.openxmlformats.org/officeDocument/2006/relationships/audio" Target="../media/media3.wav"/><Relationship Id="rId15" Type="http://schemas.openxmlformats.org/officeDocument/2006/relationships/slide" Target="slide7.xml"/><Relationship Id="rId10" Type="http://schemas.openxmlformats.org/officeDocument/2006/relationships/image" Target="../media/image30.png"/><Relationship Id="rId19" Type="http://schemas.openxmlformats.org/officeDocument/2006/relationships/image" Target="../media/image24.gif"/><Relationship Id="rId4" Type="http://schemas.microsoft.com/office/2007/relationships/media" Target="../media/media3.wav"/><Relationship Id="rId9" Type="http://schemas.openxmlformats.org/officeDocument/2006/relationships/image" Target="../media/image29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163" y="-681260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9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109502" y="2914504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TIẾNG VIỆT LỚP 4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VŨ THỊ HỒNG HÀ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34591" y="1373832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971286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 w="0"/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TIỂU HỌC QUỐC TUẤN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7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7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8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16" y="324799"/>
            <a:ext cx="7945011" cy="6419850"/>
          </a:xfrm>
          <a:prstGeom prst="rect">
            <a:avLst/>
          </a:prstGeom>
        </p:spPr>
      </p:pic>
      <p:cxnSp>
        <p:nvCxnSpPr>
          <p:cNvPr id="32" name="直接连接符 31"/>
          <p:cNvCxnSpPr/>
          <p:nvPr/>
        </p:nvCxnSpPr>
        <p:spPr>
          <a:xfrm>
            <a:off x="1927688" y="1706404"/>
            <a:ext cx="4338320" cy="0"/>
          </a:xfrm>
          <a:prstGeom prst="line">
            <a:avLst/>
          </a:prstGeom>
          <a:ln w="254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卡通人物&#10;&#10;中度可信度描述已自动生成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email"/>
          <a:stretch>
            <a:fillRect/>
          </a:stretch>
        </p:blipFill>
        <p:spPr>
          <a:xfrm rot="840000">
            <a:off x="3827063" y="588879"/>
            <a:ext cx="970915" cy="97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0DBA0-BD20-497A-B7A3-1A0EEA9814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8" y="959152"/>
            <a:ext cx="6096012" cy="6096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1C57EA-FB8C-DDE1-7ABD-4D084821BB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5872" y="1322323"/>
            <a:ext cx="3194581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C8D79-D9CA-47C7-30E7-C72B58CF5A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747" y="2099105"/>
            <a:ext cx="7096359" cy="310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15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023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428592" y="670301"/>
            <a:ext cx="98871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Xác định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88FF8-96BA-AF8E-0D62-DA9C27F0C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261" y="1951903"/>
            <a:ext cx="5455084" cy="3647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ED2A0-244D-4B9D-AE9D-02DC3B5D0E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8051" y="1912937"/>
            <a:ext cx="1623451" cy="12089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0010FA-6D00-ED45-E94C-68095D0918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5651" y="3253363"/>
            <a:ext cx="1741079" cy="1189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211D97-D554-B39F-415A-510EF80CDF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8020" y="4564639"/>
            <a:ext cx="1752684" cy="1180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0190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B8C4A3-DAB1-075F-2603-976F3F15D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9507EB-547F-8ECD-BE21-A73294792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21D17-B4D0-D115-222A-40565823BF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1BDC77-C695-F624-6353-F43FEB73A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6391F8-6752-FF06-1EE9-920FAA264C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665AC-384D-9AC7-3B7B-BE1BFEBDEF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B5245CB-08C8-3C98-CF9C-30C304758010}"/>
              </a:ext>
            </a:extLst>
          </p:cNvPr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BF8BCE-DE4D-868A-FA3B-767E40DA8338}"/>
              </a:ext>
            </a:extLst>
          </p:cNvPr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02376-2021-1126-DACE-C73C56BD6927}"/>
              </a:ext>
            </a:extLst>
          </p:cNvPr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645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 công dụng của dấu gạch ngang trong mỗi trường hợp sau: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62182" y="2032000"/>
            <a:ext cx="103170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  <a:p>
            <a:pPr algn="just"/>
            <a:r>
              <a:rPr lang="vi-VN" sz="2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386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748146" y="3486297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1229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 câu có dấu gạch ngang đặt ở đầu dòng dùng để đánh dấu các ý trong một đoạn liệt kê 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9185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96D7A-06DC-82C3-9619-B9AC08501C69}"/>
              </a:ext>
            </a:extLst>
          </p:cNvPr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</a:p>
        </p:txBody>
      </p:sp>
      <p:grpSp>
        <p:nvGrpSpPr>
          <p:cNvPr id="5" name="组合 26">
            <a:extLst>
              <a:ext uri="{FF2B5EF4-FFF2-40B4-BE49-F238E27FC236}">
                <a16:creationId xmlns:a16="http://schemas.microsoft.com/office/drawing/2014/main" id="{060E2D8B-5994-50D5-E4C4-E5B5DDEE0A66}"/>
              </a:ext>
            </a:extLst>
          </p:cNvPr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id="{0BD93937-41B9-CE58-A835-3D6558B5B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>
              <a:extLst>
                <a:ext uri="{FF2B5EF4-FFF2-40B4-BE49-F238E27FC236}">
                  <a16:creationId xmlns:a16="http://schemas.microsoft.com/office/drawing/2014/main" id="{C9C7D925-354D-DA57-0076-DF8F1FC855D7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C6A6AA-90D5-C7D2-5330-5F389EF3EC3D}"/>
              </a:ext>
            </a:extLst>
          </p:cNvPr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71D032-1155-3560-B733-499BCBE83118}"/>
              </a:ext>
            </a:extLst>
          </p:cNvPr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327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C97ABD-9065-2D58-DCEB-9A63FCB4E9FB}"/>
              </a:ext>
            </a:extLst>
          </p:cNvPr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AA3E5D3E-B380-694F-597E-216E530F0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925F85-EDE2-DDAE-64A9-0D95281F1E5A}"/>
                </a:ext>
              </a:extLst>
            </p:cNvPr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>
            <a:extLst>
              <a:ext uri="{FF2B5EF4-FFF2-40B4-BE49-F238E27FC236}">
                <a16:creationId xmlns:a16="http://schemas.microsoft.com/office/drawing/2014/main" id="{A08DEAB5-B77E-67E9-D12A-AF5F37592D76}"/>
              </a:ext>
            </a:extLst>
          </p:cNvPr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>
            <a:extLst>
              <a:ext uri="{FF2B5EF4-FFF2-40B4-BE49-F238E27FC236}">
                <a16:creationId xmlns:a16="http://schemas.microsoft.com/office/drawing/2014/main" id="{B4616B12-9B1C-520F-377A-76489EB94DF8}"/>
              </a:ext>
            </a:extLst>
          </p:cNvPr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>
            <a:extLst>
              <a:ext uri="{FF2B5EF4-FFF2-40B4-BE49-F238E27FC236}">
                <a16:creationId xmlns:a16="http://schemas.microsoft.com/office/drawing/2014/main" id="{EE493333-A8A4-F051-4C4E-3A2F7DF51F54}"/>
              </a:ext>
            </a:extLst>
          </p:cNvPr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>
              <a:extLst>
                <a:ext uri="{FF2B5EF4-FFF2-40B4-BE49-F238E27FC236}">
                  <a16:creationId xmlns:a16="http://schemas.microsoft.com/office/drawing/2014/main" id="{4EDCA516-447D-5496-4296-D7D5E17E999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833;p6">
              <a:extLst>
                <a:ext uri="{FF2B5EF4-FFF2-40B4-BE49-F238E27FC236}">
                  <a16:creationId xmlns:a16="http://schemas.microsoft.com/office/drawing/2014/main" id="{3CDC6EEE-5369-D5AE-2739-F5279CCAFCD6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>
            <a:extLst>
              <a:ext uri="{FF2B5EF4-FFF2-40B4-BE49-F238E27FC236}">
                <a16:creationId xmlns:a16="http://schemas.microsoft.com/office/drawing/2014/main" id="{60704EDA-A6EC-4E1F-A79D-0DB095FC6276}"/>
              </a:ext>
            </a:extLst>
          </p:cNvPr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>
              <a:extLst>
                <a:ext uri="{FF2B5EF4-FFF2-40B4-BE49-F238E27FC236}">
                  <a16:creationId xmlns:a16="http://schemas.microsoft.com/office/drawing/2014/main" id="{6C1E97A9-B3D5-1EB1-567F-D8ED41A5203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33;p6">
              <a:extLst>
                <a:ext uri="{FF2B5EF4-FFF2-40B4-BE49-F238E27FC236}">
                  <a16:creationId xmlns:a16="http://schemas.microsoft.com/office/drawing/2014/main" id="{7B081736-534C-DCAE-BFE7-F317D1C819D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>
            <a:extLst>
              <a:ext uri="{FF2B5EF4-FFF2-40B4-BE49-F238E27FC236}">
                <a16:creationId xmlns:a16="http://schemas.microsoft.com/office/drawing/2014/main" id="{971F3653-887E-5FAF-1979-4B14F25A2448}"/>
              </a:ext>
            </a:extLst>
          </p:cNvPr>
          <p:cNvCxnSpPr>
            <a:cxnSpLocks/>
          </p:cNvCxnSpPr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>
            <a:extLst>
              <a:ext uri="{FF2B5EF4-FFF2-40B4-BE49-F238E27FC236}">
                <a16:creationId xmlns:a16="http://schemas.microsoft.com/office/drawing/2014/main" id="{C1CA34CE-3640-BDF7-7D79-A3926E828796}"/>
              </a:ext>
            </a:extLst>
          </p:cNvPr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>
              <a:extLst>
                <a:ext uri="{FF2B5EF4-FFF2-40B4-BE49-F238E27FC236}">
                  <a16:creationId xmlns:a16="http://schemas.microsoft.com/office/drawing/2014/main" id="{9967333A-C2DA-723A-2BA6-C1707687F91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33;p6">
              <a:extLst>
                <a:ext uri="{FF2B5EF4-FFF2-40B4-BE49-F238E27FC236}">
                  <a16:creationId xmlns:a16="http://schemas.microsoft.com/office/drawing/2014/main" id="{4EF6114A-DC84-2F27-9C2C-EBC80467645C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50558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a. Nhạc sĩ Hoàng Vân đã phổ nhạc cho bài thơ Hà Nội </a:t>
            </a:r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Huế </a:t>
            </a:r>
            <a:r>
              <a:rPr lang="en-US" sz="4000" dirty="0">
                <a:latin typeface="Cambria" panose="02040503050406030204" pitchFamily="18" charset="0"/>
              </a:rPr>
              <a:t>     </a:t>
            </a:r>
            <a:r>
              <a:rPr lang="vi-VN" sz="4000" dirty="0">
                <a:latin typeface="Cambria" panose="02040503050406030204" pitchFamily="18" charset="0"/>
              </a:rPr>
              <a:t>Sài Gòn của nhà thơ Lê Nguyên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51486" y="2525436"/>
            <a:ext cx="592090" cy="561482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523D2-D9BB-A2D7-7D3C-F748E2035AE5}"/>
              </a:ext>
            </a:extLst>
          </p:cNvPr>
          <p:cNvGrpSpPr/>
          <p:nvPr/>
        </p:nvGrpSpPr>
        <p:grpSpPr>
          <a:xfrm>
            <a:off x="2975486" y="2525436"/>
            <a:ext cx="592090" cy="561482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BDB624-2557-7B1C-E06A-48658ABBA34E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BD2C36-5D56-B6B0-4056-6CFB4257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2C92461-19A2-7E05-48C4-8EB2ACCE94B4}"/>
              </a:ext>
            </a:extLst>
          </p:cNvPr>
          <p:cNvSpPr txBox="1"/>
          <p:nvPr/>
        </p:nvSpPr>
        <p:spPr>
          <a:xfrm>
            <a:off x="602543" y="325126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Làm khung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Đo và cắt áo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  <a:p>
            <a:pPr algn="just"/>
            <a:r>
              <a:rPr lang="en-US" sz="4000" dirty="0">
                <a:latin typeface="Cambria" panose="02040503050406030204" pitchFamily="18" charset="0"/>
              </a:rPr>
              <a:t>    </a:t>
            </a:r>
            <a:r>
              <a:rPr lang="vi-VN" sz="4000" dirty="0">
                <a:latin typeface="Cambria" panose="02040503050406030204" pitchFamily="18" charset="0"/>
              </a:rPr>
              <a:t>Ráp các bộ phận của diều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  <a:endParaRPr lang="vi-VN" sz="4000" dirty="0"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F26C9C-DD89-913B-3993-B4D5CBB6FF6C}"/>
              </a:ext>
            </a:extLst>
          </p:cNvPr>
          <p:cNvGrpSpPr/>
          <p:nvPr/>
        </p:nvGrpSpPr>
        <p:grpSpPr>
          <a:xfrm>
            <a:off x="577726" y="4567596"/>
            <a:ext cx="592090" cy="561482"/>
            <a:chOff x="-528109" y="4223226"/>
            <a:chExt cx="592090" cy="56148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AFF00FE-4658-00D3-520E-2516AA2BCBD2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0D61218-8B8E-0664-62C9-8643465AB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1762BA1-D213-82BD-8395-E9994B4088E2}"/>
              </a:ext>
            </a:extLst>
          </p:cNvPr>
          <p:cNvGrpSpPr/>
          <p:nvPr/>
        </p:nvGrpSpPr>
        <p:grpSpPr>
          <a:xfrm>
            <a:off x="567566" y="5248316"/>
            <a:ext cx="592090" cy="561482"/>
            <a:chOff x="-528109" y="4223226"/>
            <a:chExt cx="592090" cy="5614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0C81F1E-4137-5C45-7F59-B56B29A79DFD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E660CB3-1D12-0AB7-DBAC-A11D146C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DB7711-7570-6A6F-14D2-C8CCF60D69D4}"/>
              </a:ext>
            </a:extLst>
          </p:cNvPr>
          <p:cNvGrpSpPr/>
          <p:nvPr/>
        </p:nvGrpSpPr>
        <p:grpSpPr>
          <a:xfrm>
            <a:off x="587886" y="5796956"/>
            <a:ext cx="592090" cy="561482"/>
            <a:chOff x="-528109" y="4223226"/>
            <a:chExt cx="592090" cy="56148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84E84C96-996E-913B-3471-104060DE7CA0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2B3D83-EB2E-1D58-ECD1-D3C365306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5927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E7DD64-3304-CD88-89B6-A05C7F179E11}"/>
              </a:ext>
            </a:extLst>
          </p:cNvPr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6B35E01-D17F-A437-EF7B-8DC3AE50486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B9904-FF27-1867-6912-1F43A007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>
            <a:extLst>
              <a:ext uri="{FF2B5EF4-FFF2-40B4-BE49-F238E27FC236}">
                <a16:creationId xmlns:a16="http://schemas.microsoft.com/office/drawing/2014/main" id="{67C5EB6F-0F9E-123E-2E63-A956C8FF8F9F}"/>
              </a:ext>
            </a:extLst>
          </p:cNvPr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>
              <a:extLst>
                <a:ext uri="{FF2B5EF4-FFF2-40B4-BE49-F238E27FC236}">
                  <a16:creationId xmlns:a16="http://schemas.microsoft.com/office/drawing/2014/main" id="{C7955DBB-E1C8-FE41-4D1A-B6B61FB2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>
              <a:extLst>
                <a:ext uri="{FF2B5EF4-FFF2-40B4-BE49-F238E27FC236}">
                  <a16:creationId xmlns:a16="http://schemas.microsoft.com/office/drawing/2014/main" id="{56446AE9-2DF1-F516-3186-CFA40E978029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1044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5624" y="1845938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05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7076E8-EC3B-4887-BF79-26973DE7F2E1}"/>
              </a:ext>
            </a:extLst>
          </p:cNvPr>
          <p:cNvSpPr txBox="1"/>
          <p:nvPr/>
        </p:nvSpPr>
        <p:spPr>
          <a:xfrm>
            <a:off x="1216155" y="457865"/>
            <a:ext cx="98871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Dấu câu nào có thể thay cho các bông hoa dưới đây? Nêu công dụng của dấu câu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C3AE22-F431-017E-CFE3-842A89C8F147}"/>
              </a:ext>
            </a:extLst>
          </p:cNvPr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B6CCFA-2A52-0C75-B0D7-8E4B6BE62BB2}"/>
              </a:ext>
            </a:extLst>
          </p:cNvPr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49BC880-7680-A8CB-187D-E1DF1D89AB36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9A93384-8689-4BDB-30AF-7D37BB61E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BA2ACE-AAB2-5E78-A1B6-5ED6BA507109}"/>
              </a:ext>
            </a:extLst>
          </p:cNvPr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744FA35-EAD7-5776-E060-98BEE38A48F4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A52953-D067-163F-5C7B-5D00C2371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CD50AB-1379-4413-0FEC-3003DE250C43}"/>
              </a:ext>
            </a:extLst>
          </p:cNvPr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09B724E-CFE1-F51A-A42F-1DD910CC33B1}"/>
                </a:ext>
              </a:extLst>
            </p:cNvPr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ED93DB-40ED-6206-476A-FBC6368F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>
            <a:extLst>
              <a:ext uri="{FF2B5EF4-FFF2-40B4-BE49-F238E27FC236}">
                <a16:creationId xmlns:a16="http://schemas.microsoft.com/office/drawing/2014/main" id="{A26E796B-B400-4A44-DA1B-8021922A0E73}"/>
              </a:ext>
            </a:extLst>
          </p:cNvPr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>
              <a:extLst>
                <a:ext uri="{FF2B5EF4-FFF2-40B4-BE49-F238E27FC236}">
                  <a16:creationId xmlns:a16="http://schemas.microsoft.com/office/drawing/2014/main" id="{275A8A4F-9110-03B4-101A-B07180813B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>
              <a:extLst>
                <a:ext uri="{FF2B5EF4-FFF2-40B4-BE49-F238E27FC236}">
                  <a16:creationId xmlns:a16="http://schemas.microsoft.com/office/drawing/2014/main" id="{50BCCB11-D76C-DC27-115E-D6BBB800FF5A}"/>
                </a:ext>
              </a:extLst>
            </p:cNvPr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7068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4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5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6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0739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1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506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6BFA5-3095-4A11-A64A-772A3C469509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>
              <a:extLst>
                <a:ext uri="{FF2B5EF4-FFF2-40B4-BE49-F238E27FC236}">
                  <a16:creationId xmlns:a16="http://schemas.microsoft.com/office/drawing/2014/main" id="{51321F3D-1FD7-428C-AC4C-D445E1C29CB2}"/>
                </a:ext>
              </a:extLst>
            </p:cNvPr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>
              <a:extLst>
                <a:ext uri="{FF2B5EF4-FFF2-40B4-BE49-F238E27FC236}">
                  <a16:creationId xmlns:a16="http://schemas.microsoft.com/office/drawing/2014/main" id="{37A9F5E2-C54C-4AA6-A725-C700443508FE}"/>
                </a:ext>
              </a:extLst>
            </p:cNvPr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0D33FA31-00E2-4596-B36E-C0D05B2AC845}"/>
                </a:ext>
              </a:extLst>
            </p:cNvPr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>
              <a:extLst>
                <a:ext uri="{FF2B5EF4-FFF2-40B4-BE49-F238E27FC236}">
                  <a16:creationId xmlns:a16="http://schemas.microsoft.com/office/drawing/2014/main" id="{F1326827-6B5E-4DF7-A918-597F52A4D79C}"/>
                </a:ext>
              </a:extLst>
            </p:cNvPr>
            <p:cNvPicPr preferRelativeResize="0"/>
            <p:nvPr/>
          </p:nvPicPr>
          <p:blipFill>
            <a:blip r:embed="rId8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9AD6F7B-73BB-4E55-B860-2E4597D0AC7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>
            <a:extLst>
              <a:ext uri="{FF2B5EF4-FFF2-40B4-BE49-F238E27FC236}">
                <a16:creationId xmlns:a16="http://schemas.microsoft.com/office/drawing/2014/main" id="{37AF9646-9347-40A7-B589-B1731EF42C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5DEF10DD-DCEF-4B4A-A014-8AE40862AED8}"/>
              </a:ext>
            </a:extLst>
          </p:cNvPr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>
            <a:extLst>
              <a:ext uri="{FF2B5EF4-FFF2-40B4-BE49-F238E27FC236}">
                <a16:creationId xmlns:a16="http://schemas.microsoft.com/office/drawing/2014/main" id="{7180209A-4B9F-4C2F-AB07-933DD4916F6D}"/>
              </a:ext>
            </a:extLst>
          </p:cNvPr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64CD1BA5-F339-4D16-8F71-86858B89804E}"/>
                </a:ext>
              </a:extLst>
            </p:cNvPr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>
                <a:extLst>
                  <a:ext uri="{FF2B5EF4-FFF2-40B4-BE49-F238E27FC236}">
                    <a16:creationId xmlns:a16="http://schemas.microsoft.com/office/drawing/2014/main" id="{4D41BE21-ACC6-486B-8E4D-8BFBEF28304B}"/>
                  </a:ext>
                </a:extLst>
              </p:cNvPr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</a:p>
            </p:txBody>
          </p:sp>
          <p:grpSp>
            <p:nvGrpSpPr>
              <p:cNvPr id="37" name="Google Shape;7256;p43">
                <a:extLst>
                  <a:ext uri="{FF2B5EF4-FFF2-40B4-BE49-F238E27FC236}">
                    <a16:creationId xmlns:a16="http://schemas.microsoft.com/office/drawing/2014/main" id="{751A8A7B-8256-4067-A63B-FD14E81946D0}"/>
                  </a:ext>
                </a:extLst>
              </p:cNvPr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>
                  <a:extLst>
                    <a:ext uri="{FF2B5EF4-FFF2-40B4-BE49-F238E27FC236}">
                      <a16:creationId xmlns:a16="http://schemas.microsoft.com/office/drawing/2014/main" id="{7ABBC38F-98BD-484F-B98C-7848E65F56F3}"/>
                    </a:ext>
                  </a:extLst>
                </p:cNvPr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>
                  <a:extLst>
                    <a:ext uri="{FF2B5EF4-FFF2-40B4-BE49-F238E27FC236}">
                      <a16:creationId xmlns:a16="http://schemas.microsoft.com/office/drawing/2014/main" id="{026CBC1A-D0E4-4F88-AD47-7ACC9B1B7B35}"/>
                    </a:ext>
                  </a:extLst>
                </p:cNvPr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>
                  <a:extLst>
                    <a:ext uri="{FF2B5EF4-FFF2-40B4-BE49-F238E27FC236}">
                      <a16:creationId xmlns:a16="http://schemas.microsoft.com/office/drawing/2014/main" id="{A498BBC7-A740-4E58-9592-00786B650DF5}"/>
                    </a:ext>
                  </a:extLst>
                </p:cNvPr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>
                  <a:extLst>
                    <a:ext uri="{FF2B5EF4-FFF2-40B4-BE49-F238E27FC236}">
                      <a16:creationId xmlns:a16="http://schemas.microsoft.com/office/drawing/2014/main" id="{65523801-6682-4549-A7DD-54E71DE92567}"/>
                    </a:ext>
                  </a:extLst>
                </p:cNvPr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>
                  <a:extLst>
                    <a:ext uri="{FF2B5EF4-FFF2-40B4-BE49-F238E27FC236}">
                      <a16:creationId xmlns:a16="http://schemas.microsoft.com/office/drawing/2014/main" id="{4E3CA496-B289-4C3C-8971-385FC1746D00}"/>
                    </a:ext>
                  </a:extLst>
                </p:cNvPr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>
                  <a:extLst>
                    <a:ext uri="{FF2B5EF4-FFF2-40B4-BE49-F238E27FC236}">
                      <a16:creationId xmlns:a16="http://schemas.microsoft.com/office/drawing/2014/main" id="{006C9D0F-F1F7-475A-A08A-5DD09146C7DF}"/>
                    </a:ext>
                  </a:extLst>
                </p:cNvPr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>
                  <a:extLst>
                    <a:ext uri="{FF2B5EF4-FFF2-40B4-BE49-F238E27FC236}">
                      <a16:creationId xmlns:a16="http://schemas.microsoft.com/office/drawing/2014/main" id="{B17AAF8E-7C15-4B1A-805F-83C170291C99}"/>
                    </a:ext>
                  </a:extLst>
                </p:cNvPr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>
                  <a:extLst>
                    <a:ext uri="{FF2B5EF4-FFF2-40B4-BE49-F238E27FC236}">
                      <a16:creationId xmlns:a16="http://schemas.microsoft.com/office/drawing/2014/main" id="{9B4F9030-D6A1-4E54-9682-E46977F59D3C}"/>
                    </a:ext>
                  </a:extLst>
                </p:cNvPr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>
                  <a:extLst>
                    <a:ext uri="{FF2B5EF4-FFF2-40B4-BE49-F238E27FC236}">
                      <a16:creationId xmlns:a16="http://schemas.microsoft.com/office/drawing/2014/main" id="{DEC7AA19-B1A0-45EB-BAD4-2FAED2C195EB}"/>
                    </a:ext>
                  </a:extLst>
                </p:cNvPr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>
                  <a:extLst>
                    <a:ext uri="{FF2B5EF4-FFF2-40B4-BE49-F238E27FC236}">
                      <a16:creationId xmlns:a16="http://schemas.microsoft.com/office/drawing/2014/main" id="{36574C74-DFF6-473D-BA6F-485F8595D373}"/>
                    </a:ext>
                  </a:extLst>
                </p:cNvPr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>
                  <a:extLst>
                    <a:ext uri="{FF2B5EF4-FFF2-40B4-BE49-F238E27FC236}">
                      <a16:creationId xmlns:a16="http://schemas.microsoft.com/office/drawing/2014/main" id="{DFC1A8EB-50B1-452E-A22A-9676DC276900}"/>
                    </a:ext>
                  </a:extLst>
                </p:cNvPr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>
                  <a:extLst>
                    <a:ext uri="{FF2B5EF4-FFF2-40B4-BE49-F238E27FC236}">
                      <a16:creationId xmlns:a16="http://schemas.microsoft.com/office/drawing/2014/main" id="{EA4BC9A0-827C-41C5-AC38-D705FC6C1E5B}"/>
                    </a:ext>
                  </a:extLst>
                </p:cNvPr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>
                  <a:extLst>
                    <a:ext uri="{FF2B5EF4-FFF2-40B4-BE49-F238E27FC236}">
                      <a16:creationId xmlns:a16="http://schemas.microsoft.com/office/drawing/2014/main" id="{67910696-06CB-4ED9-9BB9-FB3B7FDD949D}"/>
                    </a:ext>
                  </a:extLst>
                </p:cNvPr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>
                  <a:extLst>
                    <a:ext uri="{FF2B5EF4-FFF2-40B4-BE49-F238E27FC236}">
                      <a16:creationId xmlns:a16="http://schemas.microsoft.com/office/drawing/2014/main" id="{462A9925-06A1-4708-BC9B-46690523678A}"/>
                    </a:ext>
                  </a:extLst>
                </p:cNvPr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>
                  <a:extLst>
                    <a:ext uri="{FF2B5EF4-FFF2-40B4-BE49-F238E27FC236}">
                      <a16:creationId xmlns:a16="http://schemas.microsoft.com/office/drawing/2014/main" id="{5E220B55-9F33-4D1F-A9CD-9B0C8DF8331F}"/>
                    </a:ext>
                  </a:extLst>
                </p:cNvPr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>
                  <a:extLst>
                    <a:ext uri="{FF2B5EF4-FFF2-40B4-BE49-F238E27FC236}">
                      <a16:creationId xmlns:a16="http://schemas.microsoft.com/office/drawing/2014/main" id="{6B187122-D165-4AED-ACC7-3230C510A64F}"/>
                    </a:ext>
                  </a:extLst>
                </p:cNvPr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>
                  <a:extLst>
                    <a:ext uri="{FF2B5EF4-FFF2-40B4-BE49-F238E27FC236}">
                      <a16:creationId xmlns:a16="http://schemas.microsoft.com/office/drawing/2014/main" id="{FBD0BF8E-F820-4563-BE0C-F4A109FFE094}"/>
                    </a:ext>
                  </a:extLst>
                </p:cNvPr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>
                  <a:extLst>
                    <a:ext uri="{FF2B5EF4-FFF2-40B4-BE49-F238E27FC236}">
                      <a16:creationId xmlns:a16="http://schemas.microsoft.com/office/drawing/2014/main" id="{CA017B48-5680-4256-983D-B4FC15395395}"/>
                    </a:ext>
                  </a:extLst>
                </p:cNvPr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>
                  <a:extLst>
                    <a:ext uri="{FF2B5EF4-FFF2-40B4-BE49-F238E27FC236}">
                      <a16:creationId xmlns:a16="http://schemas.microsoft.com/office/drawing/2014/main" id="{FBA7DEFF-6702-49BA-B3A8-6B55E5AD0017}"/>
                    </a:ext>
                  </a:extLst>
                </p:cNvPr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>
                  <a:extLst>
                    <a:ext uri="{FF2B5EF4-FFF2-40B4-BE49-F238E27FC236}">
                      <a16:creationId xmlns:a16="http://schemas.microsoft.com/office/drawing/2014/main" id="{81108923-31E8-4976-ADCC-78604F834BF8}"/>
                    </a:ext>
                  </a:extLst>
                </p:cNvPr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>
                  <a:extLst>
                    <a:ext uri="{FF2B5EF4-FFF2-40B4-BE49-F238E27FC236}">
                      <a16:creationId xmlns:a16="http://schemas.microsoft.com/office/drawing/2014/main" id="{6242047F-FA2C-447A-9A35-5A48B6E0B597}"/>
                    </a:ext>
                  </a:extLst>
                </p:cNvPr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>
                  <a:extLst>
                    <a:ext uri="{FF2B5EF4-FFF2-40B4-BE49-F238E27FC236}">
                      <a16:creationId xmlns:a16="http://schemas.microsoft.com/office/drawing/2014/main" id="{594B16AA-EFCE-4429-9C95-EC4947E131EB}"/>
                    </a:ext>
                  </a:extLst>
                </p:cNvPr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>
                  <a:extLst>
                    <a:ext uri="{FF2B5EF4-FFF2-40B4-BE49-F238E27FC236}">
                      <a16:creationId xmlns:a16="http://schemas.microsoft.com/office/drawing/2014/main" id="{DFE1E404-1302-4629-B4B9-446A68E85DF2}"/>
                    </a:ext>
                  </a:extLst>
                </p:cNvPr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>
                  <a:extLst>
                    <a:ext uri="{FF2B5EF4-FFF2-40B4-BE49-F238E27FC236}">
                      <a16:creationId xmlns:a16="http://schemas.microsoft.com/office/drawing/2014/main" id="{B9ACF462-40E7-492F-BFCF-6D21F490776E}"/>
                    </a:ext>
                  </a:extLst>
                </p:cNvPr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>
                  <a:extLst>
                    <a:ext uri="{FF2B5EF4-FFF2-40B4-BE49-F238E27FC236}">
                      <a16:creationId xmlns:a16="http://schemas.microsoft.com/office/drawing/2014/main" id="{D3A00FCD-D5E2-466E-A4BB-E4820F3D7A0E}"/>
                    </a:ext>
                  </a:extLst>
                </p:cNvPr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>
                  <a:extLst>
                    <a:ext uri="{FF2B5EF4-FFF2-40B4-BE49-F238E27FC236}">
                      <a16:creationId xmlns:a16="http://schemas.microsoft.com/office/drawing/2014/main" id="{700A3F1A-3586-41B7-B6BB-CB4996295D00}"/>
                    </a:ext>
                  </a:extLst>
                </p:cNvPr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>
                  <a:extLst>
                    <a:ext uri="{FF2B5EF4-FFF2-40B4-BE49-F238E27FC236}">
                      <a16:creationId xmlns:a16="http://schemas.microsoft.com/office/drawing/2014/main" id="{56BB947C-DB8E-4734-A1B0-9E2EEEE07040}"/>
                    </a:ext>
                  </a:extLst>
                </p:cNvPr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>
                  <a:extLst>
                    <a:ext uri="{FF2B5EF4-FFF2-40B4-BE49-F238E27FC236}">
                      <a16:creationId xmlns:a16="http://schemas.microsoft.com/office/drawing/2014/main" id="{2D988DCA-3C0C-40EF-A2EB-C761A52F9E15}"/>
                    </a:ext>
                  </a:extLst>
                </p:cNvPr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>
                  <a:extLst>
                    <a:ext uri="{FF2B5EF4-FFF2-40B4-BE49-F238E27FC236}">
                      <a16:creationId xmlns:a16="http://schemas.microsoft.com/office/drawing/2014/main" id="{082028A2-53A9-4711-934D-3FB9AFDCF05D}"/>
                    </a:ext>
                  </a:extLst>
                </p:cNvPr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>
                  <a:extLst>
                    <a:ext uri="{FF2B5EF4-FFF2-40B4-BE49-F238E27FC236}">
                      <a16:creationId xmlns:a16="http://schemas.microsoft.com/office/drawing/2014/main" id="{B2A63036-208B-4E46-AC14-96778FC01034}"/>
                    </a:ext>
                  </a:extLst>
                </p:cNvPr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>
                  <a:extLst>
                    <a:ext uri="{FF2B5EF4-FFF2-40B4-BE49-F238E27FC236}">
                      <a16:creationId xmlns:a16="http://schemas.microsoft.com/office/drawing/2014/main" id="{53402E39-0A7D-4AD0-82B8-24B4B6613E32}"/>
                    </a:ext>
                  </a:extLst>
                </p:cNvPr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>
                  <a:extLst>
                    <a:ext uri="{FF2B5EF4-FFF2-40B4-BE49-F238E27FC236}">
                      <a16:creationId xmlns:a16="http://schemas.microsoft.com/office/drawing/2014/main" id="{E548DDA8-936F-4900-B5B0-6F452405E11F}"/>
                    </a:ext>
                  </a:extLst>
                </p:cNvPr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>
              <a:extLst>
                <a:ext uri="{FF2B5EF4-FFF2-40B4-BE49-F238E27FC236}">
                  <a16:creationId xmlns:a16="http://schemas.microsoft.com/office/drawing/2014/main" id="{1D8D521D-8497-439C-B0CC-C486619E2F2B}"/>
                </a:ext>
              </a:extLst>
            </p:cNvPr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>
                <a:extLst>
                  <a:ext uri="{FF2B5EF4-FFF2-40B4-BE49-F238E27FC236}">
                    <a16:creationId xmlns:a16="http://schemas.microsoft.com/office/drawing/2014/main" id="{6BE77E66-358E-4432-828C-E0EA693C6C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>
                <a:extLst>
                  <a:ext uri="{FF2B5EF4-FFF2-40B4-BE49-F238E27FC236}">
                    <a16:creationId xmlns:a16="http://schemas.microsoft.com/office/drawing/2014/main" id="{6EDA7321-B189-467F-B228-A65CB90CF3E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0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>
            <a:extLst>
              <a:ext uri="{FF2B5EF4-FFF2-40B4-BE49-F238E27FC236}">
                <a16:creationId xmlns:a16="http://schemas.microsoft.com/office/drawing/2014/main" id="{F8165584-0AB2-4C69-9603-E91B1A99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 bài tập vào vở BT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:a16="http://schemas.microsoft.com/office/drawing/2014/main" id="{993073B1-6E10-48A4-90E6-24185FD9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EC4C8233-9711-497B-BA39-DC9D651FF6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42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253335" cy="9693910"/>
            <a:chOff x="-2833" y="-2244"/>
            <a:chExt cx="24021" cy="15266"/>
          </a:xfrm>
        </p:grpSpPr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8212" y="3466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8244" y="-552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7152;p41"/>
            <p:cNvPicPr preferRelativeResize="0"/>
            <p:nvPr/>
          </p:nvPicPr>
          <p:blipFill>
            <a:blip r:embed="rId6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7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A_库_图片 96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2081" y="219075"/>
            <a:ext cx="7945011" cy="6419850"/>
          </a:xfrm>
          <a:prstGeom prst="rect">
            <a:avLst/>
          </a:prstGeom>
        </p:spPr>
      </p:pic>
      <p:grpSp>
        <p:nvGrpSpPr>
          <p:cNvPr id="118" name="Google Shape;9251;p76"/>
          <p:cNvGrpSpPr/>
          <p:nvPr/>
        </p:nvGrpSpPr>
        <p:grpSpPr>
          <a:xfrm>
            <a:off x="3085652" y="467905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119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0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1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2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3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4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5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6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7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8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9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0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1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2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3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4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5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6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7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8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9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0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1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2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3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4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5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6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7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8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9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0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1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2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3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4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5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6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7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8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59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0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1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2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3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4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5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6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7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8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69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0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1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2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3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4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5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6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7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8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9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0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1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2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3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4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5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6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7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8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9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0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1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2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3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4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5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6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7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8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9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2541831" y="1844601"/>
            <a:ext cx="66936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CHÚC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70E9D7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EM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86C5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HỌC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C08FF8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9600" b="1" i="0" u="none" strike="noStrike" kern="1200" cap="none" spc="-300" normalizeH="0" baseline="0" noProof="1">
                <a:ln>
                  <a:noFill/>
                </a:ln>
                <a:solidFill>
                  <a:srgbClr val="F4E4B3"/>
                </a:solidFill>
                <a:effectLst>
                  <a:outerShdw blurRad="50800" dist="76200" dir="2700000" algn="tl">
                    <a:prstClr val="black"/>
                  </a:outerShdw>
                </a:effectLst>
                <a:uLnTx/>
                <a:uFillTx/>
                <a:latin typeface="Calibri" panose="020F0502020204030204" pitchFamily="34" charset="0"/>
                <a:ea typeface="字魂179号-正酷波波体" charset="-122"/>
                <a:cs typeface="Calibri" panose="020F0502020204030204" pitchFamily="34" charset="0"/>
                <a:sym typeface="+mn-lt"/>
              </a:rPr>
              <a:t>TỐT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5771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041"/>
                </p14:media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2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3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7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20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9F2C30-6D07-F105-2E5A-CA8ECDB83E83}"/>
              </a:ext>
            </a:extLst>
          </p:cNvPr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32A725-F2C5-A35C-A047-D4DFDAF96CAF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54C272-8C65-EEC6-9BB4-7DB9DCC90A90}"/>
              </a:ext>
            </a:extLst>
          </p:cNvPr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83FAC924-66C7-8DC8-74D0-BAE71FAA6A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A7F0C-7A65-9144-7058-39193C02A1E0}"/>
              </a:ext>
            </a:extLst>
          </p:cNvPr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DA20AB-5CA1-43B1-88DD-DA8270964942}"/>
              </a:ext>
            </a:extLst>
          </p:cNvPr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7CEC4C6-7843-41FB-83ED-A6E08E9E7AD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)*{62A87B66-7C05-4A14-A1BC-2283CF161C81}&quot;,&quot;C:\\Users\\lekha\\Downloads\\TV- Tuần 15\\TV- Tuần 15\\Bài 27. NẾU EM CÓ MỘT KHU VƯỜ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LTVC. Dấu gạch ngan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9E6D97-8358-4CAA-8678-0FBC9880F8D0}:2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CA0A01-FF4D-431F-837D-FDED7BAAE903}:3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27D9CC-200D-4EA9-B864-B52F7B9F8CA9}:33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B65BE6-CD7A-4CC7-ADF4-25F2936D7D6E}:3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A4D6A6-DABC-40EB-B0E7-03CAC4860A91}:116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917EB9-53B0-4095-95CC-38FBF6C3AC67}:1168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65E868-DB9E-409F-94D4-43F630D91FE4}:116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CABCA8-AB15-4094-821A-E559F3A61DF0}:116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478F04-741F-4B0E-A47E-45C02B8A1A85}:77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7ABB3A-F9AA-4023-A4FC-2710A5EF405E}:116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76B8FD-0C07-438D-809C-43B7AB64DECB}:11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EE5AD5-3596-40FC-9825-AD3D72B046AC}:1169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D584D5-5FAF-406F-9C8B-BC029CC4BD2F}:1169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79FE3D-2DD8-401B-9E44-CA4AC001A315}:116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44A155-62E1-45AC-8CA8-83D5E73E3C8B}:1169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43C589-73B0-4B52-ADA7-516E1D4CA437}:26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B60536-6319-41B2-BDB1-C1DA715D17C2}:1169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F76258-FA9A-4C94-9044-98F333747598}:25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D342DC-4367-48B0-9C12-5F12710556B7}:2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65F34-54E4-4E18-9489-3523180E3C1C}:33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D4D52D-01D7-4439-A403-19AF16745809}:26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84A645-E91E-4216-90B4-DF9710A4A776}:33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DE9AC2-A836-4346-9674-7D4C67A48B79}:33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E61E51-782B-406D-BE0F-19B2339C376F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38CEB4-280B-4D08-8B86-90973E248CE4}: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7D9F9F-0D09-4B9F-A4F9-481E8BE8EC59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EABC76-86D5-41BD-8DA5-04778FA66E13}:2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A4A85A-33F1-419D-9C26-503CE5AFAE85}:2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465632-EE92-4395-ACAA-FA65952A78ED}:269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</TotalTime>
  <Words>857</Words>
  <Application>Microsoft Office PowerPoint</Application>
  <PresentationFormat>Widescreen</PresentationFormat>
  <Paragraphs>109</Paragraphs>
  <Slides>29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Britannic Bold</vt:lpstr>
      <vt:lpstr>Calibri</vt:lpstr>
      <vt:lpstr>Cambria</vt:lpstr>
      <vt:lpstr>Caveat Brush</vt:lpstr>
      <vt:lpstr>SVN-Newton</vt:lpstr>
      <vt:lpstr>SVN-Ready</vt:lpstr>
      <vt:lpstr>Tahoma</vt:lpstr>
      <vt:lpstr>Times New Roman</vt:lpstr>
      <vt:lpstr>UTM Guanine</vt:lpstr>
      <vt:lpstr>字魂36号-正文宋楷</vt:lpstr>
      <vt:lpstr>思源宋体 CN Heavy</vt:lpstr>
      <vt:lpstr>方正卡通简体</vt:lpstr>
      <vt:lpstr>office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LTVC. Dấu gạch ngang</dc:title>
  <dc:subject>9Slide.vn</dc:subject>
  <dc:creator>huong</dc:creator>
  <dc:description>9Slide.vn</dc:description>
  <cp:lastModifiedBy>2001hongha2001@gmail.com</cp:lastModifiedBy>
  <cp:revision>37</cp:revision>
  <dcterms:created xsi:type="dcterms:W3CDTF">2023-10-09T22:58:28Z</dcterms:created>
  <dcterms:modified xsi:type="dcterms:W3CDTF">2024-12-14T14:15:49Z</dcterms:modified>
  <cp:category>9Slide.vn</cp:category>
</cp:coreProperties>
</file>